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9"/>
  </p:notesMasterIdLst>
  <p:sldIdLst>
    <p:sldId id="256" r:id="rId3"/>
    <p:sldId id="257" r:id="rId4"/>
    <p:sldId id="275" r:id="rId5"/>
    <p:sldId id="277" r:id="rId6"/>
    <p:sldId id="259" r:id="rId7"/>
    <p:sldId id="269" r:id="rId8"/>
    <p:sldId id="368" r:id="rId9"/>
    <p:sldId id="272" r:id="rId10"/>
    <p:sldId id="278" r:id="rId11"/>
    <p:sldId id="271" r:id="rId12"/>
    <p:sldId id="266" r:id="rId13"/>
    <p:sldId id="276" r:id="rId14"/>
    <p:sldId id="279" r:id="rId15"/>
    <p:sldId id="280" r:id="rId16"/>
    <p:sldId id="281" r:id="rId17"/>
    <p:sldId id="282" r:id="rId18"/>
    <p:sldId id="283" r:id="rId19"/>
    <p:sldId id="285" r:id="rId20"/>
    <p:sldId id="286" r:id="rId21"/>
    <p:sldId id="299" r:id="rId22"/>
    <p:sldId id="284" r:id="rId23"/>
    <p:sldId id="288" r:id="rId24"/>
    <p:sldId id="291" r:id="rId25"/>
    <p:sldId id="258" r:id="rId26"/>
    <p:sldId id="333" r:id="rId27"/>
    <p:sldId id="3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B9E8"/>
    <a:srgbClr val="24C3ED"/>
    <a:srgbClr val="29C6FA"/>
    <a:srgbClr val="1CBAEC"/>
    <a:srgbClr val="0184B3"/>
    <a:srgbClr val="06A5DC"/>
    <a:srgbClr val="01A0D9"/>
    <a:srgbClr val="F9F9F9"/>
    <a:srgbClr val="F5F5F5"/>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221" autoAdjust="0"/>
  </p:normalViewPr>
  <p:slideViewPr>
    <p:cSldViewPr snapToGrid="0">
      <p:cViewPr varScale="1">
        <p:scale>
          <a:sx n="156" d="100"/>
          <a:sy n="156" d="100"/>
        </p:scale>
        <p:origin x="492" y="1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Film</c:v>
                </c:pt>
              </c:strCache>
            </c:strRef>
          </c:tx>
          <c:invertIfNegative val="0"/>
          <c:cat>
            <c:numRef>
              <c:f>Sheet1!$A$2:$A$4</c:f>
              <c:numCache>
                <c:formatCode>General</c:formatCode>
                <c:ptCount val="3"/>
                <c:pt idx="0">
                  <c:v>2016</c:v>
                </c:pt>
                <c:pt idx="1">
                  <c:v>2017</c:v>
                </c:pt>
                <c:pt idx="2">
                  <c:v>2018</c:v>
                </c:pt>
              </c:numCache>
            </c:numRef>
          </c:cat>
          <c:val>
            <c:numRef>
              <c:f>Sheet1!$B$2:$B$4</c:f>
              <c:numCache>
                <c:formatCode>General</c:formatCode>
                <c:ptCount val="3"/>
                <c:pt idx="0">
                  <c:v>1156113</c:v>
                </c:pt>
                <c:pt idx="1">
                  <c:v>1157481</c:v>
                </c:pt>
                <c:pt idx="2">
                  <c:v>1199745</c:v>
                </c:pt>
              </c:numCache>
            </c:numRef>
          </c:val>
          <c:extLst>
            <c:ext xmlns:c16="http://schemas.microsoft.com/office/drawing/2014/chart" uri="{C3380CC4-5D6E-409C-BE32-E72D297353CC}">
              <c16:uniqueId val="{00000000-E291-440E-A2C7-DDB0374B5EC6}"/>
            </c:ext>
          </c:extLst>
        </c:ser>
        <c:ser>
          <c:idx val="1"/>
          <c:order val="1"/>
          <c:tx>
            <c:strRef>
              <c:f>Sheet1!$C$1</c:f>
              <c:strCache>
                <c:ptCount val="1"/>
                <c:pt idx="0">
                  <c:v>Amusement</c:v>
                </c:pt>
              </c:strCache>
            </c:strRef>
          </c:tx>
          <c:invertIfNegative val="0"/>
          <c:cat>
            <c:numRef>
              <c:f>Sheet1!$A$2:$A$4</c:f>
              <c:numCache>
                <c:formatCode>General</c:formatCode>
                <c:ptCount val="3"/>
                <c:pt idx="0">
                  <c:v>2016</c:v>
                </c:pt>
                <c:pt idx="1">
                  <c:v>2017</c:v>
                </c:pt>
                <c:pt idx="2">
                  <c:v>2018</c:v>
                </c:pt>
              </c:numCache>
            </c:numRef>
          </c:cat>
          <c:val>
            <c:numRef>
              <c:f>Sheet1!$C$2:$C$4</c:f>
              <c:numCache>
                <c:formatCode>General</c:formatCode>
                <c:ptCount val="3"/>
                <c:pt idx="0">
                  <c:v>111348</c:v>
                </c:pt>
                <c:pt idx="1">
                  <c:v>185341</c:v>
                </c:pt>
                <c:pt idx="2">
                  <c:v>205793</c:v>
                </c:pt>
              </c:numCache>
            </c:numRef>
          </c:val>
          <c:extLst>
            <c:ext xmlns:c16="http://schemas.microsoft.com/office/drawing/2014/chart" uri="{C3380CC4-5D6E-409C-BE32-E72D297353CC}">
              <c16:uniqueId val="{00000001-E291-440E-A2C7-DDB0374B5EC6}"/>
            </c:ext>
          </c:extLst>
        </c:ser>
        <c:ser>
          <c:idx val="2"/>
          <c:order val="2"/>
          <c:tx>
            <c:strRef>
              <c:f>Sheet1!$D$1</c:f>
              <c:strCache>
                <c:ptCount val="1"/>
                <c:pt idx="0">
                  <c:v>Media</c:v>
                </c:pt>
              </c:strCache>
            </c:strRef>
          </c:tx>
          <c:invertIfNegative val="0"/>
          <c:cat>
            <c:numRef>
              <c:f>Sheet1!$A$2:$A$4</c:f>
              <c:numCache>
                <c:formatCode>General</c:formatCode>
                <c:ptCount val="3"/>
                <c:pt idx="0">
                  <c:v>2016</c:v>
                </c:pt>
                <c:pt idx="1">
                  <c:v>2017</c:v>
                </c:pt>
                <c:pt idx="2">
                  <c:v>2018</c:v>
                </c:pt>
              </c:numCache>
            </c:numRef>
          </c:cat>
          <c:val>
            <c:numRef>
              <c:f>Sheet1!$D$2:$D$4</c:f>
              <c:numCache>
                <c:formatCode>General</c:formatCode>
                <c:ptCount val="3"/>
                <c:pt idx="0">
                  <c:v>170792</c:v>
                </c:pt>
                <c:pt idx="1">
                  <c:v>171874</c:v>
                </c:pt>
                <c:pt idx="2">
                  <c:v>165009</c:v>
                </c:pt>
              </c:numCache>
            </c:numRef>
          </c:val>
          <c:extLst>
            <c:ext xmlns:c16="http://schemas.microsoft.com/office/drawing/2014/chart" uri="{C3380CC4-5D6E-409C-BE32-E72D297353CC}">
              <c16:uniqueId val="{00000002-E291-440E-A2C7-DDB0374B5EC6}"/>
            </c:ext>
          </c:extLst>
        </c:ser>
        <c:dLbls>
          <c:showLegendKey val="0"/>
          <c:showVal val="0"/>
          <c:showCatName val="0"/>
          <c:showSerName val="0"/>
          <c:showPercent val="0"/>
          <c:showBubbleSize val="0"/>
        </c:dLbls>
        <c:gapWidth val="150"/>
        <c:axId val="154343680"/>
        <c:axId val="155494656"/>
      </c:barChart>
      <c:catAx>
        <c:axId val="154343680"/>
        <c:scaling>
          <c:orientation val="minMax"/>
        </c:scaling>
        <c:delete val="0"/>
        <c:axPos val="b"/>
        <c:numFmt formatCode="General" sourceLinked="1"/>
        <c:majorTickMark val="out"/>
        <c:minorTickMark val="none"/>
        <c:tickLblPos val="nextTo"/>
        <c:crossAx val="155494656"/>
        <c:crosses val="autoZero"/>
        <c:auto val="1"/>
        <c:lblAlgn val="ctr"/>
        <c:lblOffset val="100"/>
        <c:noMultiLvlLbl val="0"/>
      </c:catAx>
      <c:valAx>
        <c:axId val="155494656"/>
        <c:scaling>
          <c:orientation val="minMax"/>
        </c:scaling>
        <c:delete val="0"/>
        <c:axPos val="l"/>
        <c:majorGridlines/>
        <c:numFmt formatCode="General" sourceLinked="1"/>
        <c:majorTickMark val="out"/>
        <c:minorTickMark val="none"/>
        <c:tickLblPos val="nextTo"/>
        <c:crossAx val="154343680"/>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15713-5690-4343-9067-2549A2CF1D49}"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8B3F8D4E-6615-4A6F-BE7E-DA73AE89800C}">
      <dgm:prSet phldrT="[文本]"/>
      <dgm:spPr>
        <a:solidFill>
          <a:schemeClr val="accent1">
            <a:lumMod val="75000"/>
          </a:schemeClr>
        </a:solidFill>
      </dgm:spPr>
      <dgm:t>
        <a:bodyPr/>
        <a:lstStyle/>
        <a:p>
          <a:r>
            <a:rPr lang="en-CA" altLang="zh-CN" dirty="0"/>
            <a:t>Operation Status</a:t>
          </a:r>
          <a:endParaRPr lang="zh-CN" altLang="en-US" dirty="0"/>
        </a:p>
      </dgm:t>
    </dgm:pt>
    <dgm:pt modelId="{7E542D5E-893B-4D0D-B2B9-0EE3CBFB624C}" type="parTrans" cxnId="{A809FA73-AA91-45B7-8973-BF1C73D7DA71}">
      <dgm:prSet/>
      <dgm:spPr/>
      <dgm:t>
        <a:bodyPr/>
        <a:lstStyle/>
        <a:p>
          <a:endParaRPr lang="zh-CN" altLang="en-US"/>
        </a:p>
      </dgm:t>
    </dgm:pt>
    <dgm:pt modelId="{5131C65C-83D6-43CA-A9C4-A559A9F70F7E}" type="sibTrans" cxnId="{A809FA73-AA91-45B7-8973-BF1C73D7DA71}">
      <dgm:prSet/>
      <dgm:spPr/>
      <dgm:t>
        <a:bodyPr/>
        <a:lstStyle/>
        <a:p>
          <a:endParaRPr lang="zh-CN" altLang="en-US"/>
        </a:p>
      </dgm:t>
    </dgm:pt>
    <dgm:pt modelId="{3BA6C0B3-F1AE-4926-B8B5-C7DEA8AEFCEF}">
      <dgm:prSet phldrT="[文本]"/>
      <dgm:spPr>
        <a:solidFill>
          <a:schemeClr val="accent1">
            <a:lumMod val="50000"/>
          </a:schemeClr>
        </a:solidFill>
      </dgm:spPr>
      <dgm:t>
        <a:bodyPr/>
        <a:lstStyle/>
        <a:p>
          <a:r>
            <a:rPr lang="en-CA" altLang="zh-CN" dirty="0"/>
            <a:t>Company’s Vision</a:t>
          </a:r>
          <a:endParaRPr lang="zh-CN" altLang="en-US" dirty="0"/>
        </a:p>
      </dgm:t>
    </dgm:pt>
    <dgm:pt modelId="{2EDB6E65-27D4-4446-BF6C-2E62187D8B28}" type="parTrans" cxnId="{6A9586EA-0888-4E17-9CEC-968D2CA0BFE3}">
      <dgm:prSet/>
      <dgm:spPr/>
      <dgm:t>
        <a:bodyPr/>
        <a:lstStyle/>
        <a:p>
          <a:endParaRPr lang="zh-CN" altLang="en-US"/>
        </a:p>
      </dgm:t>
    </dgm:pt>
    <dgm:pt modelId="{E80A9896-5FFE-4002-8484-3BFA76539589}" type="sibTrans" cxnId="{6A9586EA-0888-4E17-9CEC-968D2CA0BFE3}">
      <dgm:prSet/>
      <dgm:spPr/>
      <dgm:t>
        <a:bodyPr/>
        <a:lstStyle/>
        <a:p>
          <a:endParaRPr lang="zh-CN" altLang="en-US"/>
        </a:p>
      </dgm:t>
    </dgm:pt>
    <dgm:pt modelId="{A5613CA3-E2B6-439B-A944-C50682B2F3E8}">
      <dgm:prSet phldrT="[文本]"/>
      <dgm:spPr>
        <a:solidFill>
          <a:srgbClr val="29C6FA"/>
        </a:solidFill>
      </dgm:spPr>
      <dgm:t>
        <a:bodyPr/>
        <a:lstStyle/>
        <a:p>
          <a:r>
            <a:rPr lang="en-CA" altLang="zh-CN" dirty="0"/>
            <a:t>Business Model</a:t>
          </a:r>
          <a:endParaRPr lang="zh-CN" altLang="en-US" dirty="0"/>
        </a:p>
      </dgm:t>
    </dgm:pt>
    <dgm:pt modelId="{306D874C-8C80-41A5-A6F9-C8E6A73C9E2F}" type="parTrans" cxnId="{49D08ED4-82C6-4C5D-BA1F-22DEDCBF6DBC}">
      <dgm:prSet/>
      <dgm:spPr/>
      <dgm:t>
        <a:bodyPr/>
        <a:lstStyle/>
        <a:p>
          <a:endParaRPr lang="zh-CN" altLang="en-US"/>
        </a:p>
      </dgm:t>
    </dgm:pt>
    <dgm:pt modelId="{3378071E-B17E-4859-9D59-354FECBDB5AA}" type="sibTrans" cxnId="{49D08ED4-82C6-4C5D-BA1F-22DEDCBF6DBC}">
      <dgm:prSet/>
      <dgm:spPr/>
      <dgm:t>
        <a:bodyPr/>
        <a:lstStyle/>
        <a:p>
          <a:endParaRPr lang="zh-CN" altLang="en-US"/>
        </a:p>
      </dgm:t>
    </dgm:pt>
    <dgm:pt modelId="{A02F0D7A-D5BD-431F-A81F-5F3098333A68}">
      <dgm:prSet phldrT="[文本]"/>
      <dgm:spPr/>
      <dgm:t>
        <a:bodyPr/>
        <a:lstStyle/>
        <a:p>
          <a:r>
            <a:rPr lang="en-US" b="1" dirty="0">
              <a:ln w="0">
                <a:noFill/>
              </a:ln>
              <a:solidFill>
                <a:schemeClr val="tx2">
                  <a:lumMod val="50000"/>
                </a:schemeClr>
              </a:solidFill>
              <a:latin typeface="+mn-lt"/>
              <a:ea typeface="Open Sans" panose="020B0606030504020204" pitchFamily="34" charset="0"/>
              <a:cs typeface="Open Sans" panose="020B0606030504020204" pitchFamily="34" charset="0"/>
            </a:rPr>
            <a:t>  Initiative: </a:t>
          </a:r>
        </a:p>
        <a:p>
          <a:r>
            <a:rPr lang="en-US" b="1" dirty="0">
              <a:ln w="0">
                <a:noFill/>
              </a:ln>
              <a:solidFill>
                <a:schemeClr val="tx2">
                  <a:lumMod val="50000"/>
                </a:schemeClr>
              </a:solidFill>
              <a:latin typeface="+mn-lt"/>
              <a:ea typeface="Open Sans" panose="020B0606030504020204" pitchFamily="34" charset="0"/>
              <a:cs typeface="Open Sans" panose="020B0606030504020204" pitchFamily="34" charset="0"/>
            </a:rPr>
            <a:t>Increasing Media Revenue</a:t>
          </a:r>
          <a:endParaRPr lang="zh-CN" altLang="en-US" dirty="0">
            <a:latin typeface="+mn-lt"/>
          </a:endParaRPr>
        </a:p>
      </dgm:t>
    </dgm:pt>
    <dgm:pt modelId="{BECCDDC3-A06B-4CB3-A970-A470F0C4B198}" type="parTrans" cxnId="{0C1A5864-BB2E-45AE-B180-C5983A95BF96}">
      <dgm:prSet/>
      <dgm:spPr/>
      <dgm:t>
        <a:bodyPr/>
        <a:lstStyle/>
        <a:p>
          <a:endParaRPr lang="zh-CN" altLang="en-US"/>
        </a:p>
      </dgm:t>
    </dgm:pt>
    <dgm:pt modelId="{A7367696-782E-49A8-86B5-55653A8AFB0B}" type="sibTrans" cxnId="{0C1A5864-BB2E-45AE-B180-C5983A95BF96}">
      <dgm:prSet/>
      <dgm:spPr/>
      <dgm:t>
        <a:bodyPr/>
        <a:lstStyle/>
        <a:p>
          <a:endParaRPr lang="zh-CN" altLang="en-US"/>
        </a:p>
      </dgm:t>
    </dgm:pt>
    <dgm:pt modelId="{F579121B-D535-47FA-9D0D-612DE475B229}" type="pres">
      <dgm:prSet presAssocID="{D2015713-5690-4343-9067-2549A2CF1D49}" presName="Name0" presStyleCnt="0">
        <dgm:presLayoutVars>
          <dgm:chMax val="4"/>
          <dgm:resizeHandles val="exact"/>
        </dgm:presLayoutVars>
      </dgm:prSet>
      <dgm:spPr/>
    </dgm:pt>
    <dgm:pt modelId="{67399DCD-DABF-4F05-BCB5-FDCD586EC474}" type="pres">
      <dgm:prSet presAssocID="{D2015713-5690-4343-9067-2549A2CF1D49}" presName="ellipse" presStyleLbl="trBgShp" presStyleIdx="0" presStyleCnt="1"/>
      <dgm:spPr/>
    </dgm:pt>
    <dgm:pt modelId="{DB2361FB-DDC6-4124-BAA3-920F7BFB5987}" type="pres">
      <dgm:prSet presAssocID="{D2015713-5690-4343-9067-2549A2CF1D49}" presName="arrow1" presStyleLbl="fgShp" presStyleIdx="0" presStyleCnt="1" custLinFactNeighborX="5255" custLinFactNeighborY="-1259"/>
      <dgm:spPr/>
    </dgm:pt>
    <dgm:pt modelId="{5082E9E2-8F6C-4F56-B1E6-1196F47E8DCB}" type="pres">
      <dgm:prSet presAssocID="{D2015713-5690-4343-9067-2549A2CF1D49}" presName="rectangle" presStyleLbl="revTx" presStyleIdx="0" presStyleCnt="1">
        <dgm:presLayoutVars>
          <dgm:bulletEnabled val="1"/>
        </dgm:presLayoutVars>
      </dgm:prSet>
      <dgm:spPr/>
    </dgm:pt>
    <dgm:pt modelId="{1C104E96-3777-4BFC-A7A9-DF75CCE7B32D}" type="pres">
      <dgm:prSet presAssocID="{3BA6C0B3-F1AE-4926-B8B5-C7DEA8AEFCEF}" presName="item1" presStyleLbl="node1" presStyleIdx="0" presStyleCnt="3" custScaleX="78104" custScaleY="73265">
        <dgm:presLayoutVars>
          <dgm:bulletEnabled val="1"/>
        </dgm:presLayoutVars>
      </dgm:prSet>
      <dgm:spPr/>
    </dgm:pt>
    <dgm:pt modelId="{ED377381-D120-4E4B-8A6A-1D7D32C1D4BE}" type="pres">
      <dgm:prSet presAssocID="{A5613CA3-E2B6-439B-A944-C50682B2F3E8}" presName="item2" presStyleLbl="node1" presStyleIdx="1" presStyleCnt="3" custScaleX="92349" custScaleY="88790">
        <dgm:presLayoutVars>
          <dgm:bulletEnabled val="1"/>
        </dgm:presLayoutVars>
      </dgm:prSet>
      <dgm:spPr/>
    </dgm:pt>
    <dgm:pt modelId="{50BD0EAB-1E77-40F9-9953-5140A38DD50E}" type="pres">
      <dgm:prSet presAssocID="{A02F0D7A-D5BD-431F-A81F-5F3098333A68}" presName="item3" presStyleLbl="node1" presStyleIdx="2" presStyleCnt="3" custScaleX="65626" custScaleY="64375">
        <dgm:presLayoutVars>
          <dgm:bulletEnabled val="1"/>
        </dgm:presLayoutVars>
      </dgm:prSet>
      <dgm:spPr/>
    </dgm:pt>
    <dgm:pt modelId="{120B1433-CCA7-4859-82FD-D8C9BCB1283A}" type="pres">
      <dgm:prSet presAssocID="{D2015713-5690-4343-9067-2549A2CF1D49}" presName="funnel" presStyleLbl="trAlignAcc1" presStyleIdx="0" presStyleCnt="1" custLinFactNeighborX="-72" custLinFactNeighborY="-862"/>
      <dgm:spPr/>
    </dgm:pt>
  </dgm:ptLst>
  <dgm:cxnLst>
    <dgm:cxn modelId="{A2CBC329-E5EB-4AC0-B6AA-CA52EE314CFC}" type="presOf" srcId="{8B3F8D4E-6615-4A6F-BE7E-DA73AE89800C}" destId="{50BD0EAB-1E77-40F9-9953-5140A38DD50E}" srcOrd="0" destOrd="0" presId="urn:microsoft.com/office/officeart/2005/8/layout/funnel1"/>
    <dgm:cxn modelId="{0C1A5864-BB2E-45AE-B180-C5983A95BF96}" srcId="{D2015713-5690-4343-9067-2549A2CF1D49}" destId="{A02F0D7A-D5BD-431F-A81F-5F3098333A68}" srcOrd="3" destOrd="0" parTransId="{BECCDDC3-A06B-4CB3-A970-A470F0C4B198}" sibTransId="{A7367696-782E-49A8-86B5-55653A8AFB0B}"/>
    <dgm:cxn modelId="{92460546-AC4E-4AD6-BF70-970BC5CDE086}" type="presOf" srcId="{A02F0D7A-D5BD-431F-A81F-5F3098333A68}" destId="{5082E9E2-8F6C-4F56-B1E6-1196F47E8DCB}" srcOrd="0" destOrd="0" presId="urn:microsoft.com/office/officeart/2005/8/layout/funnel1"/>
    <dgm:cxn modelId="{FEE33648-B156-4299-9138-457B20140DA8}" type="presOf" srcId="{3BA6C0B3-F1AE-4926-B8B5-C7DEA8AEFCEF}" destId="{ED377381-D120-4E4B-8A6A-1D7D32C1D4BE}" srcOrd="0" destOrd="0" presId="urn:microsoft.com/office/officeart/2005/8/layout/funnel1"/>
    <dgm:cxn modelId="{A809FA73-AA91-45B7-8973-BF1C73D7DA71}" srcId="{D2015713-5690-4343-9067-2549A2CF1D49}" destId="{8B3F8D4E-6615-4A6F-BE7E-DA73AE89800C}" srcOrd="0" destOrd="0" parTransId="{7E542D5E-893B-4D0D-B2B9-0EE3CBFB624C}" sibTransId="{5131C65C-83D6-43CA-A9C4-A559A9F70F7E}"/>
    <dgm:cxn modelId="{646385B4-03E6-492B-9803-02C6A23DF797}" type="presOf" srcId="{D2015713-5690-4343-9067-2549A2CF1D49}" destId="{F579121B-D535-47FA-9D0D-612DE475B229}" srcOrd="0" destOrd="0" presId="urn:microsoft.com/office/officeart/2005/8/layout/funnel1"/>
    <dgm:cxn modelId="{49D08ED4-82C6-4C5D-BA1F-22DEDCBF6DBC}" srcId="{D2015713-5690-4343-9067-2549A2CF1D49}" destId="{A5613CA3-E2B6-439B-A944-C50682B2F3E8}" srcOrd="2" destOrd="0" parTransId="{306D874C-8C80-41A5-A6F9-C8E6A73C9E2F}" sibTransId="{3378071E-B17E-4859-9D59-354FECBDB5AA}"/>
    <dgm:cxn modelId="{80D42CD5-240A-4A19-AC96-6F3E5FA368D1}" type="presOf" srcId="{A5613CA3-E2B6-439B-A944-C50682B2F3E8}" destId="{1C104E96-3777-4BFC-A7A9-DF75CCE7B32D}" srcOrd="0" destOrd="0" presId="urn:microsoft.com/office/officeart/2005/8/layout/funnel1"/>
    <dgm:cxn modelId="{6A9586EA-0888-4E17-9CEC-968D2CA0BFE3}" srcId="{D2015713-5690-4343-9067-2549A2CF1D49}" destId="{3BA6C0B3-F1AE-4926-B8B5-C7DEA8AEFCEF}" srcOrd="1" destOrd="0" parTransId="{2EDB6E65-27D4-4446-BF6C-2E62187D8B28}" sibTransId="{E80A9896-5FFE-4002-8484-3BFA76539589}"/>
    <dgm:cxn modelId="{4FEE465C-687E-4ED1-99F6-CDED877D53E5}" type="presParOf" srcId="{F579121B-D535-47FA-9D0D-612DE475B229}" destId="{67399DCD-DABF-4F05-BCB5-FDCD586EC474}" srcOrd="0" destOrd="0" presId="urn:microsoft.com/office/officeart/2005/8/layout/funnel1"/>
    <dgm:cxn modelId="{48241ED6-E7BA-429D-BDBD-06635D94F77E}" type="presParOf" srcId="{F579121B-D535-47FA-9D0D-612DE475B229}" destId="{DB2361FB-DDC6-4124-BAA3-920F7BFB5987}" srcOrd="1" destOrd="0" presId="urn:microsoft.com/office/officeart/2005/8/layout/funnel1"/>
    <dgm:cxn modelId="{35A1FDB3-F262-493A-A25F-DB50412EE0B4}" type="presParOf" srcId="{F579121B-D535-47FA-9D0D-612DE475B229}" destId="{5082E9E2-8F6C-4F56-B1E6-1196F47E8DCB}" srcOrd="2" destOrd="0" presId="urn:microsoft.com/office/officeart/2005/8/layout/funnel1"/>
    <dgm:cxn modelId="{3772F99E-901D-40DD-BFCF-848D09ED7824}" type="presParOf" srcId="{F579121B-D535-47FA-9D0D-612DE475B229}" destId="{1C104E96-3777-4BFC-A7A9-DF75CCE7B32D}" srcOrd="3" destOrd="0" presId="urn:microsoft.com/office/officeart/2005/8/layout/funnel1"/>
    <dgm:cxn modelId="{4F30C1FF-30EE-40CF-968F-E9AD359426B5}" type="presParOf" srcId="{F579121B-D535-47FA-9D0D-612DE475B229}" destId="{ED377381-D120-4E4B-8A6A-1D7D32C1D4BE}" srcOrd="4" destOrd="0" presId="urn:microsoft.com/office/officeart/2005/8/layout/funnel1"/>
    <dgm:cxn modelId="{DEF6A7DE-82E6-413F-B03A-B15B51C9E5BC}" type="presParOf" srcId="{F579121B-D535-47FA-9D0D-612DE475B229}" destId="{50BD0EAB-1E77-40F9-9953-5140A38DD50E}" srcOrd="5" destOrd="0" presId="urn:microsoft.com/office/officeart/2005/8/layout/funnel1"/>
    <dgm:cxn modelId="{4CAD88B6-3CD7-463C-BB56-1ACD39274DDC}" type="presParOf" srcId="{F579121B-D535-47FA-9D0D-612DE475B229}" destId="{120B1433-CCA7-4859-82FD-D8C9BCB1283A}"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399DCD-DABF-4F05-BCB5-FDCD586EC474}">
      <dsp:nvSpPr>
        <dsp:cNvPr id="0" name=""/>
        <dsp:cNvSpPr/>
      </dsp:nvSpPr>
      <dsp:spPr>
        <a:xfrm>
          <a:off x="1872826" y="220133"/>
          <a:ext cx="4368800" cy="1517226"/>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2361FB-DDC6-4124-BAA3-920F7BFB5987}">
      <dsp:nvSpPr>
        <dsp:cNvPr id="0" name=""/>
        <dsp:cNvSpPr/>
      </dsp:nvSpPr>
      <dsp:spPr>
        <a:xfrm>
          <a:off x="3685158" y="3928484"/>
          <a:ext cx="846666" cy="541866"/>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82E9E2-8F6C-4F56-B1E6-1196F47E8DCB}">
      <dsp:nvSpPr>
        <dsp:cNvPr id="0" name=""/>
        <dsp:cNvSpPr/>
      </dsp:nvSpPr>
      <dsp:spPr>
        <a:xfrm>
          <a:off x="2031999" y="4368800"/>
          <a:ext cx="4064000" cy="10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b="1" kern="1200" dirty="0">
              <a:ln w="0">
                <a:noFill/>
              </a:ln>
              <a:solidFill>
                <a:schemeClr val="tx2">
                  <a:lumMod val="50000"/>
                </a:schemeClr>
              </a:solidFill>
              <a:latin typeface="+mn-lt"/>
              <a:ea typeface="Open Sans" panose="020B0606030504020204" pitchFamily="34" charset="0"/>
              <a:cs typeface="Open Sans" panose="020B0606030504020204" pitchFamily="34" charset="0"/>
            </a:rPr>
            <a:t>  Initiative: </a:t>
          </a:r>
        </a:p>
        <a:p>
          <a:pPr marL="0" lvl="0" indent="0" algn="ctr" defTabSz="933450">
            <a:lnSpc>
              <a:spcPct val="90000"/>
            </a:lnSpc>
            <a:spcBef>
              <a:spcPct val="0"/>
            </a:spcBef>
            <a:spcAft>
              <a:spcPct val="35000"/>
            </a:spcAft>
            <a:buNone/>
          </a:pPr>
          <a:r>
            <a:rPr lang="en-US" sz="2100" b="1" kern="1200" dirty="0">
              <a:ln w="0">
                <a:noFill/>
              </a:ln>
              <a:solidFill>
                <a:schemeClr val="tx2">
                  <a:lumMod val="50000"/>
                </a:schemeClr>
              </a:solidFill>
              <a:latin typeface="+mn-lt"/>
              <a:ea typeface="Open Sans" panose="020B0606030504020204" pitchFamily="34" charset="0"/>
              <a:cs typeface="Open Sans" panose="020B0606030504020204" pitchFamily="34" charset="0"/>
            </a:rPr>
            <a:t>Increasing Media Revenue</a:t>
          </a:r>
          <a:endParaRPr lang="zh-CN" altLang="en-US" sz="2100" kern="1200" dirty="0">
            <a:latin typeface="+mn-lt"/>
          </a:endParaRPr>
        </a:p>
      </dsp:txBody>
      <dsp:txXfrm>
        <a:off x="2031999" y="4368800"/>
        <a:ext cx="4064000" cy="1016000"/>
      </dsp:txXfrm>
    </dsp:sp>
    <dsp:sp modelId="{1C104E96-3777-4BFC-A7A9-DF75CCE7B32D}">
      <dsp:nvSpPr>
        <dsp:cNvPr id="0" name=""/>
        <dsp:cNvSpPr/>
      </dsp:nvSpPr>
      <dsp:spPr>
        <a:xfrm>
          <a:off x="3628020" y="2058259"/>
          <a:ext cx="1190305" cy="1116558"/>
        </a:xfrm>
        <a:prstGeom prst="ellipse">
          <a:avLst/>
        </a:prstGeom>
        <a:solidFill>
          <a:srgbClr val="29C6F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altLang="zh-CN" sz="1200" kern="1200" dirty="0"/>
            <a:t>Business Model</a:t>
          </a:r>
          <a:endParaRPr lang="zh-CN" altLang="en-US" sz="1200" kern="1200" dirty="0"/>
        </a:p>
      </dsp:txBody>
      <dsp:txXfrm>
        <a:off x="3802336" y="2221775"/>
        <a:ext cx="841673" cy="789526"/>
      </dsp:txXfrm>
    </dsp:sp>
    <dsp:sp modelId="{ED377381-D120-4E4B-8A6A-1D7D32C1D4BE}">
      <dsp:nvSpPr>
        <dsp:cNvPr id="0" name=""/>
        <dsp:cNvSpPr/>
      </dsp:nvSpPr>
      <dsp:spPr>
        <a:xfrm>
          <a:off x="2428967" y="796620"/>
          <a:ext cx="1407398" cy="1353159"/>
        </a:xfrm>
        <a:prstGeom prst="ellipse">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altLang="zh-CN" sz="1200" kern="1200" dirty="0"/>
            <a:t>Company’s Vision</a:t>
          </a:r>
          <a:endParaRPr lang="zh-CN" altLang="en-US" sz="1200" kern="1200" dirty="0"/>
        </a:p>
      </dsp:txBody>
      <dsp:txXfrm>
        <a:off x="2635076" y="994786"/>
        <a:ext cx="995180" cy="956827"/>
      </dsp:txXfrm>
    </dsp:sp>
    <dsp:sp modelId="{50BD0EAB-1E77-40F9-9953-5140A38DD50E}">
      <dsp:nvSpPr>
        <dsp:cNvPr id="0" name=""/>
        <dsp:cNvSpPr/>
      </dsp:nvSpPr>
      <dsp:spPr>
        <a:xfrm>
          <a:off x="4190463" y="614193"/>
          <a:ext cx="1000140" cy="981075"/>
        </a:xfrm>
        <a:prstGeom prst="ellipse">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CA" altLang="zh-CN" sz="1200" kern="1200" dirty="0"/>
            <a:t>Operation Status</a:t>
          </a:r>
          <a:endParaRPr lang="zh-CN" altLang="en-US" sz="1200" kern="1200" dirty="0"/>
        </a:p>
      </dsp:txBody>
      <dsp:txXfrm>
        <a:off x="4336930" y="757868"/>
        <a:ext cx="707206" cy="693725"/>
      </dsp:txXfrm>
    </dsp:sp>
    <dsp:sp modelId="{120B1433-CCA7-4859-82FD-D8C9BCB1283A}">
      <dsp:nvSpPr>
        <dsp:cNvPr id="0" name=""/>
        <dsp:cNvSpPr/>
      </dsp:nvSpPr>
      <dsp:spPr>
        <a:xfrm>
          <a:off x="1689919" y="1170"/>
          <a:ext cx="4741333" cy="3793066"/>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84A39-8A4A-4357-B9CF-E59482863903}" type="datetimeFigureOut">
              <a:rPr lang="en-US" smtClean="0"/>
              <a:pPr/>
              <a:t>8/24/2019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2C7527-AFD0-458A-92BA-7D083143B877}" type="slidenum">
              <a:rPr lang="en-US" smtClean="0"/>
              <a:pPr/>
              <a:t>‹#›</a:t>
            </a:fld>
            <a:endParaRPr lang="en-US"/>
          </a:p>
        </p:txBody>
      </p:sp>
    </p:spTree>
    <p:extLst>
      <p:ext uri="{BB962C8B-B14F-4D97-AF65-F5344CB8AC3E}">
        <p14:creationId xmlns:p14="http://schemas.microsoft.com/office/powerpoint/2010/main" val="616189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2C7527-AFD0-458A-92BA-7D083143B877}" type="slidenum">
              <a:rPr lang="en-US" smtClean="0"/>
              <a:pPr/>
              <a:t>1</a:t>
            </a:fld>
            <a:endParaRPr lang="en-US"/>
          </a:p>
        </p:txBody>
      </p:sp>
    </p:spTree>
    <p:extLst>
      <p:ext uri="{BB962C8B-B14F-4D97-AF65-F5344CB8AC3E}">
        <p14:creationId xmlns:p14="http://schemas.microsoft.com/office/powerpoint/2010/main" val="2440424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4CD41D3-26C1-481A-A8BB-66D4049DF4C4}" type="datetimeFigureOut">
              <a:rPr lang="en-US" smtClean="0"/>
              <a:pPr/>
              <a:t>8/24/2019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FA717-15E7-42EC-94A2-3073080A5904}" type="slidenum">
              <a:rPr lang="en-US" smtClean="0"/>
              <a:pPr/>
              <a:t>‹#›</a:t>
            </a:fld>
            <a:endParaRPr lang="en-US"/>
          </a:p>
        </p:txBody>
      </p:sp>
    </p:spTree>
    <p:extLst>
      <p:ext uri="{BB962C8B-B14F-4D97-AF65-F5344CB8AC3E}">
        <p14:creationId xmlns:p14="http://schemas.microsoft.com/office/powerpoint/2010/main" val="3136896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D41D3-26C1-481A-A8BB-66D4049DF4C4}" type="datetimeFigureOut">
              <a:rPr lang="en-US" smtClean="0"/>
              <a:pPr/>
              <a:t>8/24/2019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FA717-15E7-42EC-94A2-3073080A5904}" type="slidenum">
              <a:rPr lang="en-US" smtClean="0"/>
              <a:pPr/>
              <a:t>‹#›</a:t>
            </a:fld>
            <a:endParaRPr lang="en-US"/>
          </a:p>
        </p:txBody>
      </p:sp>
    </p:spTree>
    <p:extLst>
      <p:ext uri="{BB962C8B-B14F-4D97-AF65-F5344CB8AC3E}">
        <p14:creationId xmlns:p14="http://schemas.microsoft.com/office/powerpoint/2010/main" val="3095072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D41D3-26C1-481A-A8BB-66D4049DF4C4}" type="datetimeFigureOut">
              <a:rPr lang="en-US" smtClean="0"/>
              <a:pPr/>
              <a:t>8/24/2019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FA717-15E7-42EC-94A2-3073080A5904}" type="slidenum">
              <a:rPr lang="en-US" smtClean="0"/>
              <a:pPr/>
              <a:t>‹#›</a:t>
            </a:fld>
            <a:endParaRPr lang="en-US"/>
          </a:p>
        </p:txBody>
      </p:sp>
    </p:spTree>
    <p:extLst>
      <p:ext uri="{BB962C8B-B14F-4D97-AF65-F5344CB8AC3E}">
        <p14:creationId xmlns:p14="http://schemas.microsoft.com/office/powerpoint/2010/main" val="2005493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42290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331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1CD0F0-C157-4A74-85C5-3764950204CE}"/>
              </a:ext>
            </a:extLst>
          </p:cNvPr>
          <p:cNvSpPr/>
          <p:nvPr userDrawn="1"/>
        </p:nvSpPr>
        <p:spPr>
          <a:xfrm>
            <a:off x="0" y="0"/>
            <a:ext cx="12191999" cy="25522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84A88E2B-8914-4A51-93D1-53EE236F8DAE}"/>
              </a:ext>
            </a:extLst>
          </p:cNvPr>
          <p:cNvGrpSpPr/>
          <p:nvPr userDrawn="1"/>
        </p:nvGrpSpPr>
        <p:grpSpPr>
          <a:xfrm>
            <a:off x="1" y="2543120"/>
            <a:ext cx="12192000" cy="92498"/>
            <a:chOff x="11445923" y="0"/>
            <a:chExt cx="1119115" cy="2552282"/>
          </a:xfrm>
        </p:grpSpPr>
        <p:sp>
          <p:nvSpPr>
            <p:cNvPr id="5" name="Rectangle 4">
              <a:extLst>
                <a:ext uri="{FF2B5EF4-FFF2-40B4-BE49-F238E27FC236}">
                  <a16:creationId xmlns:a16="http://schemas.microsoft.com/office/drawing/2014/main" id="{013FC2A0-2C8C-454E-A2FC-805728A75C98}"/>
                </a:ext>
              </a:extLst>
            </p:cNvPr>
            <p:cNvSpPr/>
            <p:nvPr/>
          </p:nvSpPr>
          <p:spPr>
            <a:xfrm>
              <a:off x="11818961" y="0"/>
              <a:ext cx="373038" cy="25522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7690C1EE-6A6F-42D3-83B8-026B5166B341}"/>
                </a:ext>
              </a:extLst>
            </p:cNvPr>
            <p:cNvSpPr/>
            <p:nvPr/>
          </p:nvSpPr>
          <p:spPr>
            <a:xfrm>
              <a:off x="11445923" y="0"/>
              <a:ext cx="373038" cy="25522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Rectangle 6">
              <a:extLst>
                <a:ext uri="{FF2B5EF4-FFF2-40B4-BE49-F238E27FC236}">
                  <a16:creationId xmlns:a16="http://schemas.microsoft.com/office/drawing/2014/main" id="{1AAFA40F-A963-4E4B-8411-ED8116D801AE}"/>
                </a:ext>
              </a:extLst>
            </p:cNvPr>
            <p:cNvSpPr/>
            <p:nvPr/>
          </p:nvSpPr>
          <p:spPr>
            <a:xfrm>
              <a:off x="12192000" y="0"/>
              <a:ext cx="373038" cy="255228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8" name="Group 7">
            <a:extLst>
              <a:ext uri="{FF2B5EF4-FFF2-40B4-BE49-F238E27FC236}">
                <a16:creationId xmlns:a16="http://schemas.microsoft.com/office/drawing/2014/main" id="{FF457DA5-8BD8-4BD1-ABAC-1702790078A5}"/>
              </a:ext>
            </a:extLst>
          </p:cNvPr>
          <p:cNvGrpSpPr/>
          <p:nvPr userDrawn="1"/>
        </p:nvGrpSpPr>
        <p:grpSpPr>
          <a:xfrm>
            <a:off x="11126530" y="59960"/>
            <a:ext cx="983575" cy="1226175"/>
            <a:chOff x="8411919" y="701065"/>
            <a:chExt cx="2800065" cy="3490702"/>
          </a:xfrm>
        </p:grpSpPr>
        <p:cxnSp>
          <p:nvCxnSpPr>
            <p:cNvPr id="9" name="Straight Connector 8">
              <a:extLst>
                <a:ext uri="{FF2B5EF4-FFF2-40B4-BE49-F238E27FC236}">
                  <a16:creationId xmlns:a16="http://schemas.microsoft.com/office/drawing/2014/main" id="{95DD6D29-DDE2-45C1-A138-CADB303F7C9F}"/>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DC7CD9-2180-42AE-8704-20DBF67B10A0}"/>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D0A05A7-05C3-49E0-9D7D-F545E41AF236}"/>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A9F57B-F0AC-4B12-9AF5-A2D627622BC2}"/>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285139-F2C4-446A-B33F-24C8A0E0D26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D5932DE-97EB-4356-AB7E-C15C95618CA8}"/>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91D568-C449-4AA9-82B1-53294978160D}"/>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8F475E-0095-4F26-BB26-022930977535}"/>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5EFA47E-8BD9-48B8-8713-E45FE90BC03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6E6CA7-B7F3-4621-A76D-BA617AA32ED8}"/>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4EE110-4344-4F52-A647-018872E82CB7}"/>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8D380D3-EEA7-40C1-B43D-07CD1E39FD9A}"/>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24384-2A2C-43ED-8941-9540034BD8C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0ACFEA-6181-41EB-8BED-A51527F7C02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1BAF15-78AF-4795-B4FC-753D1EF9E02E}"/>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50C95F-629C-490C-8BAC-78DABCD855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A19A85-9EC7-455C-8DD6-187CB92EDEE4}"/>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40E26-80CD-41EC-B8BB-D59466F37C28}"/>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DC3978A-C5FA-42C9-8D7B-F6438BA6096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4388F42-C696-4539-BD00-F21F87F844EA}"/>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148E84D-1A6D-4271-8A0A-660F1B15D12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B5DA5F-B400-4F36-B83F-421F78931480}"/>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44EE669-9E4C-4CA7-A3A7-33BC296CAA71}"/>
              </a:ext>
            </a:extLst>
          </p:cNvPr>
          <p:cNvGrpSpPr/>
          <p:nvPr userDrawn="1"/>
        </p:nvGrpSpPr>
        <p:grpSpPr>
          <a:xfrm rot="15730005">
            <a:off x="10036530" y="262594"/>
            <a:ext cx="983575" cy="1226175"/>
            <a:chOff x="8411919" y="701065"/>
            <a:chExt cx="2800065" cy="3490702"/>
          </a:xfrm>
        </p:grpSpPr>
        <p:cxnSp>
          <p:nvCxnSpPr>
            <p:cNvPr id="32" name="Straight Connector 31">
              <a:extLst>
                <a:ext uri="{FF2B5EF4-FFF2-40B4-BE49-F238E27FC236}">
                  <a16:creationId xmlns:a16="http://schemas.microsoft.com/office/drawing/2014/main" id="{0EC4FCD0-D80E-4BDE-A5CD-8F0BC7673FD2}"/>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A6BF7A-2F64-4D37-A80A-A731FAAE69BE}"/>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D40FFE-6973-4966-BE8A-2C8BFC6DED2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8D0628B-4C25-405C-B92F-967A2F552D5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55B7347-0448-457F-8A6E-209E78A2212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1F3020F-2980-43D8-A6E1-A1C268398A2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62F092F-EF39-4548-B871-05F5F502CCB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36979FA-828A-48D4-9C8B-6F50EEDAC5A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0A29C4-0BDC-4C57-A752-FBD4848DD6D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95D661-139C-43DA-B191-64D4E3EB6F2C}"/>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0B6320-BEEA-4ED4-886F-54835A7A8DC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F0C052C-0C49-45D2-95B4-EB71C530351C}"/>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8C62899-030E-4CD7-8551-E8FB609D8372}"/>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753D3BE-5268-47BB-88DC-D80B00614481}"/>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E2C63B3-FEBC-4E81-A83F-442EFD970C61}"/>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9839260-DA6B-4278-8342-339E9D7EEA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9196E6-7FB0-4C52-A592-204D37882FDF}"/>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F56BBE9-7A54-44FD-8960-0A51776C1430}"/>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F9F36F4-C91F-4046-832E-002EF0AE5503}"/>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7280801-44E2-40E6-9915-0A3ADC263647}"/>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EA181D-8A90-4729-8E01-BAB32AE98160}"/>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9547D6E-9ECC-481E-83BB-010BB8DA42F1}"/>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D17AD10F-453A-4E8D-AD1B-4B24EAEAFAD1}"/>
              </a:ext>
            </a:extLst>
          </p:cNvPr>
          <p:cNvGrpSpPr/>
          <p:nvPr userDrawn="1"/>
        </p:nvGrpSpPr>
        <p:grpSpPr>
          <a:xfrm rot="6889181">
            <a:off x="10412956" y="1601928"/>
            <a:ext cx="796471" cy="992922"/>
            <a:chOff x="8411919" y="701065"/>
            <a:chExt cx="2800065" cy="3490702"/>
          </a:xfrm>
        </p:grpSpPr>
        <p:cxnSp>
          <p:nvCxnSpPr>
            <p:cNvPr id="55" name="Straight Connector 54">
              <a:extLst>
                <a:ext uri="{FF2B5EF4-FFF2-40B4-BE49-F238E27FC236}">
                  <a16:creationId xmlns:a16="http://schemas.microsoft.com/office/drawing/2014/main" id="{FDD64DF2-DC03-4DA2-8ECD-92414187EC81}"/>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6570102-6A32-4B3B-906D-BD8943799E0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C6062CC-F21A-41D5-B8B5-545A8428128A}"/>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B52F408-DC70-476B-A49E-0EC9DCC8A68E}"/>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A5B904B-857F-43D9-88E8-9889A777C56B}"/>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BCEDAA-E03D-4863-BBCD-A3499AB57842}"/>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4D46D37-1080-4754-9469-9332FD8D44F1}"/>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25EE8BE-F561-4363-B07C-2A8568C849D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CDEA6CE-6883-439C-90F3-B682651821D4}"/>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39EBADE-0038-4448-AE69-7A30F68146A9}"/>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C478AC4-0F9A-4B28-B8AE-A5C3FC191FD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64C4057-53E5-4332-A8BC-0476466B17C2}"/>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6E5EB65-4860-47A3-A636-1D5B4086EBE5}"/>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726D1F-8E94-41C4-91B4-FE73F6CA4A22}"/>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5EE4BC-D4F2-4506-A3BC-1F492332090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371812-5AE7-41A7-8354-03341B0DD5E3}"/>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B530347-4200-441B-ABAD-B145DCE83342}"/>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E61C81E-2924-483B-81DE-205FCB7A445E}"/>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324DC81-1E85-4D25-9885-81ACFF8EF9CE}"/>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3CC859-CABB-414D-A81B-30AF7FDC405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C5B7264-49F4-4210-9CA1-CF355D0959B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FED197B-9A2F-4634-9DE3-0062A5B452DC}"/>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5A6F875E-26AF-47EC-80DA-4A202F58A299}"/>
              </a:ext>
            </a:extLst>
          </p:cNvPr>
          <p:cNvGrpSpPr/>
          <p:nvPr userDrawn="1"/>
        </p:nvGrpSpPr>
        <p:grpSpPr>
          <a:xfrm rot="20334324">
            <a:off x="11027040" y="751132"/>
            <a:ext cx="1164960" cy="1452298"/>
            <a:chOff x="8411919" y="701065"/>
            <a:chExt cx="2800065" cy="3490702"/>
          </a:xfrm>
        </p:grpSpPr>
        <p:cxnSp>
          <p:nvCxnSpPr>
            <p:cNvPr id="78" name="Straight Connector 77">
              <a:extLst>
                <a:ext uri="{FF2B5EF4-FFF2-40B4-BE49-F238E27FC236}">
                  <a16:creationId xmlns:a16="http://schemas.microsoft.com/office/drawing/2014/main" id="{677BA5B5-C758-4877-800C-0C7E4D9CEBE4}"/>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83A37C0-EC73-49DF-8FB5-5ECE4448FD6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1BA5729-6339-4F12-87C6-59FE607335CD}"/>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2BFEE7-A77F-4E6A-9E50-307AEE0A93E3}"/>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2FDBD-1882-4637-A220-48C025A1952D}"/>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B18570-115A-4B82-B5E8-DEFEE35E3640}"/>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3A398FB-C068-4429-A23D-89DBCBB6FFF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571856-F9E7-4ED8-B06C-57DFF6B9CC0F}"/>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A8CAEB4-E5DC-46B5-B31F-0CEF96845043}"/>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1937CDF-54A0-4EB9-87AA-3A6F53380AA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EC0EDC4-79A2-48AC-9C2F-EC89AA5AF409}"/>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C7274A9-AD57-4BC8-9D3E-4444CD75C008}"/>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CE58877-41A8-426A-A97C-C7E929F3EBE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EBC82F-0A62-4539-9DAC-1F7078C43F8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A5A7A4C-C4AC-4031-8AE8-3C1D0B91DF2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3F73277-134F-4896-A41B-6121A44641EF}"/>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84486BE-FF72-4400-AED7-FC2F51FF896E}"/>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7E4E1DC-4629-41E4-881E-039F4A4E34F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EBF3104-364F-4626-A5B8-05B4D1ADCA6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8EA45D2F-F00F-4129-99E1-0B7C1B4A45BE}"/>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96CA710A-0CE7-4CEF-B09B-27A332D95945}"/>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F51995-51FB-475E-94CD-AEE40B2178EE}"/>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0D5CCF4-AEE8-4235-B77C-72150C7B86A8}"/>
              </a:ext>
            </a:extLst>
          </p:cNvPr>
          <p:cNvGrpSpPr/>
          <p:nvPr userDrawn="1"/>
        </p:nvGrpSpPr>
        <p:grpSpPr>
          <a:xfrm rot="20334324">
            <a:off x="9037156" y="71664"/>
            <a:ext cx="753407" cy="737354"/>
            <a:chOff x="8411919" y="701065"/>
            <a:chExt cx="2800065" cy="3490702"/>
          </a:xfrm>
        </p:grpSpPr>
        <p:cxnSp>
          <p:nvCxnSpPr>
            <p:cNvPr id="101" name="Straight Connector 100">
              <a:extLst>
                <a:ext uri="{FF2B5EF4-FFF2-40B4-BE49-F238E27FC236}">
                  <a16:creationId xmlns:a16="http://schemas.microsoft.com/office/drawing/2014/main" id="{6666712C-D9DC-4E1B-B224-EE2C1109D35C}"/>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352840-ABD4-47EF-ADD9-AA88424C913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9F6F136-D82F-4732-9A09-51877B30061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57C639-5D19-43DF-9527-8D32F5DC8C97}"/>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9BA665B-04B0-4300-9EB4-1CFFE3ED45E8}"/>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F1951ED-ABFB-4722-9F63-B0B27E2C299A}"/>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64E12DE-0E57-4B8F-A49C-688E0958E91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E4BC377-B444-49A0-A473-E947787673A9}"/>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6B46601-4F83-4893-8A97-6736B822C139}"/>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7EEF4EC-D9C6-4972-9B35-88DF77520A96}"/>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2B4C8D5-FD70-44AE-8137-B0A8F4ACCEA6}"/>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E403C5D-66B6-4B98-9623-F82EEB8A97A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21883D-899C-437B-9424-C11E887F4C76}"/>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11EE4CB0-E6F1-4616-8CFD-ABC0841896B9}"/>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622344-682A-45AB-BDAC-D83955B30DB0}"/>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3F36C3A-AAA2-43EC-A1CA-D5CCDC6E3589}"/>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D7E67AE-8D68-43B6-A73E-4A33D1A25236}"/>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A0A232-916A-46A2-A7C1-987C261630A9}"/>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78AD056-AB72-4926-86BA-E77C4E1712FA}"/>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189B293-9518-480B-92F2-B3FD6AE4D625}"/>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E57236-C826-4A70-BF3F-87A183C24D27}"/>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F2DAEF-A763-4480-9B9B-5510A70DD6B4}"/>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574C772B-1928-4597-8A34-F77909439262}"/>
              </a:ext>
            </a:extLst>
          </p:cNvPr>
          <p:cNvGrpSpPr/>
          <p:nvPr userDrawn="1"/>
        </p:nvGrpSpPr>
        <p:grpSpPr>
          <a:xfrm rot="19421998">
            <a:off x="9748081" y="1384230"/>
            <a:ext cx="717208" cy="701926"/>
            <a:chOff x="8411919" y="701065"/>
            <a:chExt cx="2800065" cy="3490702"/>
          </a:xfrm>
        </p:grpSpPr>
        <p:cxnSp>
          <p:nvCxnSpPr>
            <p:cNvPr id="124" name="Straight Connector 123">
              <a:extLst>
                <a:ext uri="{FF2B5EF4-FFF2-40B4-BE49-F238E27FC236}">
                  <a16:creationId xmlns:a16="http://schemas.microsoft.com/office/drawing/2014/main" id="{7089472D-6102-4681-8E55-2C5794EE4E05}"/>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45D7A623-A535-43CF-9E20-EB48163EBA0A}"/>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4DDAD5E-B095-422F-B6CD-672CE6F954CC}"/>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204260-9189-46EB-869A-E95AE4088988}"/>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B13CB03-7EDD-43E9-A3EE-08A70D250D4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24ACA07-2AC8-4301-AF7A-F872F5BCBF77}"/>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E9DDC0C-BE86-40AC-BA9D-02E3CE7A15D8}"/>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4D754C4-75A5-4238-AA8C-BB7B243E7233}"/>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19C5E5-16FB-4BD7-ABFF-2AFB5E55E991}"/>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C7A9859-4815-4EA4-8F65-F968C9FC849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7B13CD7-AC6F-456F-9E2D-A202EA93C04D}"/>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F2B697B7-B1AF-408B-A9B5-014F75EB3E91}"/>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FF57946-E60E-4726-9F65-63637C96D9AC}"/>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CB79018-A974-42C3-9327-9EE494BBBC1F}"/>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A027431D-F6A9-4475-92D1-2C456BFCECFB}"/>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B510266C-E548-470A-8A98-08A02F3E2EE8}"/>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7175B15-68E2-4A5E-9813-8991CCF80A48}"/>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A100DAD-AFB1-40DB-ADE7-B83F5DD8967F}"/>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20490C3-05EB-4F8F-B133-39AC8E8CA87F}"/>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64D449B-2D2F-4B3F-8257-1F8D0DD919E2}"/>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C287B58-6106-4047-BAA2-C3406DDB2596}"/>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B63D3A8-33D6-4BC7-8CC9-857AAE669DC5}"/>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17F06A6F-6318-483E-B452-C88B27C43350}"/>
              </a:ext>
            </a:extLst>
          </p:cNvPr>
          <p:cNvGrpSpPr/>
          <p:nvPr userDrawn="1"/>
        </p:nvGrpSpPr>
        <p:grpSpPr>
          <a:xfrm rot="19421998">
            <a:off x="9244413" y="1325575"/>
            <a:ext cx="458379" cy="448611"/>
            <a:chOff x="8411919" y="701065"/>
            <a:chExt cx="2800065" cy="3490702"/>
          </a:xfrm>
        </p:grpSpPr>
        <p:cxnSp>
          <p:nvCxnSpPr>
            <p:cNvPr id="147" name="Straight Connector 146">
              <a:extLst>
                <a:ext uri="{FF2B5EF4-FFF2-40B4-BE49-F238E27FC236}">
                  <a16:creationId xmlns:a16="http://schemas.microsoft.com/office/drawing/2014/main" id="{E91CD7AF-1692-4440-B8BA-E670A60CBCCA}"/>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356FF31-B953-4F4E-B596-E60EA148FE19}"/>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C49752A-D43C-45B6-993D-EA5E0844C9BB}"/>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753FBDD-B18B-409C-A47A-F97D2E3F5EF6}"/>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1749067-1D7E-4678-B43D-843D42744BF2}"/>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B90CE84-57B1-4386-B44F-156E4FFC61CD}"/>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15B6C08B-4B3D-4F15-9BA5-AB40A1E1F85F}"/>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C1DF333-9292-43D8-96FF-D38D03FC80C0}"/>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C4CB3EA-34E0-4265-818A-640BBCAED2D6}"/>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5D7418-DA23-4D62-ADDA-A33D8629D46F}"/>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DA01C98-3668-44DC-BD8A-21C1F9B9CC2B}"/>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7874D64-B6D5-4B26-9D31-C32312A1FDF5}"/>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67A0BDD8-5F2F-4871-AC80-15065F48B7B4}"/>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774FF47B-975B-495B-AFA7-626EA3CB0BC3}"/>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9979DDAC-383E-484D-AD43-6040954E5D53}"/>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0253B-FE44-45FD-9073-793A2ACD306A}"/>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A967840-EB8D-4A8D-9023-BA05C472301C}"/>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5BFA0587-ECDE-4476-B6DA-8C1636CCCB86}"/>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9332D652-2851-49FA-9380-17419EF0B2E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0AB93698-E5DF-418F-84ED-95993EFBD67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253BEA4-85D6-4559-8CD4-CD651FA044B2}"/>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33186F57-FF32-469C-8E8F-0D5A121C0D09}"/>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39A1B71-4BFB-417F-8ADF-A50673257A72}"/>
              </a:ext>
            </a:extLst>
          </p:cNvPr>
          <p:cNvGrpSpPr/>
          <p:nvPr userDrawn="1"/>
        </p:nvGrpSpPr>
        <p:grpSpPr>
          <a:xfrm rot="19421998">
            <a:off x="10765083" y="43767"/>
            <a:ext cx="412730" cy="403935"/>
            <a:chOff x="8411919" y="701065"/>
            <a:chExt cx="2800065" cy="3490702"/>
          </a:xfrm>
        </p:grpSpPr>
        <p:cxnSp>
          <p:nvCxnSpPr>
            <p:cNvPr id="170" name="Straight Connector 169">
              <a:extLst>
                <a:ext uri="{FF2B5EF4-FFF2-40B4-BE49-F238E27FC236}">
                  <a16:creationId xmlns:a16="http://schemas.microsoft.com/office/drawing/2014/main" id="{F5970A27-55A6-4D07-8C70-C55D06337EBD}"/>
                </a:ext>
              </a:extLst>
            </p:cNvPr>
            <p:cNvCxnSpPr/>
            <p:nvPr/>
          </p:nvCxnSpPr>
          <p:spPr>
            <a:xfrm>
              <a:off x="9105681" y="1504009"/>
              <a:ext cx="914400" cy="91440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83ABF58-61A0-409C-A57E-EA1E39EFB775}"/>
                </a:ext>
              </a:extLst>
            </p:cNvPr>
            <p:cNvCxnSpPr>
              <a:cxnSpLocks/>
            </p:cNvCxnSpPr>
            <p:nvPr/>
          </p:nvCxnSpPr>
          <p:spPr>
            <a:xfrm flipV="1">
              <a:off x="8423293" y="2418409"/>
              <a:ext cx="1596788" cy="1910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072E919-222D-4E11-9FBF-4092D8A0EAF7}"/>
                </a:ext>
              </a:extLst>
            </p:cNvPr>
            <p:cNvCxnSpPr>
              <a:cxnSpLocks/>
            </p:cNvCxnSpPr>
            <p:nvPr/>
          </p:nvCxnSpPr>
          <p:spPr>
            <a:xfrm flipV="1">
              <a:off x="8423293" y="1504009"/>
              <a:ext cx="682388" cy="1105469"/>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669C07E-C483-453C-AAEC-C3FBEDB040FD}"/>
                </a:ext>
              </a:extLst>
            </p:cNvPr>
            <p:cNvCxnSpPr>
              <a:cxnSpLocks/>
            </p:cNvCxnSpPr>
            <p:nvPr/>
          </p:nvCxnSpPr>
          <p:spPr>
            <a:xfrm>
              <a:off x="10702469" y="701066"/>
              <a:ext cx="509515" cy="1260143"/>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44DE8EA-742F-48A6-BEBC-F6781301EDE7}"/>
                </a:ext>
              </a:extLst>
            </p:cNvPr>
            <p:cNvCxnSpPr>
              <a:cxnSpLocks/>
            </p:cNvCxnSpPr>
            <p:nvPr/>
          </p:nvCxnSpPr>
          <p:spPr>
            <a:xfrm flipV="1">
              <a:off x="10020081" y="701065"/>
              <a:ext cx="682388" cy="171734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16CB3F9E-2089-4472-92AB-7C98031C0563}"/>
                </a:ext>
              </a:extLst>
            </p:cNvPr>
            <p:cNvCxnSpPr>
              <a:cxnSpLocks/>
            </p:cNvCxnSpPr>
            <p:nvPr/>
          </p:nvCxnSpPr>
          <p:spPr>
            <a:xfrm flipV="1">
              <a:off x="9105681" y="701067"/>
              <a:ext cx="1596788" cy="8029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70B846A2-CA79-4A17-A686-E022D57453C9}"/>
                </a:ext>
              </a:extLst>
            </p:cNvPr>
            <p:cNvCxnSpPr>
              <a:cxnSpLocks/>
            </p:cNvCxnSpPr>
            <p:nvPr/>
          </p:nvCxnSpPr>
          <p:spPr>
            <a:xfrm flipV="1">
              <a:off x="8764487" y="2415851"/>
              <a:ext cx="1255594" cy="119503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9E7FB7-9E8D-44B6-8718-865071D50168}"/>
                </a:ext>
              </a:extLst>
            </p:cNvPr>
            <p:cNvCxnSpPr>
              <a:cxnSpLocks/>
            </p:cNvCxnSpPr>
            <p:nvPr/>
          </p:nvCxnSpPr>
          <p:spPr>
            <a:xfrm>
              <a:off x="8423293" y="2609478"/>
              <a:ext cx="341194" cy="100140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D0C8432-AFF4-4746-83E6-40A3AD7EBAED}"/>
                </a:ext>
              </a:extLst>
            </p:cNvPr>
            <p:cNvCxnSpPr>
              <a:cxnSpLocks/>
            </p:cNvCxnSpPr>
            <p:nvPr/>
          </p:nvCxnSpPr>
          <p:spPr>
            <a:xfrm flipV="1">
              <a:off x="10020081" y="2415851"/>
              <a:ext cx="0" cy="1775916"/>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4C7F024-C3FD-44DA-B543-9D4C33842F03}"/>
                </a:ext>
              </a:extLst>
            </p:cNvPr>
            <p:cNvCxnSpPr>
              <a:cxnSpLocks/>
            </p:cNvCxnSpPr>
            <p:nvPr/>
          </p:nvCxnSpPr>
          <p:spPr>
            <a:xfrm>
              <a:off x="10020081" y="2418409"/>
              <a:ext cx="1026994" cy="7403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11DFA92C-51B2-4F6C-AE96-147198D89D7A}"/>
                </a:ext>
              </a:extLst>
            </p:cNvPr>
            <p:cNvCxnSpPr>
              <a:cxnSpLocks/>
            </p:cNvCxnSpPr>
            <p:nvPr/>
          </p:nvCxnSpPr>
          <p:spPr>
            <a:xfrm>
              <a:off x="9111368" y="1501451"/>
              <a:ext cx="792707" cy="1535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1F9FB3DC-4DAF-4AAE-9F4C-EFB7B0B94E6F}"/>
                </a:ext>
              </a:extLst>
            </p:cNvPr>
            <p:cNvCxnSpPr>
              <a:cxnSpLocks/>
            </p:cNvCxnSpPr>
            <p:nvPr/>
          </p:nvCxnSpPr>
          <p:spPr>
            <a:xfrm flipH="1">
              <a:off x="9904075" y="701065"/>
              <a:ext cx="798394" cy="815170"/>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9FEA2574-D8E8-4BE5-9DEF-F08B7AF24CBB}"/>
                </a:ext>
              </a:extLst>
            </p:cNvPr>
            <p:cNvCxnSpPr>
              <a:cxnSpLocks/>
            </p:cNvCxnSpPr>
            <p:nvPr/>
          </p:nvCxnSpPr>
          <p:spPr>
            <a:xfrm>
              <a:off x="8764487" y="3610883"/>
              <a:ext cx="1249907" cy="580884"/>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C142A40-9738-4197-9048-6E3CE2822934}"/>
                </a:ext>
              </a:extLst>
            </p:cNvPr>
            <p:cNvCxnSpPr>
              <a:cxnSpLocks/>
            </p:cNvCxnSpPr>
            <p:nvPr/>
          </p:nvCxnSpPr>
          <p:spPr>
            <a:xfrm flipV="1">
              <a:off x="10014394" y="3158800"/>
              <a:ext cx="1032681" cy="103296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A05D9C8-371D-4CB4-967D-A728CB6DE2B8}"/>
                </a:ext>
              </a:extLst>
            </p:cNvPr>
            <p:cNvCxnSpPr>
              <a:cxnSpLocks/>
            </p:cNvCxnSpPr>
            <p:nvPr/>
          </p:nvCxnSpPr>
          <p:spPr>
            <a:xfrm flipV="1">
              <a:off x="10020081" y="1961209"/>
              <a:ext cx="1191903" cy="45464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9EB1DF40-1EA3-479A-8E44-C460A091116E}"/>
                </a:ext>
              </a:extLst>
            </p:cNvPr>
            <p:cNvCxnSpPr>
              <a:cxnSpLocks/>
            </p:cNvCxnSpPr>
            <p:nvPr/>
          </p:nvCxnSpPr>
          <p:spPr>
            <a:xfrm flipH="1">
              <a:off x="11052762" y="1961209"/>
              <a:ext cx="159222" cy="119759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194C8E4-D8F1-4623-8319-FC3C7547D1E9}"/>
                </a:ext>
              </a:extLst>
            </p:cNvPr>
            <p:cNvCxnSpPr>
              <a:cxnSpLocks/>
            </p:cNvCxnSpPr>
            <p:nvPr/>
          </p:nvCxnSpPr>
          <p:spPr>
            <a:xfrm>
              <a:off x="9904075" y="1501451"/>
              <a:ext cx="116006" cy="91440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2521ABC-062E-4457-999D-4BC3DE953E87}"/>
                </a:ext>
              </a:extLst>
            </p:cNvPr>
            <p:cNvCxnSpPr>
              <a:cxnSpLocks/>
            </p:cNvCxnSpPr>
            <p:nvPr/>
          </p:nvCxnSpPr>
          <p:spPr>
            <a:xfrm flipH="1" flipV="1">
              <a:off x="8417606" y="3605125"/>
              <a:ext cx="343470" cy="3202"/>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94EDE13-F833-42D7-A127-BB45FBFCB58B}"/>
                </a:ext>
              </a:extLst>
            </p:cNvPr>
            <p:cNvCxnSpPr>
              <a:cxnSpLocks/>
            </p:cNvCxnSpPr>
            <p:nvPr/>
          </p:nvCxnSpPr>
          <p:spPr>
            <a:xfrm>
              <a:off x="8764487" y="1040840"/>
              <a:ext cx="346881" cy="475395"/>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6DD19A0-42AC-4680-A070-B7D26A7ECB88}"/>
                </a:ext>
              </a:extLst>
            </p:cNvPr>
            <p:cNvCxnSpPr>
              <a:cxnSpLocks/>
            </p:cNvCxnSpPr>
            <p:nvPr/>
          </p:nvCxnSpPr>
          <p:spPr>
            <a:xfrm flipV="1">
              <a:off x="8423292" y="1040840"/>
              <a:ext cx="329821" cy="156863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823B065-A184-4DE8-A2E9-BD9454771D9D}"/>
                </a:ext>
              </a:extLst>
            </p:cNvPr>
            <p:cNvCxnSpPr>
              <a:cxnSpLocks/>
            </p:cNvCxnSpPr>
            <p:nvPr/>
          </p:nvCxnSpPr>
          <p:spPr>
            <a:xfrm flipV="1">
              <a:off x="8761075" y="734546"/>
              <a:ext cx="1941393" cy="321931"/>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06A0FAEF-9B32-47C8-BD6B-48A2993CE36A}"/>
                </a:ext>
              </a:extLst>
            </p:cNvPr>
            <p:cNvCxnSpPr>
              <a:cxnSpLocks/>
            </p:cNvCxnSpPr>
            <p:nvPr/>
          </p:nvCxnSpPr>
          <p:spPr>
            <a:xfrm flipH="1">
              <a:off x="8411919" y="2609478"/>
              <a:ext cx="11374" cy="99564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92" name="Rectangle 191">
            <a:extLst>
              <a:ext uri="{FF2B5EF4-FFF2-40B4-BE49-F238E27FC236}">
                <a16:creationId xmlns:a16="http://schemas.microsoft.com/office/drawing/2014/main" id="{6C54488B-4AA8-4A29-9071-60D6AF00DA6E}"/>
              </a:ext>
            </a:extLst>
          </p:cNvPr>
          <p:cNvSpPr/>
          <p:nvPr userDrawn="1"/>
        </p:nvSpPr>
        <p:spPr>
          <a:xfrm>
            <a:off x="11445923" y="0"/>
            <a:ext cx="373038" cy="25522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3" name="Rectangle 192">
            <a:extLst>
              <a:ext uri="{FF2B5EF4-FFF2-40B4-BE49-F238E27FC236}">
                <a16:creationId xmlns:a16="http://schemas.microsoft.com/office/drawing/2014/main" id="{6AA5F804-B564-42DA-88D6-915FE7EFD1E7}"/>
              </a:ext>
            </a:extLst>
          </p:cNvPr>
          <p:cNvSpPr/>
          <p:nvPr userDrawn="1"/>
        </p:nvSpPr>
        <p:spPr>
          <a:xfrm>
            <a:off x="11818961" y="0"/>
            <a:ext cx="373038" cy="255228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99304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479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93729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2534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58203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702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CD41D3-26C1-481A-A8BB-66D4049DF4C4}" type="datetimeFigureOut">
              <a:rPr lang="en-US" smtClean="0"/>
              <a:pPr/>
              <a:t>8/24/2019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FA717-15E7-42EC-94A2-3073080A5904}" type="slidenum">
              <a:rPr lang="en-US" smtClean="0"/>
              <a:pPr/>
              <a:t>‹#›</a:t>
            </a:fld>
            <a:endParaRPr lang="en-US"/>
          </a:p>
        </p:txBody>
      </p:sp>
    </p:spTree>
    <p:extLst>
      <p:ext uri="{BB962C8B-B14F-4D97-AF65-F5344CB8AC3E}">
        <p14:creationId xmlns:p14="http://schemas.microsoft.com/office/powerpoint/2010/main" val="22463001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7724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7565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96978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3200152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Images &amp; Contents Layout">
    <p:spTree>
      <p:nvGrpSpPr>
        <p:cNvPr id="1" name=""/>
        <p:cNvGrpSpPr/>
        <p:nvPr/>
      </p:nvGrpSpPr>
      <p:grpSpPr>
        <a:xfrm>
          <a:off x="0" y="0"/>
          <a:ext cx="0" cy="0"/>
          <a:chOff x="0" y="0"/>
          <a:chExt cx="0" cy="0"/>
        </a:xfrm>
      </p:grpSpPr>
      <p:sp>
        <p:nvSpPr>
          <p:cNvPr id="29" name="Picture Placeholder 2"/>
          <p:cNvSpPr>
            <a:spLocks noGrp="1"/>
          </p:cNvSpPr>
          <p:nvPr>
            <p:ph type="pic" idx="14" hasCustomPrompt="1"/>
          </p:nvPr>
        </p:nvSpPr>
        <p:spPr>
          <a:xfrm>
            <a:off x="280706" y="395209"/>
            <a:ext cx="11617291" cy="2908895"/>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2" name="Picture Placeholder 2"/>
          <p:cNvSpPr>
            <a:spLocks noGrp="1"/>
          </p:cNvSpPr>
          <p:nvPr>
            <p:ph type="pic" idx="15" hasCustomPrompt="1"/>
          </p:nvPr>
        </p:nvSpPr>
        <p:spPr>
          <a:xfrm>
            <a:off x="858527"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3" name="Picture Placeholder 2"/>
          <p:cNvSpPr>
            <a:spLocks noGrp="1"/>
          </p:cNvSpPr>
          <p:nvPr>
            <p:ph type="pic" idx="16" hasCustomPrompt="1"/>
          </p:nvPr>
        </p:nvSpPr>
        <p:spPr>
          <a:xfrm>
            <a:off x="3628466"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4" name="Picture Placeholder 2"/>
          <p:cNvSpPr>
            <a:spLocks noGrp="1"/>
          </p:cNvSpPr>
          <p:nvPr>
            <p:ph type="pic" idx="17" hasCustomPrompt="1"/>
          </p:nvPr>
        </p:nvSpPr>
        <p:spPr>
          <a:xfrm>
            <a:off x="6398405"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56" name="Picture Placeholder 2"/>
          <p:cNvSpPr>
            <a:spLocks noGrp="1"/>
          </p:cNvSpPr>
          <p:nvPr>
            <p:ph type="pic" idx="18" hasCustomPrompt="1"/>
          </p:nvPr>
        </p:nvSpPr>
        <p:spPr>
          <a:xfrm>
            <a:off x="9168343" y="2695539"/>
            <a:ext cx="2161509" cy="2160240"/>
          </a:xfrm>
          <a:prstGeom prst="rect">
            <a:avLst/>
          </a:prstGeom>
          <a:solidFill>
            <a:schemeClr val="bg1">
              <a:lumMod val="95000"/>
            </a:schemeClr>
          </a:solidFill>
          <a:ln w="127000">
            <a:solidFill>
              <a:schemeClr val="bg1"/>
            </a:solidFill>
          </a:ln>
        </p:spPr>
        <p:txBody>
          <a:bodyPr anchor="ctr"/>
          <a:lstStyle>
            <a:lvl1pPr marL="0" indent="0" algn="ctr">
              <a:buNone/>
              <a:defRPr sz="12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7651538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IMAGE AND CONTENTS LAYOUT_18">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729574"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그림 개체 틀 2"/>
          <p:cNvSpPr>
            <a:spLocks noGrp="1"/>
          </p:cNvSpPr>
          <p:nvPr>
            <p:ph type="pic" sz="quarter" idx="58" hasCustomPrompt="1"/>
          </p:nvPr>
        </p:nvSpPr>
        <p:spPr>
          <a:xfrm>
            <a:off x="8212091" y="1515298"/>
            <a:ext cx="3300639" cy="478017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제목 1">
            <a:extLst>
              <a:ext uri="{FF2B5EF4-FFF2-40B4-BE49-F238E27FC236}">
                <a16:creationId xmlns:a16="http://schemas.microsoft.com/office/drawing/2014/main" id="{AE1361B6-8316-4AC7-8C5C-5371D9A5B6D9}"/>
              </a:ext>
            </a:extLst>
          </p:cNvPr>
          <p:cNvSpPr>
            <a:spLocks noGrp="1"/>
          </p:cNvSpPr>
          <p:nvPr>
            <p:ph type="title" hasCustomPrompt="1"/>
          </p:nvPr>
        </p:nvSpPr>
        <p:spPr>
          <a:xfrm>
            <a:off x="0" y="260648"/>
            <a:ext cx="12192000" cy="801798"/>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10278216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595542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6952582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1241194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Images &amp; Contents">
    <p:spTree>
      <p:nvGrpSpPr>
        <p:cNvPr id="1" name=""/>
        <p:cNvGrpSpPr/>
        <p:nvPr/>
      </p:nvGrpSpPr>
      <p:grpSpPr>
        <a:xfrm>
          <a:off x="0" y="0"/>
          <a:ext cx="0" cy="0"/>
          <a:chOff x="0" y="0"/>
          <a:chExt cx="0" cy="0"/>
        </a:xfrm>
      </p:grpSpPr>
      <p:sp>
        <p:nvSpPr>
          <p:cNvPr id="24" name="그림 개체 틀 23">
            <a:extLst>
              <a:ext uri="{FF2B5EF4-FFF2-40B4-BE49-F238E27FC236}">
                <a16:creationId xmlns:a16="http://schemas.microsoft.com/office/drawing/2014/main" id="{ADD85E6C-2694-4BB6-B396-E6F812C0190B}"/>
              </a:ext>
            </a:extLst>
          </p:cNvPr>
          <p:cNvSpPr>
            <a:spLocks noGrp="1"/>
          </p:cNvSpPr>
          <p:nvPr>
            <p:ph type="pic" sz="quarter" idx="10" hasCustomPrompt="1"/>
          </p:nvPr>
        </p:nvSpPr>
        <p:spPr>
          <a:xfrm>
            <a:off x="3" y="3255649"/>
            <a:ext cx="11904055" cy="3602353"/>
          </a:xfrm>
          <a:custGeom>
            <a:avLst/>
            <a:gdLst>
              <a:gd name="connsiteX0" fmla="*/ 11582341 w 11904055"/>
              <a:gd name="connsiteY0" fmla="*/ 2503750 h 3602353"/>
              <a:gd name="connsiteX1" fmla="*/ 11769730 w 11904055"/>
              <a:gd name="connsiteY1" fmla="*/ 2573468 h 3602353"/>
              <a:gd name="connsiteX2" fmla="*/ 11833752 w 11904055"/>
              <a:gd name="connsiteY2" fmla="*/ 3052873 h 3602353"/>
              <a:gd name="connsiteX3" fmla="*/ 11413744 w 11904055"/>
              <a:gd name="connsiteY3" fmla="*/ 3602352 h 3602353"/>
              <a:gd name="connsiteX4" fmla="*/ 10552808 w 11904055"/>
              <a:gd name="connsiteY4" fmla="*/ 3602352 h 3602353"/>
              <a:gd name="connsiteX5" fmla="*/ 11290325 w 11904055"/>
              <a:gd name="connsiteY5" fmla="*/ 2637490 h 3602353"/>
              <a:gd name="connsiteX6" fmla="*/ 11582341 w 11904055"/>
              <a:gd name="connsiteY6" fmla="*/ 2503750 h 3602353"/>
              <a:gd name="connsiteX7" fmla="*/ 10782012 w 11904055"/>
              <a:gd name="connsiteY7" fmla="*/ 2174396 h 3602353"/>
              <a:gd name="connsiteX8" fmla="*/ 10969399 w 11904055"/>
              <a:gd name="connsiteY8" fmla="*/ 2244113 h 3602353"/>
              <a:gd name="connsiteX9" fmla="*/ 11033422 w 11904055"/>
              <a:gd name="connsiteY9" fmla="*/ 2723518 h 3602353"/>
              <a:gd name="connsiteX10" fmla="*/ 10361662 w 11904055"/>
              <a:gd name="connsiteY10" fmla="*/ 3602352 h 3602353"/>
              <a:gd name="connsiteX11" fmla="*/ 9500727 w 11904055"/>
              <a:gd name="connsiteY11" fmla="*/ 3602352 h 3602353"/>
              <a:gd name="connsiteX12" fmla="*/ 10489995 w 11904055"/>
              <a:gd name="connsiteY12" fmla="*/ 2308135 h 3602353"/>
              <a:gd name="connsiteX13" fmla="*/ 10782012 w 11904055"/>
              <a:gd name="connsiteY13" fmla="*/ 2174396 h 3602353"/>
              <a:gd name="connsiteX14" fmla="*/ 1691966 w 11904055"/>
              <a:gd name="connsiteY14" fmla="*/ 1637118 h 3602353"/>
              <a:gd name="connsiteX15" fmla="*/ 1879354 w 11904055"/>
              <a:gd name="connsiteY15" fmla="*/ 1706836 h 3602353"/>
              <a:gd name="connsiteX16" fmla="*/ 1943376 w 11904055"/>
              <a:gd name="connsiteY16" fmla="*/ 2186241 h 3602353"/>
              <a:gd name="connsiteX17" fmla="*/ 860935 w 11904055"/>
              <a:gd name="connsiteY17" fmla="*/ 3602352 h 3602353"/>
              <a:gd name="connsiteX18" fmla="*/ 0 w 11904055"/>
              <a:gd name="connsiteY18" fmla="*/ 3602352 h 3602353"/>
              <a:gd name="connsiteX19" fmla="*/ 0 w 11904055"/>
              <a:gd name="connsiteY19" fmla="*/ 3602351 h 3602353"/>
              <a:gd name="connsiteX20" fmla="*/ 1399949 w 11904055"/>
              <a:gd name="connsiteY20" fmla="*/ 1770858 h 3602353"/>
              <a:gd name="connsiteX21" fmla="*/ 1691966 w 11904055"/>
              <a:gd name="connsiteY21" fmla="*/ 1637118 h 3602353"/>
              <a:gd name="connsiteX22" fmla="*/ 8108140 w 11904055"/>
              <a:gd name="connsiteY22" fmla="*/ 1412767 h 3602353"/>
              <a:gd name="connsiteX23" fmla="*/ 8295528 w 11904055"/>
              <a:gd name="connsiteY23" fmla="*/ 1482484 h 3602353"/>
              <a:gd name="connsiteX24" fmla="*/ 8359550 w 11904055"/>
              <a:gd name="connsiteY24" fmla="*/ 1961890 h 3602353"/>
              <a:gd name="connsiteX25" fmla="*/ 7105620 w 11904055"/>
              <a:gd name="connsiteY25" fmla="*/ 3602352 h 3602353"/>
              <a:gd name="connsiteX26" fmla="*/ 6244685 w 11904055"/>
              <a:gd name="connsiteY26" fmla="*/ 3602352 h 3602353"/>
              <a:gd name="connsiteX27" fmla="*/ 7816123 w 11904055"/>
              <a:gd name="connsiteY27" fmla="*/ 1546506 h 3602353"/>
              <a:gd name="connsiteX28" fmla="*/ 8108140 w 11904055"/>
              <a:gd name="connsiteY28" fmla="*/ 1412767 h 3602353"/>
              <a:gd name="connsiteX29" fmla="*/ 9385014 w 11904055"/>
              <a:gd name="connsiteY29" fmla="*/ 1161427 h 3602353"/>
              <a:gd name="connsiteX30" fmla="*/ 9572402 w 11904055"/>
              <a:gd name="connsiteY30" fmla="*/ 1231145 h 3602353"/>
              <a:gd name="connsiteX31" fmla="*/ 9636423 w 11904055"/>
              <a:gd name="connsiteY31" fmla="*/ 1710549 h 3602353"/>
              <a:gd name="connsiteX32" fmla="*/ 8190375 w 11904055"/>
              <a:gd name="connsiteY32" fmla="*/ 3602352 h 3602353"/>
              <a:gd name="connsiteX33" fmla="*/ 7329441 w 11904055"/>
              <a:gd name="connsiteY33" fmla="*/ 3602352 h 3602353"/>
              <a:gd name="connsiteX34" fmla="*/ 9092997 w 11904055"/>
              <a:gd name="connsiteY34" fmla="*/ 1295167 h 3602353"/>
              <a:gd name="connsiteX35" fmla="*/ 9385014 w 11904055"/>
              <a:gd name="connsiteY35" fmla="*/ 1161427 h 3602353"/>
              <a:gd name="connsiteX36" fmla="*/ 3104652 w 11904055"/>
              <a:gd name="connsiteY36" fmla="*/ 1140248 h 3602353"/>
              <a:gd name="connsiteX37" fmla="*/ 3292040 w 11904055"/>
              <a:gd name="connsiteY37" fmla="*/ 1209966 h 3602353"/>
              <a:gd name="connsiteX38" fmla="*/ 3356063 w 11904055"/>
              <a:gd name="connsiteY38" fmla="*/ 1689371 h 3602353"/>
              <a:gd name="connsiteX39" fmla="*/ 1893826 w 11904055"/>
              <a:gd name="connsiteY39" fmla="*/ 3602352 h 3602353"/>
              <a:gd name="connsiteX40" fmla="*/ 1032889 w 11904055"/>
              <a:gd name="connsiteY40" fmla="*/ 3602352 h 3602353"/>
              <a:gd name="connsiteX41" fmla="*/ 2812635 w 11904055"/>
              <a:gd name="connsiteY41" fmla="*/ 1273988 h 3602353"/>
              <a:gd name="connsiteX42" fmla="*/ 3104652 w 11904055"/>
              <a:gd name="connsiteY42" fmla="*/ 1140248 h 3602353"/>
              <a:gd name="connsiteX43" fmla="*/ 10527184 w 11904055"/>
              <a:gd name="connsiteY43" fmla="*/ 1087492 h 3602353"/>
              <a:gd name="connsiteX44" fmla="*/ 10714572 w 11904055"/>
              <a:gd name="connsiteY44" fmla="*/ 1157209 h 3602353"/>
              <a:gd name="connsiteX45" fmla="*/ 10778593 w 11904055"/>
              <a:gd name="connsiteY45" fmla="*/ 1636614 h 3602353"/>
              <a:gd name="connsiteX46" fmla="*/ 9276031 w 11904055"/>
              <a:gd name="connsiteY46" fmla="*/ 3602352 h 3602353"/>
              <a:gd name="connsiteX47" fmla="*/ 8415095 w 11904055"/>
              <a:gd name="connsiteY47" fmla="*/ 3602352 h 3602353"/>
              <a:gd name="connsiteX48" fmla="*/ 10235167 w 11904055"/>
              <a:gd name="connsiteY48" fmla="*/ 1221231 h 3602353"/>
              <a:gd name="connsiteX49" fmla="*/ 10527184 w 11904055"/>
              <a:gd name="connsiteY49" fmla="*/ 1087492 h 3602353"/>
              <a:gd name="connsiteX50" fmla="*/ 4425492 w 11904055"/>
              <a:gd name="connsiteY50" fmla="*/ 821528 h 3602353"/>
              <a:gd name="connsiteX51" fmla="*/ 4612880 w 11904055"/>
              <a:gd name="connsiteY51" fmla="*/ 891246 h 3602353"/>
              <a:gd name="connsiteX52" fmla="*/ 4676903 w 11904055"/>
              <a:gd name="connsiteY52" fmla="*/ 1370650 h 3602353"/>
              <a:gd name="connsiteX53" fmla="*/ 2971045 w 11904055"/>
              <a:gd name="connsiteY53" fmla="*/ 3602352 h 3602353"/>
              <a:gd name="connsiteX54" fmla="*/ 2228075 w 11904055"/>
              <a:gd name="connsiteY54" fmla="*/ 3602352 h 3602353"/>
              <a:gd name="connsiteX55" fmla="*/ 2235176 w 11904055"/>
              <a:gd name="connsiteY55" fmla="*/ 3482988 h 3602353"/>
              <a:gd name="connsiteX56" fmla="*/ 2294666 w 11904055"/>
              <a:gd name="connsiteY56" fmla="*/ 3360904 h 3602353"/>
              <a:gd name="connsiteX57" fmla="*/ 4133476 w 11904055"/>
              <a:gd name="connsiteY57" fmla="*/ 955268 h 3602353"/>
              <a:gd name="connsiteX58" fmla="*/ 4425492 w 11904055"/>
              <a:gd name="connsiteY58" fmla="*/ 821528 h 3602353"/>
              <a:gd name="connsiteX59" fmla="*/ 5787281 w 11904055"/>
              <a:gd name="connsiteY59" fmla="*/ 372647 h 3602353"/>
              <a:gd name="connsiteX60" fmla="*/ 5974669 w 11904055"/>
              <a:gd name="connsiteY60" fmla="*/ 442365 h 3602353"/>
              <a:gd name="connsiteX61" fmla="*/ 6038692 w 11904055"/>
              <a:gd name="connsiteY61" fmla="*/ 921770 h 3602353"/>
              <a:gd name="connsiteX62" fmla="*/ 3989720 w 11904055"/>
              <a:gd name="connsiteY62" fmla="*/ 3602352 h 3602353"/>
              <a:gd name="connsiteX63" fmla="*/ 3227852 w 11904055"/>
              <a:gd name="connsiteY63" fmla="*/ 3602353 h 3602353"/>
              <a:gd name="connsiteX64" fmla="*/ 3233358 w 11904055"/>
              <a:gd name="connsiteY64" fmla="*/ 3509800 h 3602353"/>
              <a:gd name="connsiteX65" fmla="*/ 3292848 w 11904055"/>
              <a:gd name="connsiteY65" fmla="*/ 3387715 h 3602353"/>
              <a:gd name="connsiteX66" fmla="*/ 5495264 w 11904055"/>
              <a:gd name="connsiteY66" fmla="*/ 506388 h 3602353"/>
              <a:gd name="connsiteX67" fmla="*/ 5787281 w 11904055"/>
              <a:gd name="connsiteY67" fmla="*/ 372647 h 3602353"/>
              <a:gd name="connsiteX68" fmla="*/ 6896315 w 11904055"/>
              <a:gd name="connsiteY68" fmla="*/ 289347 h 3602353"/>
              <a:gd name="connsiteX69" fmla="*/ 7083704 w 11904055"/>
              <a:gd name="connsiteY69" fmla="*/ 359064 h 3602353"/>
              <a:gd name="connsiteX70" fmla="*/ 7147725 w 11904055"/>
              <a:gd name="connsiteY70" fmla="*/ 838469 h 3602353"/>
              <a:gd name="connsiteX71" fmla="*/ 5035081 w 11904055"/>
              <a:gd name="connsiteY71" fmla="*/ 3602353 h 3602353"/>
              <a:gd name="connsiteX72" fmla="*/ 4174147 w 11904055"/>
              <a:gd name="connsiteY72" fmla="*/ 3602352 h 3602353"/>
              <a:gd name="connsiteX73" fmla="*/ 6604298 w 11904055"/>
              <a:gd name="connsiteY73" fmla="*/ 423088 h 3602353"/>
              <a:gd name="connsiteX74" fmla="*/ 6896315 w 11904055"/>
              <a:gd name="connsiteY74" fmla="*/ 289347 h 3602353"/>
              <a:gd name="connsiteX75" fmla="*/ 8134781 w 11904055"/>
              <a:gd name="connsiteY75" fmla="*/ 587 h 3602353"/>
              <a:gd name="connsiteX76" fmla="*/ 8322169 w 11904055"/>
              <a:gd name="connsiteY76" fmla="*/ 70304 h 3602353"/>
              <a:gd name="connsiteX77" fmla="*/ 8386192 w 11904055"/>
              <a:gd name="connsiteY77" fmla="*/ 549710 h 3602353"/>
              <a:gd name="connsiteX78" fmla="*/ 6052827 w 11904055"/>
              <a:gd name="connsiteY78" fmla="*/ 3602352 h 3602353"/>
              <a:gd name="connsiteX79" fmla="*/ 5191892 w 11904055"/>
              <a:gd name="connsiteY79" fmla="*/ 3602352 h 3602353"/>
              <a:gd name="connsiteX80" fmla="*/ 7842765 w 11904055"/>
              <a:gd name="connsiteY80" fmla="*/ 134328 h 3602353"/>
              <a:gd name="connsiteX81" fmla="*/ 8134781 w 11904055"/>
              <a:gd name="connsiteY81" fmla="*/ 587 h 360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1904055" h="3602353">
                <a:moveTo>
                  <a:pt x="11582341" y="2503750"/>
                </a:moveTo>
                <a:cubicBezTo>
                  <a:pt x="11648102" y="2507602"/>
                  <a:pt x="11713456" y="2530454"/>
                  <a:pt x="11769730" y="2573468"/>
                </a:cubicBezTo>
                <a:cubicBezTo>
                  <a:pt x="11919793" y="2688173"/>
                  <a:pt x="11948456" y="2902810"/>
                  <a:pt x="11833752" y="3052873"/>
                </a:cubicBezTo>
                <a:lnTo>
                  <a:pt x="11413744" y="3602352"/>
                </a:lnTo>
                <a:lnTo>
                  <a:pt x="10552808" y="3602352"/>
                </a:lnTo>
                <a:lnTo>
                  <a:pt x="11290325" y="2637490"/>
                </a:lnTo>
                <a:cubicBezTo>
                  <a:pt x="11362015" y="2543701"/>
                  <a:pt x="11472742" y="2497333"/>
                  <a:pt x="11582341" y="2503750"/>
                </a:cubicBezTo>
                <a:close/>
                <a:moveTo>
                  <a:pt x="10782012" y="2174396"/>
                </a:moveTo>
                <a:cubicBezTo>
                  <a:pt x="10847772" y="2178246"/>
                  <a:pt x="10913126" y="2201099"/>
                  <a:pt x="10969399" y="2244113"/>
                </a:cubicBezTo>
                <a:cubicBezTo>
                  <a:pt x="11119462" y="2358818"/>
                  <a:pt x="11148126" y="2573455"/>
                  <a:pt x="11033422" y="2723518"/>
                </a:cubicBezTo>
                <a:lnTo>
                  <a:pt x="10361662" y="3602352"/>
                </a:lnTo>
                <a:lnTo>
                  <a:pt x="9500727" y="3602352"/>
                </a:lnTo>
                <a:lnTo>
                  <a:pt x="10489995" y="2308135"/>
                </a:lnTo>
                <a:cubicBezTo>
                  <a:pt x="10561685" y="2214346"/>
                  <a:pt x="10672411" y="2167978"/>
                  <a:pt x="10782012" y="2174396"/>
                </a:cubicBezTo>
                <a:close/>
                <a:moveTo>
                  <a:pt x="1691966" y="1637118"/>
                </a:moveTo>
                <a:cubicBezTo>
                  <a:pt x="1757726" y="1640968"/>
                  <a:pt x="1823080" y="1663822"/>
                  <a:pt x="1879354" y="1706836"/>
                </a:cubicBezTo>
                <a:cubicBezTo>
                  <a:pt x="2029417" y="1821540"/>
                  <a:pt x="2058080" y="2036178"/>
                  <a:pt x="1943376" y="2186241"/>
                </a:cubicBezTo>
                <a:lnTo>
                  <a:pt x="860935" y="3602352"/>
                </a:lnTo>
                <a:lnTo>
                  <a:pt x="0" y="3602352"/>
                </a:lnTo>
                <a:lnTo>
                  <a:pt x="0" y="3602351"/>
                </a:lnTo>
                <a:lnTo>
                  <a:pt x="1399949" y="1770858"/>
                </a:lnTo>
                <a:cubicBezTo>
                  <a:pt x="1471639" y="1677069"/>
                  <a:pt x="1582366" y="1630701"/>
                  <a:pt x="1691966" y="1637118"/>
                </a:cubicBezTo>
                <a:close/>
                <a:moveTo>
                  <a:pt x="8108140" y="1412767"/>
                </a:moveTo>
                <a:cubicBezTo>
                  <a:pt x="8173900" y="1416618"/>
                  <a:pt x="8239254" y="1439471"/>
                  <a:pt x="8295528" y="1482484"/>
                </a:cubicBezTo>
                <a:cubicBezTo>
                  <a:pt x="8445591" y="1597188"/>
                  <a:pt x="8474254" y="1811827"/>
                  <a:pt x="8359550" y="1961890"/>
                </a:cubicBezTo>
                <a:lnTo>
                  <a:pt x="7105620" y="3602352"/>
                </a:lnTo>
                <a:lnTo>
                  <a:pt x="6244685" y="3602352"/>
                </a:lnTo>
                <a:lnTo>
                  <a:pt x="7816123" y="1546506"/>
                </a:lnTo>
                <a:cubicBezTo>
                  <a:pt x="7887814" y="1452716"/>
                  <a:pt x="7998540" y="1406349"/>
                  <a:pt x="8108140" y="1412767"/>
                </a:cubicBezTo>
                <a:close/>
                <a:moveTo>
                  <a:pt x="9385014" y="1161427"/>
                </a:moveTo>
                <a:cubicBezTo>
                  <a:pt x="9450774" y="1165277"/>
                  <a:pt x="9516128" y="1188130"/>
                  <a:pt x="9572402" y="1231145"/>
                </a:cubicBezTo>
                <a:cubicBezTo>
                  <a:pt x="9722465" y="1345849"/>
                  <a:pt x="9751129" y="1560486"/>
                  <a:pt x="9636423" y="1710549"/>
                </a:cubicBezTo>
                <a:lnTo>
                  <a:pt x="8190375" y="3602352"/>
                </a:lnTo>
                <a:lnTo>
                  <a:pt x="7329441" y="3602352"/>
                </a:lnTo>
                <a:lnTo>
                  <a:pt x="9092997" y="1295167"/>
                </a:lnTo>
                <a:cubicBezTo>
                  <a:pt x="9164687" y="1201377"/>
                  <a:pt x="9275414" y="1155009"/>
                  <a:pt x="9385014" y="1161427"/>
                </a:cubicBezTo>
                <a:close/>
                <a:moveTo>
                  <a:pt x="3104652" y="1140248"/>
                </a:moveTo>
                <a:cubicBezTo>
                  <a:pt x="3170412" y="1144098"/>
                  <a:pt x="3235766" y="1166952"/>
                  <a:pt x="3292040" y="1209966"/>
                </a:cubicBezTo>
                <a:cubicBezTo>
                  <a:pt x="3442103" y="1324671"/>
                  <a:pt x="3470767" y="1539308"/>
                  <a:pt x="3356063" y="1689371"/>
                </a:cubicBezTo>
                <a:lnTo>
                  <a:pt x="1893826" y="3602352"/>
                </a:lnTo>
                <a:lnTo>
                  <a:pt x="1032889" y="3602352"/>
                </a:lnTo>
                <a:lnTo>
                  <a:pt x="2812635" y="1273988"/>
                </a:lnTo>
                <a:cubicBezTo>
                  <a:pt x="2884326" y="1180199"/>
                  <a:pt x="2995052" y="1133831"/>
                  <a:pt x="3104652" y="1140248"/>
                </a:cubicBezTo>
                <a:close/>
                <a:moveTo>
                  <a:pt x="10527184" y="1087492"/>
                </a:moveTo>
                <a:cubicBezTo>
                  <a:pt x="10592944" y="1091342"/>
                  <a:pt x="10658298" y="1114195"/>
                  <a:pt x="10714572" y="1157209"/>
                </a:cubicBezTo>
                <a:cubicBezTo>
                  <a:pt x="10864635" y="1271913"/>
                  <a:pt x="10893299" y="1486551"/>
                  <a:pt x="10778593" y="1636614"/>
                </a:cubicBezTo>
                <a:lnTo>
                  <a:pt x="9276031" y="3602352"/>
                </a:lnTo>
                <a:lnTo>
                  <a:pt x="8415095" y="3602352"/>
                </a:lnTo>
                <a:lnTo>
                  <a:pt x="10235167" y="1221231"/>
                </a:lnTo>
                <a:cubicBezTo>
                  <a:pt x="10306857" y="1127442"/>
                  <a:pt x="10417583" y="1081074"/>
                  <a:pt x="10527184" y="1087492"/>
                </a:cubicBezTo>
                <a:close/>
                <a:moveTo>
                  <a:pt x="4425492" y="821528"/>
                </a:moveTo>
                <a:cubicBezTo>
                  <a:pt x="4491251" y="825379"/>
                  <a:pt x="4556607" y="848231"/>
                  <a:pt x="4612880" y="891246"/>
                </a:cubicBezTo>
                <a:cubicBezTo>
                  <a:pt x="4762943" y="1005950"/>
                  <a:pt x="4791607" y="1220588"/>
                  <a:pt x="4676903" y="1370650"/>
                </a:cubicBezTo>
                <a:lnTo>
                  <a:pt x="2971045" y="3602352"/>
                </a:lnTo>
                <a:lnTo>
                  <a:pt x="2228075" y="3602352"/>
                </a:lnTo>
                <a:lnTo>
                  <a:pt x="2235176" y="3482988"/>
                </a:lnTo>
                <a:cubicBezTo>
                  <a:pt x="2246274" y="3439971"/>
                  <a:pt x="2265990" y="3398420"/>
                  <a:pt x="2294666" y="3360904"/>
                </a:cubicBezTo>
                <a:lnTo>
                  <a:pt x="4133476" y="955268"/>
                </a:lnTo>
                <a:cubicBezTo>
                  <a:pt x="4205166" y="861479"/>
                  <a:pt x="4315892" y="815111"/>
                  <a:pt x="4425492" y="821528"/>
                </a:cubicBezTo>
                <a:close/>
                <a:moveTo>
                  <a:pt x="5787281" y="372647"/>
                </a:moveTo>
                <a:cubicBezTo>
                  <a:pt x="5853041" y="376498"/>
                  <a:pt x="5918396" y="399351"/>
                  <a:pt x="5974669" y="442365"/>
                </a:cubicBezTo>
                <a:cubicBezTo>
                  <a:pt x="6124732" y="557070"/>
                  <a:pt x="6153396" y="771707"/>
                  <a:pt x="6038692" y="921770"/>
                </a:cubicBezTo>
                <a:lnTo>
                  <a:pt x="3989720" y="3602352"/>
                </a:lnTo>
                <a:lnTo>
                  <a:pt x="3227852" y="3602353"/>
                </a:lnTo>
                <a:lnTo>
                  <a:pt x="3233358" y="3509800"/>
                </a:lnTo>
                <a:cubicBezTo>
                  <a:pt x="3244456" y="3466782"/>
                  <a:pt x="3264173" y="3425231"/>
                  <a:pt x="3292848" y="3387715"/>
                </a:cubicBezTo>
                <a:lnTo>
                  <a:pt x="5495264" y="506388"/>
                </a:lnTo>
                <a:cubicBezTo>
                  <a:pt x="5566956" y="412598"/>
                  <a:pt x="5677682" y="366230"/>
                  <a:pt x="5787281" y="372647"/>
                </a:cubicBezTo>
                <a:close/>
                <a:moveTo>
                  <a:pt x="6896315" y="289347"/>
                </a:moveTo>
                <a:cubicBezTo>
                  <a:pt x="6962075" y="293197"/>
                  <a:pt x="7027430" y="316050"/>
                  <a:pt x="7083704" y="359064"/>
                </a:cubicBezTo>
                <a:cubicBezTo>
                  <a:pt x="7233766" y="473768"/>
                  <a:pt x="7262430" y="688406"/>
                  <a:pt x="7147725" y="838469"/>
                </a:cubicBezTo>
                <a:lnTo>
                  <a:pt x="5035081" y="3602353"/>
                </a:lnTo>
                <a:lnTo>
                  <a:pt x="4174147" y="3602352"/>
                </a:lnTo>
                <a:lnTo>
                  <a:pt x="6604298" y="423088"/>
                </a:lnTo>
                <a:cubicBezTo>
                  <a:pt x="6675989" y="329298"/>
                  <a:pt x="6786715" y="282930"/>
                  <a:pt x="6896315" y="289347"/>
                </a:cubicBezTo>
                <a:close/>
                <a:moveTo>
                  <a:pt x="8134781" y="587"/>
                </a:moveTo>
                <a:cubicBezTo>
                  <a:pt x="8200542" y="4437"/>
                  <a:pt x="8265896" y="27291"/>
                  <a:pt x="8322169" y="70304"/>
                </a:cubicBezTo>
                <a:cubicBezTo>
                  <a:pt x="8472232" y="185009"/>
                  <a:pt x="8500896" y="399647"/>
                  <a:pt x="8386192" y="549710"/>
                </a:cubicBezTo>
                <a:lnTo>
                  <a:pt x="6052827" y="3602352"/>
                </a:lnTo>
                <a:lnTo>
                  <a:pt x="5191892" y="3602352"/>
                </a:lnTo>
                <a:lnTo>
                  <a:pt x="7842765" y="134328"/>
                </a:lnTo>
                <a:cubicBezTo>
                  <a:pt x="7914455" y="40538"/>
                  <a:pt x="8025182" y="-5830"/>
                  <a:pt x="8134781" y="587"/>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1795887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4CD41D3-26C1-481A-A8BB-66D4049DF4C4}" type="datetimeFigureOut">
              <a:rPr lang="en-US" smtClean="0"/>
              <a:pPr/>
              <a:t>8/24/2019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FFA717-15E7-42EC-94A2-3073080A5904}" type="slidenum">
              <a:rPr lang="en-US" smtClean="0"/>
              <a:pPr/>
              <a:t>‹#›</a:t>
            </a:fld>
            <a:endParaRPr lang="en-US"/>
          </a:p>
        </p:txBody>
      </p:sp>
    </p:spTree>
    <p:extLst>
      <p:ext uri="{BB962C8B-B14F-4D97-AF65-F5344CB8AC3E}">
        <p14:creationId xmlns:p14="http://schemas.microsoft.com/office/powerpoint/2010/main" val="39091894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5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E69FBFC8-EC0E-4E14-905F-2E4D84D4D4BA}"/>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8">
            <a:extLst>
              <a:ext uri="{FF2B5EF4-FFF2-40B4-BE49-F238E27FC236}">
                <a16:creationId xmlns:a16="http://schemas.microsoft.com/office/drawing/2014/main" id="{AAF3D6DC-4A0E-4BCA-9639-615F1AC5895F}"/>
              </a:ext>
            </a:extLst>
          </p:cNvPr>
          <p:cNvSpPr>
            <a:spLocks noGrp="1"/>
          </p:cNvSpPr>
          <p:nvPr>
            <p:ph type="pic" sz="quarter" idx="10" hasCustomPrompt="1"/>
          </p:nvPr>
        </p:nvSpPr>
        <p:spPr>
          <a:xfrm>
            <a:off x="635726" y="642257"/>
            <a:ext cx="10920548" cy="557348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08120493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7_Images &amp; Contents Layout">
    <p:spTree>
      <p:nvGrpSpPr>
        <p:cNvPr id="1" name=""/>
        <p:cNvGrpSpPr/>
        <p:nvPr/>
      </p:nvGrpSpPr>
      <p:grpSpPr>
        <a:xfrm>
          <a:off x="0" y="0"/>
          <a:ext cx="0" cy="0"/>
          <a:chOff x="0" y="0"/>
          <a:chExt cx="0" cy="0"/>
        </a:xfrm>
      </p:grpSpPr>
      <p:sp>
        <p:nvSpPr>
          <p:cNvPr id="2" name="그림 개체 틀 5">
            <a:extLst>
              <a:ext uri="{FF2B5EF4-FFF2-40B4-BE49-F238E27FC236}">
                <a16:creationId xmlns:a16="http://schemas.microsoft.com/office/drawing/2014/main" id="{67539AF6-5D49-44B8-BBE5-89EA831A4873}"/>
              </a:ext>
            </a:extLst>
          </p:cNvPr>
          <p:cNvSpPr>
            <a:spLocks noGrp="1"/>
          </p:cNvSpPr>
          <p:nvPr>
            <p:ph type="pic" sz="quarter" idx="12" hasCustomPrompt="1"/>
          </p:nvPr>
        </p:nvSpPr>
        <p:spPr>
          <a:xfrm>
            <a:off x="2038350" y="0"/>
            <a:ext cx="4057650" cy="6858000"/>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
        <p:nvSpPr>
          <p:cNvPr id="3" name="직사각형 2">
            <a:extLst>
              <a:ext uri="{FF2B5EF4-FFF2-40B4-BE49-F238E27FC236}">
                <a16:creationId xmlns:a16="http://schemas.microsoft.com/office/drawing/2014/main" id="{4DAB0763-12DF-41B9-B692-22FB8DB24B15}"/>
              </a:ext>
            </a:extLst>
          </p:cNvPr>
          <p:cNvSpPr/>
          <p:nvPr userDrawn="1"/>
        </p:nvSpPr>
        <p:spPr>
          <a:xfrm>
            <a:off x="0" y="0"/>
            <a:ext cx="20383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0288397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7_Images &amp; Contents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16EE34E5-ADA6-4EE7-BC24-98C8E9A86B83}"/>
              </a:ext>
            </a:extLst>
          </p:cNvPr>
          <p:cNvSpPr>
            <a:spLocks noGrp="1"/>
          </p:cNvSpPr>
          <p:nvPr>
            <p:ph type="pic" idx="13" hasCustomPrompt="1"/>
          </p:nvPr>
        </p:nvSpPr>
        <p:spPr>
          <a:xfrm>
            <a:off x="661852" y="653142"/>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6FDE143D-2918-4056-AC94-92DF81A575B9}"/>
              </a:ext>
            </a:extLst>
          </p:cNvPr>
          <p:cNvSpPr>
            <a:spLocks noGrp="1"/>
          </p:cNvSpPr>
          <p:nvPr>
            <p:ph type="pic" idx="14" hasCustomPrompt="1"/>
          </p:nvPr>
        </p:nvSpPr>
        <p:spPr>
          <a:xfrm>
            <a:off x="3705502" y="2576900"/>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a:t>
            </a:r>
            <a:endParaRPr lang="ko-KR" altLang="en-US" dirty="0"/>
          </a:p>
        </p:txBody>
      </p:sp>
      <p:sp>
        <p:nvSpPr>
          <p:cNvPr id="4" name="Picture Placeholder 2">
            <a:extLst>
              <a:ext uri="{FF2B5EF4-FFF2-40B4-BE49-F238E27FC236}">
                <a16:creationId xmlns:a16="http://schemas.microsoft.com/office/drawing/2014/main" id="{1334882F-9259-4D67-9996-302AE17E5F75}"/>
              </a:ext>
            </a:extLst>
          </p:cNvPr>
          <p:cNvSpPr>
            <a:spLocks noGrp="1"/>
          </p:cNvSpPr>
          <p:nvPr>
            <p:ph type="pic" idx="15" hasCustomPrompt="1"/>
          </p:nvPr>
        </p:nvSpPr>
        <p:spPr>
          <a:xfrm>
            <a:off x="2183677" y="4500658"/>
            <a:ext cx="4454434" cy="1692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2619411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4CD41D3-26C1-481A-A8BB-66D4049DF4C4}" type="datetimeFigureOut">
              <a:rPr lang="en-US" smtClean="0"/>
              <a:pPr/>
              <a:t>8/24/2019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FFA717-15E7-42EC-94A2-3073080A5904}" type="slidenum">
              <a:rPr lang="en-US" smtClean="0"/>
              <a:pPr/>
              <a:t>‹#›</a:t>
            </a:fld>
            <a:endParaRPr lang="en-US"/>
          </a:p>
        </p:txBody>
      </p:sp>
    </p:spTree>
    <p:extLst>
      <p:ext uri="{BB962C8B-B14F-4D97-AF65-F5344CB8AC3E}">
        <p14:creationId xmlns:p14="http://schemas.microsoft.com/office/powerpoint/2010/main" val="4022394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4CD41D3-26C1-481A-A8BB-66D4049DF4C4}" type="datetimeFigureOut">
              <a:rPr lang="en-US" smtClean="0"/>
              <a:pPr/>
              <a:t>8/24/2019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FFA717-15E7-42EC-94A2-3073080A5904}" type="slidenum">
              <a:rPr lang="en-US" smtClean="0"/>
              <a:pPr/>
              <a:t>‹#›</a:t>
            </a:fld>
            <a:endParaRPr lang="en-US"/>
          </a:p>
        </p:txBody>
      </p:sp>
    </p:spTree>
    <p:extLst>
      <p:ext uri="{BB962C8B-B14F-4D97-AF65-F5344CB8AC3E}">
        <p14:creationId xmlns:p14="http://schemas.microsoft.com/office/powerpoint/2010/main" val="1658009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CD41D3-26C1-481A-A8BB-66D4049DF4C4}" type="datetimeFigureOut">
              <a:rPr lang="en-US" smtClean="0"/>
              <a:pPr/>
              <a:t>8/24/2019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FFA717-15E7-42EC-94A2-3073080A5904}" type="slidenum">
              <a:rPr lang="en-US" smtClean="0"/>
              <a:pPr/>
              <a:t>‹#›</a:t>
            </a:fld>
            <a:endParaRPr lang="en-US"/>
          </a:p>
        </p:txBody>
      </p:sp>
    </p:spTree>
    <p:extLst>
      <p:ext uri="{BB962C8B-B14F-4D97-AF65-F5344CB8AC3E}">
        <p14:creationId xmlns:p14="http://schemas.microsoft.com/office/powerpoint/2010/main" val="2745520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CD41D3-26C1-481A-A8BB-66D4049DF4C4}" type="datetimeFigureOut">
              <a:rPr lang="en-US" smtClean="0"/>
              <a:pPr/>
              <a:t>8/24/2019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FFA717-15E7-42EC-94A2-3073080A5904}" type="slidenum">
              <a:rPr lang="en-US" smtClean="0"/>
              <a:pPr/>
              <a:t>‹#›</a:t>
            </a:fld>
            <a:endParaRPr lang="en-US"/>
          </a:p>
        </p:txBody>
      </p:sp>
    </p:spTree>
    <p:extLst>
      <p:ext uri="{BB962C8B-B14F-4D97-AF65-F5344CB8AC3E}">
        <p14:creationId xmlns:p14="http://schemas.microsoft.com/office/powerpoint/2010/main" val="1994848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CD41D3-26C1-481A-A8BB-66D4049DF4C4}" type="datetimeFigureOut">
              <a:rPr lang="en-US" smtClean="0"/>
              <a:pPr/>
              <a:t>8/24/2019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FFA717-15E7-42EC-94A2-3073080A5904}" type="slidenum">
              <a:rPr lang="en-US" smtClean="0"/>
              <a:pPr/>
              <a:t>‹#›</a:t>
            </a:fld>
            <a:endParaRPr lang="en-US"/>
          </a:p>
        </p:txBody>
      </p:sp>
    </p:spTree>
    <p:extLst>
      <p:ext uri="{BB962C8B-B14F-4D97-AF65-F5344CB8AC3E}">
        <p14:creationId xmlns:p14="http://schemas.microsoft.com/office/powerpoint/2010/main" val="2601876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CD41D3-26C1-481A-A8BB-66D4049DF4C4}" type="datetimeFigureOut">
              <a:rPr lang="en-US" smtClean="0"/>
              <a:pPr/>
              <a:t>8/24/2019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FFA717-15E7-42EC-94A2-3073080A5904}" type="slidenum">
              <a:rPr lang="en-US" smtClean="0"/>
              <a:pPr/>
              <a:t>‹#›</a:t>
            </a:fld>
            <a:endParaRPr lang="en-US"/>
          </a:p>
        </p:txBody>
      </p:sp>
    </p:spTree>
    <p:extLst>
      <p:ext uri="{BB962C8B-B14F-4D97-AF65-F5344CB8AC3E}">
        <p14:creationId xmlns:p14="http://schemas.microsoft.com/office/powerpoint/2010/main" val="843483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CD41D3-26C1-481A-A8BB-66D4049DF4C4}" type="datetimeFigureOut">
              <a:rPr lang="en-US" smtClean="0"/>
              <a:pPr/>
              <a:t>8/24/2019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FFA717-15E7-42EC-94A2-3073080A5904}" type="slidenum">
              <a:rPr lang="en-US" smtClean="0"/>
              <a:pPr/>
              <a:t>‹#›</a:t>
            </a:fld>
            <a:endParaRPr lang="en-US"/>
          </a:p>
        </p:txBody>
      </p:sp>
    </p:spTree>
    <p:extLst>
      <p:ext uri="{BB962C8B-B14F-4D97-AF65-F5344CB8AC3E}">
        <p14:creationId xmlns:p14="http://schemas.microsoft.com/office/powerpoint/2010/main" val="1739005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969709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3.xml"/><Relationship Id="rId1" Type="http://schemas.openxmlformats.org/officeDocument/2006/relationships/themeOverride" Target="../theme/themeOverride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www.pexels.com/photo/beverage-black-coffee-business-chart-33972/" TargetMode="External"/><Relationship Id="rId7" Type="http://schemas.openxmlformats.org/officeDocument/2006/relationships/diagramColors" Target="../diagrams/colors1.xm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6D66617-BF5B-425C-910C-3409758B2CB4}"/>
              </a:ext>
            </a:extLst>
          </p:cNvPr>
          <p:cNvPicPr>
            <a:picLocks noChangeAspect="1"/>
          </p:cNvPicPr>
          <p:nvPr/>
        </p:nvPicPr>
        <p:blipFill rotWithShape="1">
          <a:blip r:embed="rId3">
            <a:extLst>
              <a:ext uri="{28A0092B-C50C-407E-A947-70E740481C1C}">
                <a14:useLocalDpi xmlns:a14="http://schemas.microsoft.com/office/drawing/2010/main" val="0"/>
              </a:ext>
            </a:extLst>
          </a:blip>
          <a:srcRect b="38023"/>
          <a:stretch/>
        </p:blipFill>
        <p:spPr>
          <a:xfrm>
            <a:off x="-8" y="-303114"/>
            <a:ext cx="12192007" cy="4264126"/>
          </a:xfrm>
          <a:prstGeom prst="rect">
            <a:avLst/>
          </a:prstGeom>
        </p:spPr>
      </p:pic>
      <p:sp>
        <p:nvSpPr>
          <p:cNvPr id="25" name="Freeform 24"/>
          <p:cNvSpPr>
            <a:spLocks/>
          </p:cNvSpPr>
          <p:nvPr/>
        </p:nvSpPr>
        <p:spPr bwMode="auto">
          <a:xfrm>
            <a:off x="10090008" y="2797528"/>
            <a:ext cx="2101992" cy="2358232"/>
          </a:xfrm>
          <a:custGeom>
            <a:avLst/>
            <a:gdLst>
              <a:gd name="connsiteX0" fmla="*/ 2086833 w 2086833"/>
              <a:gd name="connsiteY0" fmla="*/ 0 h 2312943"/>
              <a:gd name="connsiteX1" fmla="*/ 2086833 w 2086833"/>
              <a:gd name="connsiteY1" fmla="*/ 2312943 h 2312943"/>
              <a:gd name="connsiteX2" fmla="*/ 0 w 2086833"/>
              <a:gd name="connsiteY2" fmla="*/ 1130920 h 2312943"/>
              <a:gd name="connsiteX3" fmla="*/ 1828800 w 2086833"/>
              <a:gd name="connsiteY3" fmla="*/ 140320 h 2312943"/>
            </a:gdLst>
            <a:ahLst/>
            <a:cxnLst>
              <a:cxn ang="0">
                <a:pos x="connsiteX0" y="connsiteY0"/>
              </a:cxn>
              <a:cxn ang="0">
                <a:pos x="connsiteX1" y="connsiteY1"/>
              </a:cxn>
              <a:cxn ang="0">
                <a:pos x="connsiteX2" y="connsiteY2"/>
              </a:cxn>
              <a:cxn ang="0">
                <a:pos x="connsiteX3" y="connsiteY3"/>
              </a:cxn>
            </a:cxnLst>
            <a:rect l="l" t="t" r="r" b="b"/>
            <a:pathLst>
              <a:path w="2086833" h="2312943">
                <a:moveTo>
                  <a:pt x="2086833" y="0"/>
                </a:moveTo>
                <a:lnTo>
                  <a:pt x="2086833" y="2312943"/>
                </a:lnTo>
                <a:lnTo>
                  <a:pt x="0" y="1130920"/>
                </a:lnTo>
                <a:lnTo>
                  <a:pt x="1828800" y="140320"/>
                </a:lnTo>
                <a:close/>
              </a:path>
            </a:pathLst>
          </a:custGeom>
          <a:solidFill>
            <a:srgbClr val="33C2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13" name="Freeform 9"/>
          <p:cNvSpPr>
            <a:spLocks/>
          </p:cNvSpPr>
          <p:nvPr/>
        </p:nvSpPr>
        <p:spPr bwMode="auto">
          <a:xfrm>
            <a:off x="10107820" y="1875492"/>
            <a:ext cx="1834476" cy="2077355"/>
          </a:xfrm>
          <a:custGeom>
            <a:avLst/>
            <a:gdLst>
              <a:gd name="T0" fmla="*/ 0 w 1154"/>
              <a:gd name="T1" fmla="*/ 0 h 1291"/>
              <a:gd name="T2" fmla="*/ 1154 w 1154"/>
              <a:gd name="T3" fmla="*/ 667 h 1291"/>
              <a:gd name="T4" fmla="*/ 0 w 1154"/>
              <a:gd name="T5" fmla="*/ 1291 h 1291"/>
              <a:gd name="T6" fmla="*/ 0 w 1154"/>
              <a:gd name="T7" fmla="*/ 1291 h 1291"/>
              <a:gd name="T8" fmla="*/ 0 w 1154"/>
              <a:gd name="T9" fmla="*/ 0 h 1291"/>
            </a:gdLst>
            <a:ahLst/>
            <a:cxnLst>
              <a:cxn ang="0">
                <a:pos x="T0" y="T1"/>
              </a:cxn>
              <a:cxn ang="0">
                <a:pos x="T2" y="T3"/>
              </a:cxn>
              <a:cxn ang="0">
                <a:pos x="T4" y="T5"/>
              </a:cxn>
              <a:cxn ang="0">
                <a:pos x="T6" y="T7"/>
              </a:cxn>
              <a:cxn ang="0">
                <a:pos x="T8" y="T9"/>
              </a:cxn>
            </a:cxnLst>
            <a:rect l="0" t="0" r="r" b="b"/>
            <a:pathLst>
              <a:path w="1154" h="1291">
                <a:moveTo>
                  <a:pt x="0" y="0"/>
                </a:moveTo>
                <a:lnTo>
                  <a:pt x="1154" y="667"/>
                </a:lnTo>
                <a:lnTo>
                  <a:pt x="0" y="1291"/>
                </a:lnTo>
                <a:lnTo>
                  <a:pt x="0" y="1291"/>
                </a:lnTo>
                <a:lnTo>
                  <a:pt x="0" y="0"/>
                </a:lnTo>
                <a:close/>
              </a:path>
            </a:pathLst>
          </a:custGeom>
          <a:solidFill>
            <a:srgbClr val="55D2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p:nvSpPr>
        <p:spPr bwMode="auto">
          <a:xfrm>
            <a:off x="8211389" y="2844660"/>
            <a:ext cx="1915549" cy="2124019"/>
          </a:xfrm>
          <a:custGeom>
            <a:avLst/>
            <a:gdLst>
              <a:gd name="T0" fmla="*/ 1205 w 1205"/>
              <a:gd name="T1" fmla="*/ 679 h 1320"/>
              <a:gd name="T2" fmla="*/ 0 w 1205"/>
              <a:gd name="T3" fmla="*/ 1320 h 1320"/>
              <a:gd name="T4" fmla="*/ 0 w 1205"/>
              <a:gd name="T5" fmla="*/ 14 h 1320"/>
              <a:gd name="T6" fmla="*/ 30 w 1205"/>
              <a:gd name="T7" fmla="*/ 0 h 1320"/>
              <a:gd name="T8" fmla="*/ 1205 w 1205"/>
              <a:gd name="T9" fmla="*/ 679 h 1320"/>
            </a:gdLst>
            <a:ahLst/>
            <a:cxnLst>
              <a:cxn ang="0">
                <a:pos x="T0" y="T1"/>
              </a:cxn>
              <a:cxn ang="0">
                <a:pos x="T2" y="T3"/>
              </a:cxn>
              <a:cxn ang="0">
                <a:pos x="T4" y="T5"/>
              </a:cxn>
              <a:cxn ang="0">
                <a:pos x="T6" y="T7"/>
              </a:cxn>
              <a:cxn ang="0">
                <a:pos x="T8" y="T9"/>
              </a:cxn>
            </a:cxnLst>
            <a:rect l="0" t="0" r="r" b="b"/>
            <a:pathLst>
              <a:path w="1205" h="1320">
                <a:moveTo>
                  <a:pt x="1205" y="679"/>
                </a:moveTo>
                <a:lnTo>
                  <a:pt x="0" y="1320"/>
                </a:lnTo>
                <a:lnTo>
                  <a:pt x="0" y="14"/>
                </a:lnTo>
                <a:lnTo>
                  <a:pt x="30" y="0"/>
                </a:lnTo>
                <a:lnTo>
                  <a:pt x="1205" y="679"/>
                </a:lnTo>
                <a:close/>
              </a:path>
            </a:pathLst>
          </a:custGeom>
          <a:solidFill>
            <a:srgbClr val="7EDA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p:nvSpPr>
        <p:spPr bwMode="auto">
          <a:xfrm>
            <a:off x="8239960" y="1875570"/>
            <a:ext cx="1867859" cy="2077355"/>
          </a:xfrm>
          <a:custGeom>
            <a:avLst/>
            <a:gdLst>
              <a:gd name="T0" fmla="*/ 1175 w 1175"/>
              <a:gd name="T1" fmla="*/ 0 h 1291"/>
              <a:gd name="T2" fmla="*/ 1175 w 1175"/>
              <a:gd name="T3" fmla="*/ 1291 h 1291"/>
              <a:gd name="T4" fmla="*/ 1173 w 1175"/>
              <a:gd name="T5" fmla="*/ 1291 h 1291"/>
              <a:gd name="T6" fmla="*/ 0 w 1175"/>
              <a:gd name="T7" fmla="*/ 610 h 1291"/>
              <a:gd name="T8" fmla="*/ 1175 w 1175"/>
              <a:gd name="T9" fmla="*/ 0 h 1291"/>
              <a:gd name="T10" fmla="*/ 1175 w 1175"/>
              <a:gd name="T11" fmla="*/ 0 h 1291"/>
            </a:gdLst>
            <a:ahLst/>
            <a:cxnLst>
              <a:cxn ang="0">
                <a:pos x="T0" y="T1"/>
              </a:cxn>
              <a:cxn ang="0">
                <a:pos x="T2" y="T3"/>
              </a:cxn>
              <a:cxn ang="0">
                <a:pos x="T4" y="T5"/>
              </a:cxn>
              <a:cxn ang="0">
                <a:pos x="T6" y="T7"/>
              </a:cxn>
              <a:cxn ang="0">
                <a:pos x="T8" y="T9"/>
              </a:cxn>
              <a:cxn ang="0">
                <a:pos x="T10" y="T11"/>
              </a:cxn>
            </a:cxnLst>
            <a:rect l="0" t="0" r="r" b="b"/>
            <a:pathLst>
              <a:path w="1175" h="1291">
                <a:moveTo>
                  <a:pt x="1175" y="0"/>
                </a:moveTo>
                <a:lnTo>
                  <a:pt x="1175" y="1291"/>
                </a:lnTo>
                <a:lnTo>
                  <a:pt x="1173" y="1291"/>
                </a:lnTo>
                <a:lnTo>
                  <a:pt x="0" y="610"/>
                </a:lnTo>
                <a:lnTo>
                  <a:pt x="1175" y="0"/>
                </a:lnTo>
                <a:lnTo>
                  <a:pt x="1175" y="0"/>
                </a:lnTo>
                <a:close/>
              </a:path>
            </a:pathLst>
          </a:custGeom>
          <a:solidFill>
            <a:srgbClr val="29C5F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p:nvSpPr>
        <p:spPr bwMode="auto">
          <a:xfrm>
            <a:off x="6135285" y="2823545"/>
            <a:ext cx="2076105" cy="2124019"/>
          </a:xfrm>
          <a:custGeom>
            <a:avLst/>
            <a:gdLst>
              <a:gd name="T0" fmla="*/ 1306 w 1306"/>
              <a:gd name="T1" fmla="*/ 0 h 1320"/>
              <a:gd name="T2" fmla="*/ 1306 w 1306"/>
              <a:gd name="T3" fmla="*/ 1320 h 1320"/>
              <a:gd name="T4" fmla="*/ 0 w 1306"/>
              <a:gd name="T5" fmla="*/ 682 h 1320"/>
              <a:gd name="T6" fmla="*/ 1306 w 1306"/>
              <a:gd name="T7" fmla="*/ 0 h 1320"/>
            </a:gdLst>
            <a:ahLst/>
            <a:cxnLst>
              <a:cxn ang="0">
                <a:pos x="T0" y="T1"/>
              </a:cxn>
              <a:cxn ang="0">
                <a:pos x="T2" y="T3"/>
              </a:cxn>
              <a:cxn ang="0">
                <a:pos x="T4" y="T5"/>
              </a:cxn>
              <a:cxn ang="0">
                <a:pos x="T6" y="T7"/>
              </a:cxn>
            </a:cxnLst>
            <a:rect l="0" t="0" r="r" b="b"/>
            <a:pathLst>
              <a:path w="1306" h="1320">
                <a:moveTo>
                  <a:pt x="1306" y="0"/>
                </a:moveTo>
                <a:lnTo>
                  <a:pt x="1306" y="1320"/>
                </a:lnTo>
                <a:lnTo>
                  <a:pt x="0" y="682"/>
                </a:lnTo>
                <a:lnTo>
                  <a:pt x="1306" y="0"/>
                </a:lnTo>
                <a:close/>
              </a:path>
            </a:pathLst>
          </a:custGeom>
          <a:solidFill>
            <a:srgbClr val="3CCB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p:nvPr/>
        </p:nvSpPr>
        <p:spPr>
          <a:xfrm>
            <a:off x="-4" y="1"/>
            <a:ext cx="6648042" cy="4841118"/>
          </a:xfrm>
          <a:custGeom>
            <a:avLst/>
            <a:gdLst>
              <a:gd name="connsiteX0" fmla="*/ 0 w 6648038"/>
              <a:gd name="connsiteY0" fmla="*/ 0 h 4841115"/>
              <a:gd name="connsiteX1" fmla="*/ 1162864 w 6648038"/>
              <a:gd name="connsiteY1" fmla="*/ 0 h 4841115"/>
              <a:gd name="connsiteX2" fmla="*/ 6648038 w 6648038"/>
              <a:gd name="connsiteY2" fmla="*/ 3223965 h 4841115"/>
              <a:gd name="connsiteX3" fmla="*/ 3570444 w 6648038"/>
              <a:gd name="connsiteY3" fmla="*/ 4841115 h 4841115"/>
              <a:gd name="connsiteX4" fmla="*/ 0 w 6648038"/>
              <a:gd name="connsiteY4" fmla="*/ 2862839 h 4841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8038" h="4841115">
                <a:moveTo>
                  <a:pt x="0" y="0"/>
                </a:moveTo>
                <a:lnTo>
                  <a:pt x="1162864" y="0"/>
                </a:lnTo>
                <a:lnTo>
                  <a:pt x="6648038" y="3223965"/>
                </a:lnTo>
                <a:lnTo>
                  <a:pt x="3570444" y="4841115"/>
                </a:lnTo>
                <a:lnTo>
                  <a:pt x="0" y="2862839"/>
                </a:lnTo>
                <a:close/>
              </a:path>
            </a:pathLst>
          </a:custGeom>
          <a:gradFill flip="none" rotWithShape="1">
            <a:gsLst>
              <a:gs pos="0">
                <a:srgbClr val="04BEFE">
                  <a:alpha val="52000"/>
                </a:srgbClr>
              </a:gs>
              <a:gs pos="100000">
                <a:srgbClr val="4498EC">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44"/>
          <p:cNvSpPr>
            <a:spLocks/>
          </p:cNvSpPr>
          <p:nvPr/>
        </p:nvSpPr>
        <p:spPr bwMode="auto">
          <a:xfrm>
            <a:off x="-1" y="1218884"/>
            <a:ext cx="4934380" cy="4524942"/>
          </a:xfrm>
          <a:custGeom>
            <a:avLst/>
            <a:gdLst>
              <a:gd name="connsiteX0" fmla="*/ 0 w 4927653"/>
              <a:gd name="connsiteY0" fmla="*/ 0 h 4464186"/>
              <a:gd name="connsiteX1" fmla="*/ 4927653 w 4927653"/>
              <a:gd name="connsiteY1" fmla="*/ 2867161 h 4464186"/>
              <a:gd name="connsiteX2" fmla="*/ 4357741 w 4927653"/>
              <a:gd name="connsiteY2" fmla="*/ 3164023 h 4464186"/>
              <a:gd name="connsiteX3" fmla="*/ 2228903 w 4927653"/>
              <a:gd name="connsiteY3" fmla="*/ 4272099 h 4464186"/>
              <a:gd name="connsiteX4" fmla="*/ 1984428 w 4927653"/>
              <a:gd name="connsiteY4" fmla="*/ 4392749 h 4464186"/>
              <a:gd name="connsiteX5" fmla="*/ 1857428 w 4927653"/>
              <a:gd name="connsiteY5" fmla="*/ 4464186 h 4464186"/>
              <a:gd name="connsiteX6" fmla="*/ 0 w 4927653"/>
              <a:gd name="connsiteY6" fmla="*/ 3491824 h 4464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7653" h="4464186">
                <a:moveTo>
                  <a:pt x="0" y="0"/>
                </a:moveTo>
                <a:lnTo>
                  <a:pt x="4927653" y="2867161"/>
                </a:lnTo>
                <a:lnTo>
                  <a:pt x="4357741" y="3164023"/>
                </a:lnTo>
                <a:lnTo>
                  <a:pt x="2228903" y="4272099"/>
                </a:lnTo>
                <a:lnTo>
                  <a:pt x="1984428" y="4392749"/>
                </a:lnTo>
                <a:lnTo>
                  <a:pt x="1857428" y="4464186"/>
                </a:lnTo>
                <a:lnTo>
                  <a:pt x="0" y="349182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29" name="Freeform 28"/>
          <p:cNvSpPr>
            <a:spLocks/>
          </p:cNvSpPr>
          <p:nvPr/>
        </p:nvSpPr>
        <p:spPr bwMode="auto">
          <a:xfrm>
            <a:off x="-1" y="1218886"/>
            <a:ext cx="4934380" cy="3207084"/>
          </a:xfrm>
          <a:custGeom>
            <a:avLst/>
            <a:gdLst>
              <a:gd name="connsiteX0" fmla="*/ 0 w 4927653"/>
              <a:gd name="connsiteY0" fmla="*/ 0 h 3164023"/>
              <a:gd name="connsiteX1" fmla="*/ 4927653 w 4927653"/>
              <a:gd name="connsiteY1" fmla="*/ 2867161 h 3164023"/>
              <a:gd name="connsiteX2" fmla="*/ 4357741 w 4927653"/>
              <a:gd name="connsiteY2" fmla="*/ 3164023 h 3164023"/>
              <a:gd name="connsiteX3" fmla="*/ 0 w 4927653"/>
              <a:gd name="connsiteY3" fmla="*/ 627164 h 3164023"/>
            </a:gdLst>
            <a:ahLst/>
            <a:cxnLst>
              <a:cxn ang="0">
                <a:pos x="connsiteX0" y="connsiteY0"/>
              </a:cxn>
              <a:cxn ang="0">
                <a:pos x="connsiteX1" y="connsiteY1"/>
              </a:cxn>
              <a:cxn ang="0">
                <a:pos x="connsiteX2" y="connsiteY2"/>
              </a:cxn>
              <a:cxn ang="0">
                <a:pos x="connsiteX3" y="connsiteY3"/>
              </a:cxn>
            </a:cxnLst>
            <a:rect l="l" t="t" r="r" b="b"/>
            <a:pathLst>
              <a:path w="4927653" h="3164023">
                <a:moveTo>
                  <a:pt x="0" y="0"/>
                </a:moveTo>
                <a:lnTo>
                  <a:pt x="4927653" y="2867161"/>
                </a:lnTo>
                <a:lnTo>
                  <a:pt x="4357741" y="3164023"/>
                </a:lnTo>
                <a:lnTo>
                  <a:pt x="0" y="627164"/>
                </a:lnTo>
                <a:close/>
              </a:path>
            </a:pathLst>
          </a:custGeom>
          <a:gradFill flip="none" rotWithShape="1">
            <a:gsLst>
              <a:gs pos="0">
                <a:srgbClr val="38CAFE"/>
              </a:gs>
              <a:gs pos="53000">
                <a:srgbClr val="A9E8FF">
                  <a:alpha val="4000"/>
                </a:srgbClr>
              </a:gs>
              <a:gs pos="100000">
                <a:srgbClr val="FFFFFF">
                  <a:alpha val="0"/>
                </a:srgbClr>
              </a:gs>
            </a:gsLst>
            <a:lin ang="27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3" name="Freeform 22"/>
          <p:cNvSpPr/>
          <p:nvPr/>
        </p:nvSpPr>
        <p:spPr>
          <a:xfrm>
            <a:off x="-7" y="1263878"/>
            <a:ext cx="12192007" cy="5202237"/>
          </a:xfrm>
          <a:custGeom>
            <a:avLst/>
            <a:gdLst>
              <a:gd name="connsiteX0" fmla="*/ 10215615 w 12175385"/>
              <a:gd name="connsiteY0" fmla="*/ 0 h 5132388"/>
              <a:gd name="connsiteX1" fmla="*/ 12175385 w 12175385"/>
              <a:gd name="connsiteY1" fmla="*/ 1133839 h 5132388"/>
              <a:gd name="connsiteX2" fmla="*/ 12175385 w 12175385"/>
              <a:gd name="connsiteY2" fmla="*/ 1914889 h 5132388"/>
              <a:gd name="connsiteX3" fmla="*/ 10215615 w 12175385"/>
              <a:gd name="connsiteY3" fmla="*/ 781050 h 5132388"/>
              <a:gd name="connsiteX4" fmla="*/ 1857428 w 12175385"/>
              <a:gd name="connsiteY4" fmla="*/ 5132388 h 5132388"/>
              <a:gd name="connsiteX5" fmla="*/ 0 w 12175385"/>
              <a:gd name="connsiteY5" fmla="*/ 4157340 h 5132388"/>
              <a:gd name="connsiteX6" fmla="*/ 0 w 12175385"/>
              <a:gd name="connsiteY6" fmla="*/ 3376290 h 5132388"/>
              <a:gd name="connsiteX7" fmla="*/ 1857428 w 12175385"/>
              <a:gd name="connsiteY7" fmla="*/ 4351338 h 51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75385" h="5132388">
                <a:moveTo>
                  <a:pt x="10215615" y="0"/>
                </a:moveTo>
                <a:lnTo>
                  <a:pt x="12175385" y="1133839"/>
                </a:lnTo>
                <a:lnTo>
                  <a:pt x="12175385" y="1914889"/>
                </a:lnTo>
                <a:lnTo>
                  <a:pt x="10215615" y="781050"/>
                </a:lnTo>
                <a:lnTo>
                  <a:pt x="1857428" y="5132388"/>
                </a:lnTo>
                <a:lnTo>
                  <a:pt x="0" y="4157340"/>
                </a:lnTo>
                <a:lnTo>
                  <a:pt x="0" y="3376290"/>
                </a:lnTo>
                <a:lnTo>
                  <a:pt x="1857428" y="4351338"/>
                </a:lnTo>
                <a:close/>
              </a:path>
            </a:pathLst>
          </a:custGeom>
          <a:solidFill>
            <a:srgbClr val="64E9FF"/>
          </a:solidFill>
          <a:ln>
            <a:noFill/>
          </a:ln>
          <a:effectLst>
            <a:outerShdw blurRad="76200" dist="50800" dir="5400000" algn="tl" rotWithShape="0">
              <a:schemeClr val="accent1">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46"/>
          <p:cNvSpPr/>
          <p:nvPr/>
        </p:nvSpPr>
        <p:spPr>
          <a:xfrm>
            <a:off x="1" y="5470207"/>
            <a:ext cx="1863610" cy="1387793"/>
          </a:xfrm>
          <a:custGeom>
            <a:avLst/>
            <a:gdLst>
              <a:gd name="connsiteX0" fmla="*/ 0 w 1863609"/>
              <a:gd name="connsiteY0" fmla="*/ 0 h 1387792"/>
              <a:gd name="connsiteX1" fmla="*/ 1863609 w 1863609"/>
              <a:gd name="connsiteY1" fmla="*/ 990256 h 1387792"/>
              <a:gd name="connsiteX2" fmla="*/ 1113400 w 1863609"/>
              <a:gd name="connsiteY2" fmla="*/ 1387792 h 1387792"/>
              <a:gd name="connsiteX3" fmla="*/ 0 w 1863609"/>
              <a:gd name="connsiteY3" fmla="*/ 1387792 h 1387792"/>
            </a:gdLst>
            <a:ahLst/>
            <a:cxnLst>
              <a:cxn ang="0">
                <a:pos x="connsiteX0" y="connsiteY0"/>
              </a:cxn>
              <a:cxn ang="0">
                <a:pos x="connsiteX1" y="connsiteY1"/>
              </a:cxn>
              <a:cxn ang="0">
                <a:pos x="connsiteX2" y="connsiteY2"/>
              </a:cxn>
              <a:cxn ang="0">
                <a:pos x="connsiteX3" y="connsiteY3"/>
              </a:cxn>
            </a:cxnLst>
            <a:rect l="l" t="t" r="r" b="b"/>
            <a:pathLst>
              <a:path w="1863609" h="1387792">
                <a:moveTo>
                  <a:pt x="0" y="0"/>
                </a:moveTo>
                <a:lnTo>
                  <a:pt x="1863609" y="990256"/>
                </a:lnTo>
                <a:lnTo>
                  <a:pt x="1113400" y="1387792"/>
                </a:lnTo>
                <a:lnTo>
                  <a:pt x="0" y="1387792"/>
                </a:lnTo>
                <a:close/>
              </a:path>
            </a:pathLst>
          </a:custGeom>
          <a:solidFill>
            <a:srgbClr val="55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1043093" y="3714784"/>
            <a:ext cx="2723837" cy="523220"/>
          </a:xfrm>
          <a:prstGeom prst="rect">
            <a:avLst/>
          </a:prstGeom>
          <a:noFill/>
        </p:spPr>
        <p:txBody>
          <a:bodyPr wrap="square" lIns="91440" tIns="45720" rIns="91440" bIns="45720">
            <a:spAutoFit/>
          </a:bodyPr>
          <a:lstStyle/>
          <a:p>
            <a:r>
              <a:rPr lang="en-US" sz="2800" spc="200" dirty="0">
                <a:ln w="0">
                  <a:noFill/>
                </a:ln>
                <a:solidFill>
                  <a:schemeClr val="bg1"/>
                </a:solidFill>
                <a:latin typeface="Impact" panose="020B0806030902050204" pitchFamily="34" charset="0"/>
              </a:rPr>
              <a:t>Cineplex Inc. </a:t>
            </a:r>
            <a:endParaRPr lang="en-US" sz="2800" cap="none" spc="200" dirty="0">
              <a:ln w="0">
                <a:noFill/>
              </a:ln>
              <a:solidFill>
                <a:schemeClr val="bg1"/>
              </a:solidFill>
              <a:latin typeface="Impact" panose="020B0806030902050204" pitchFamily="34" charset="0"/>
            </a:endParaRPr>
          </a:p>
        </p:txBody>
      </p:sp>
      <p:sp>
        <p:nvSpPr>
          <p:cNvPr id="70" name="Freeform 31"/>
          <p:cNvSpPr>
            <a:spLocks/>
          </p:cNvSpPr>
          <p:nvPr/>
        </p:nvSpPr>
        <p:spPr bwMode="auto">
          <a:xfrm>
            <a:off x="653302" y="3372099"/>
            <a:ext cx="864230" cy="1171499"/>
          </a:xfrm>
          <a:custGeom>
            <a:avLst/>
            <a:gdLst>
              <a:gd name="T0" fmla="*/ 189 w 515"/>
              <a:gd name="T1" fmla="*/ 755 h 755"/>
              <a:gd name="T2" fmla="*/ 0 w 515"/>
              <a:gd name="T3" fmla="*/ 755 h 755"/>
              <a:gd name="T4" fmla="*/ 0 w 515"/>
              <a:gd name="T5" fmla="*/ 0 h 755"/>
              <a:gd name="T6" fmla="*/ 515 w 515"/>
              <a:gd name="T7" fmla="*/ 0 h 755"/>
              <a:gd name="T8" fmla="*/ 515 w 515"/>
              <a:gd name="T9" fmla="*/ 234 h 755"/>
              <a:gd name="T10" fmla="*/ 457 w 515"/>
              <a:gd name="T11" fmla="*/ 234 h 755"/>
              <a:gd name="T12" fmla="*/ 457 w 515"/>
              <a:gd name="T13" fmla="*/ 58 h 755"/>
              <a:gd name="T14" fmla="*/ 57 w 515"/>
              <a:gd name="T15" fmla="*/ 58 h 755"/>
              <a:gd name="T16" fmla="*/ 57 w 515"/>
              <a:gd name="T17" fmla="*/ 697 h 755"/>
              <a:gd name="T18" fmla="*/ 189 w 515"/>
              <a:gd name="T19" fmla="*/ 697 h 755"/>
              <a:gd name="T20" fmla="*/ 189 w 515"/>
              <a:gd name="T21" fmla="*/ 755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 h="755">
                <a:moveTo>
                  <a:pt x="189" y="755"/>
                </a:moveTo>
                <a:lnTo>
                  <a:pt x="0" y="755"/>
                </a:lnTo>
                <a:lnTo>
                  <a:pt x="0" y="0"/>
                </a:lnTo>
                <a:lnTo>
                  <a:pt x="515" y="0"/>
                </a:lnTo>
                <a:lnTo>
                  <a:pt x="515" y="234"/>
                </a:lnTo>
                <a:lnTo>
                  <a:pt x="457" y="234"/>
                </a:lnTo>
                <a:lnTo>
                  <a:pt x="457" y="58"/>
                </a:lnTo>
                <a:lnTo>
                  <a:pt x="57" y="58"/>
                </a:lnTo>
                <a:lnTo>
                  <a:pt x="57" y="697"/>
                </a:lnTo>
                <a:lnTo>
                  <a:pt x="189" y="697"/>
                </a:lnTo>
                <a:lnTo>
                  <a:pt x="189" y="755"/>
                </a:lnTo>
                <a:close/>
              </a:path>
            </a:pathLst>
          </a:custGeom>
          <a:solidFill>
            <a:srgbClr val="92E3FC">
              <a:alpha val="86000"/>
            </a:srgb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 name="Group 3"/>
          <p:cNvGrpSpPr/>
          <p:nvPr/>
        </p:nvGrpSpPr>
        <p:grpSpPr>
          <a:xfrm>
            <a:off x="6270883" y="4766701"/>
            <a:ext cx="4501432" cy="1833562"/>
            <a:chOff x="6321683" y="4804801"/>
            <a:chExt cx="4501432" cy="1833562"/>
          </a:xfrm>
        </p:grpSpPr>
        <p:grpSp>
          <p:nvGrpSpPr>
            <p:cNvPr id="85" name="Group 84"/>
            <p:cNvGrpSpPr/>
            <p:nvPr/>
          </p:nvGrpSpPr>
          <p:grpSpPr>
            <a:xfrm>
              <a:off x="6515526" y="5167813"/>
              <a:ext cx="4307589" cy="892096"/>
              <a:chOff x="6735866" y="5248768"/>
              <a:chExt cx="4307589" cy="892096"/>
            </a:xfrm>
          </p:grpSpPr>
          <p:sp>
            <p:nvSpPr>
              <p:cNvPr id="71" name="Rectangle 70"/>
              <p:cNvSpPr/>
              <p:nvPr/>
            </p:nvSpPr>
            <p:spPr>
              <a:xfrm>
                <a:off x="6735866" y="5248768"/>
                <a:ext cx="4307589" cy="584775"/>
              </a:xfrm>
              <a:prstGeom prst="rect">
                <a:avLst/>
              </a:prstGeom>
              <a:noFill/>
            </p:spPr>
            <p:txBody>
              <a:bodyPr wrap="none" lIns="91440" tIns="45720" rIns="91440" bIns="45720">
                <a:spAutoFit/>
              </a:bodyPr>
              <a:lstStyle/>
              <a:p>
                <a:r>
                  <a:rPr lang="en-US" sz="3200" b="1" cap="none" spc="0" dirty="0">
                    <a:ln w="0">
                      <a:noFill/>
                    </a:ln>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rPr>
                  <a:t>When </a:t>
                </a:r>
                <a:r>
                  <a:rPr lang="en-US" sz="3200" b="1" dirty="0">
                    <a:ln w="0">
                      <a:noFill/>
                    </a:ln>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rPr>
                  <a:t>Cineplex</a:t>
                </a:r>
                <a:r>
                  <a:rPr lang="en-US" sz="3200" b="1" baseline="30000" dirty="0">
                    <a:ln w="0">
                      <a:noFill/>
                    </a:ln>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rPr>
                  <a:t>+</a:t>
                </a:r>
                <a:r>
                  <a:rPr lang="en-US" sz="3200" b="1" dirty="0">
                    <a:ln w="0">
                      <a:noFill/>
                    </a:ln>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rPr>
                  <a:t> Data</a:t>
                </a:r>
                <a:endParaRPr lang="en-US" sz="3200" b="1" cap="none" spc="0" dirty="0">
                  <a:ln w="0">
                    <a:noFill/>
                  </a:ln>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2" name="Rectangle 71"/>
              <p:cNvSpPr/>
              <p:nvPr/>
            </p:nvSpPr>
            <p:spPr>
              <a:xfrm>
                <a:off x="6735866" y="5833087"/>
                <a:ext cx="1659878" cy="307777"/>
              </a:xfrm>
              <a:prstGeom prst="rect">
                <a:avLst/>
              </a:prstGeom>
              <a:noFill/>
            </p:spPr>
            <p:txBody>
              <a:bodyPr wrap="none" lIns="91440" tIns="45720" rIns="91440" bIns="45720">
                <a:spAutoFit/>
              </a:bodyPr>
              <a:lstStyle/>
              <a:p>
                <a:r>
                  <a:rPr lang="en-US" sz="1400" b="1" dirty="0">
                    <a:ln w="0">
                      <a:noFill/>
                    </a:ln>
                    <a:gradFill flip="none" rotWithShape="1">
                      <a:gsLst>
                        <a:gs pos="100000">
                          <a:srgbClr val="3CCBFA"/>
                        </a:gs>
                        <a:gs pos="0">
                          <a:srgbClr val="01B5F5"/>
                        </a:gs>
                      </a:gsLst>
                      <a:lin ang="0" scaled="0"/>
                      <a:tileRect/>
                    </a:gradFill>
                    <a:latin typeface="Open Sans" panose="020B0606030504020204" pitchFamily="34" charset="0"/>
                    <a:ea typeface="Open Sans" panose="020B0606030504020204" pitchFamily="34" charset="0"/>
                    <a:cs typeface="Open Sans" panose="020B0606030504020204" pitchFamily="34" charset="0"/>
                  </a:rPr>
                  <a:t>C</a:t>
                </a:r>
                <a:r>
                  <a:rPr lang="en-US" sz="1400" b="1" baseline="30000" dirty="0">
                    <a:ln w="0">
                      <a:noFill/>
                    </a:ln>
                    <a:gradFill flip="none" rotWithShape="1">
                      <a:gsLst>
                        <a:gs pos="100000">
                          <a:srgbClr val="3CCBFA"/>
                        </a:gs>
                        <a:gs pos="0">
                          <a:srgbClr val="01B5F5"/>
                        </a:gs>
                      </a:gsLst>
                      <a:lin ang="0" scaled="0"/>
                      <a:tileRect/>
                    </a:gradFill>
                    <a:latin typeface="Open Sans" panose="020B0606030504020204" pitchFamily="34" charset="0"/>
                    <a:ea typeface="Open Sans" panose="020B0606030504020204" pitchFamily="34" charset="0"/>
                    <a:cs typeface="Open Sans" panose="020B0606030504020204" pitchFamily="34" charset="0"/>
                  </a:rPr>
                  <a:t>+</a:t>
                </a:r>
                <a:r>
                  <a:rPr lang="en-US" sz="1400" b="1" dirty="0">
                    <a:ln w="0">
                      <a:noFill/>
                    </a:ln>
                    <a:gradFill flip="none" rotWithShape="1">
                      <a:gsLst>
                        <a:gs pos="100000">
                          <a:srgbClr val="3CCBFA"/>
                        </a:gs>
                        <a:gs pos="0">
                          <a:srgbClr val="01B5F5"/>
                        </a:gs>
                      </a:gsLst>
                      <a:lin ang="0" scaled="0"/>
                      <a:tileRect/>
                    </a:gradFill>
                    <a:latin typeface="Open Sans" panose="020B0606030504020204" pitchFamily="34" charset="0"/>
                    <a:ea typeface="Open Sans" panose="020B0606030504020204" pitchFamily="34" charset="0"/>
                    <a:cs typeface="Open Sans" panose="020B0606030504020204" pitchFamily="34" charset="0"/>
                  </a:rPr>
                  <a:t>D Team Project</a:t>
                </a:r>
                <a:endParaRPr lang="en-US" sz="1400" b="1" dirty="0">
                  <a:ln w="0">
                    <a:noFill/>
                  </a:ln>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cxnSp>
          <p:nvCxnSpPr>
            <p:cNvPr id="24" name="Straight Connector 23"/>
            <p:cNvCxnSpPr/>
            <p:nvPr/>
          </p:nvCxnSpPr>
          <p:spPr>
            <a:xfrm flipH="1">
              <a:off x="6321683" y="4804801"/>
              <a:ext cx="15876" cy="1833562"/>
            </a:xfrm>
            <a:prstGeom prst="line">
              <a:avLst/>
            </a:prstGeom>
            <a:ln w="12700">
              <a:solidFill>
                <a:srgbClr val="D9D9D9"/>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6988676D-9AA9-4BD8-A1F7-240725823A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6986" y="5019184"/>
            <a:ext cx="1418299" cy="1097096"/>
          </a:xfrm>
          <a:prstGeom prst="rect">
            <a:avLst/>
          </a:prstGeom>
        </p:spPr>
      </p:pic>
    </p:spTree>
    <p:extLst>
      <p:ext uri="{BB962C8B-B14F-4D97-AF65-F5344CB8AC3E}">
        <p14:creationId xmlns:p14="http://schemas.microsoft.com/office/powerpoint/2010/main" val="1806057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17492" y="3843761"/>
            <a:ext cx="4051872" cy="2765090"/>
          </a:xfrm>
          <a:prstGeom prst="rect">
            <a:avLst/>
          </a:prstGeom>
          <a:gradFill flip="none" rotWithShape="1">
            <a:gsLst>
              <a:gs pos="0">
                <a:srgbClr val="AFE87E"/>
              </a:gs>
              <a:gs pos="100000">
                <a:srgbClr val="64D011"/>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charset="0"/>
              <a:buNone/>
              <a:defRPr/>
            </a:pPr>
            <a:endParaRPr lang="en-US" sz="1633" dirty="0"/>
          </a:p>
        </p:txBody>
      </p:sp>
      <p:sp>
        <p:nvSpPr>
          <p:cNvPr id="3" name="Rectangle 2"/>
          <p:cNvSpPr/>
          <p:nvPr/>
        </p:nvSpPr>
        <p:spPr bwMode="auto">
          <a:xfrm>
            <a:off x="2022101" y="1078673"/>
            <a:ext cx="4051872" cy="2765090"/>
          </a:xfrm>
          <a:prstGeom prst="rect">
            <a:avLst/>
          </a:prstGeom>
          <a:gradFill flip="none" rotWithShape="1">
            <a:gsLst>
              <a:gs pos="0">
                <a:srgbClr val="A5D8F9"/>
              </a:gs>
              <a:gs pos="100000">
                <a:srgbClr val="0070C0"/>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pitchFamily="16" charset="0"/>
              <a:buNone/>
              <a:defRPr/>
            </a:pPr>
            <a:endParaRPr lang="en-US" sz="1633"/>
          </a:p>
        </p:txBody>
      </p:sp>
      <p:sp>
        <p:nvSpPr>
          <p:cNvPr id="4104" name="TextBox 16"/>
          <p:cNvSpPr txBox="1">
            <a:spLocks noChangeArrowheads="1"/>
          </p:cNvSpPr>
          <p:nvPr/>
        </p:nvSpPr>
        <p:spPr bwMode="auto">
          <a:xfrm>
            <a:off x="2782212" y="1147801"/>
            <a:ext cx="3179854" cy="483402"/>
          </a:xfrm>
          <a:prstGeom prst="rect">
            <a:avLst/>
          </a:prstGeom>
          <a:noFill/>
          <a:ln w="9525">
            <a:noFill/>
            <a:miter lim="800000"/>
            <a:headEnd/>
            <a:tailEnd/>
          </a:ln>
        </p:spPr>
        <p:txBody>
          <a:bodyPr>
            <a:spAutoFit/>
          </a:bodyPr>
          <a:lstStyle/>
          <a:p>
            <a:r>
              <a:rPr lang="en-US" sz="1452" b="1" dirty="0"/>
              <a:t>Strengths</a:t>
            </a:r>
          </a:p>
          <a:p>
            <a:endParaRPr lang="en-US" sz="1089" dirty="0"/>
          </a:p>
        </p:txBody>
      </p:sp>
      <p:sp>
        <p:nvSpPr>
          <p:cNvPr id="4105" name="TextBox 16"/>
          <p:cNvSpPr txBox="1">
            <a:spLocks noChangeArrowheads="1"/>
          </p:cNvSpPr>
          <p:nvPr/>
        </p:nvSpPr>
        <p:spPr bwMode="auto">
          <a:xfrm>
            <a:off x="2782212" y="3912892"/>
            <a:ext cx="3179854" cy="483402"/>
          </a:xfrm>
          <a:prstGeom prst="rect">
            <a:avLst/>
          </a:prstGeom>
          <a:noFill/>
          <a:ln w="9525">
            <a:noFill/>
            <a:miter lim="800000"/>
            <a:headEnd/>
            <a:tailEnd/>
          </a:ln>
        </p:spPr>
        <p:txBody>
          <a:bodyPr wrap="square">
            <a:spAutoFit/>
          </a:bodyPr>
          <a:lstStyle/>
          <a:p>
            <a:r>
              <a:rPr lang="en-US" sz="1452" b="1" dirty="0"/>
              <a:t>Opportunities</a:t>
            </a:r>
          </a:p>
          <a:p>
            <a:endParaRPr lang="en-US" sz="1089" dirty="0"/>
          </a:p>
        </p:txBody>
      </p:sp>
      <p:sp>
        <p:nvSpPr>
          <p:cNvPr id="6" name="Rectangle 5"/>
          <p:cNvSpPr/>
          <p:nvPr/>
        </p:nvSpPr>
        <p:spPr bwMode="auto">
          <a:xfrm>
            <a:off x="6100609" y="1073382"/>
            <a:ext cx="4051872" cy="2765090"/>
          </a:xfrm>
          <a:prstGeom prst="rect">
            <a:avLst/>
          </a:prstGeom>
          <a:gradFill flip="none" rotWithShape="1">
            <a:gsLst>
              <a:gs pos="0">
                <a:schemeClr val="bg1">
                  <a:lumMod val="85000"/>
                </a:schemeClr>
              </a:gs>
              <a:gs pos="100000">
                <a:schemeClr val="bg1">
                  <a:lumMod val="50000"/>
                </a:schemeClr>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fontAlgn="base">
              <a:lnSpc>
                <a:spcPct val="200000"/>
              </a:lnSpc>
              <a:buSzPts val="1000"/>
              <a:tabLst>
                <a:tab pos="457200" algn="l"/>
              </a:tabLst>
            </a:pPr>
            <a:endParaRPr lang="en-US" sz="1000" b="1" dirty="0">
              <a:solidFill>
                <a:srgbClr val="3B3835"/>
              </a:solidFill>
              <a:latin typeface="Calibri" panose="020F0502020204030204" pitchFamily="34" charset="0"/>
              <a:cs typeface="Calibri" panose="020F0502020204030204" pitchFamily="34" charset="0"/>
            </a:endParaRPr>
          </a:p>
          <a:p>
            <a:pPr fontAlgn="base">
              <a:lnSpc>
                <a:spcPct val="200000"/>
              </a:lnSpc>
              <a:buSzPts val="1000"/>
              <a:tabLst>
                <a:tab pos="457200" algn="l"/>
              </a:tabLst>
            </a:pPr>
            <a:endParaRPr lang="en-US" sz="1000" b="1" dirty="0">
              <a:solidFill>
                <a:srgbClr val="3B3835"/>
              </a:solidFill>
              <a:latin typeface="Calibri" panose="020F0502020204030204" pitchFamily="34" charset="0"/>
              <a:cs typeface="Calibri" panose="020F0502020204030204" pitchFamily="34" charset="0"/>
            </a:endParaRPr>
          </a:p>
        </p:txBody>
      </p:sp>
      <p:sp>
        <p:nvSpPr>
          <p:cNvPr id="7" name="Rectangle 6"/>
          <p:cNvSpPr/>
          <p:nvPr/>
        </p:nvSpPr>
        <p:spPr bwMode="auto">
          <a:xfrm>
            <a:off x="6100609" y="3843764"/>
            <a:ext cx="4051872" cy="2765090"/>
          </a:xfrm>
          <a:prstGeom prst="rect">
            <a:avLst/>
          </a:prstGeom>
          <a:gradFill flip="none" rotWithShape="1">
            <a:gsLst>
              <a:gs pos="0">
                <a:schemeClr val="bg1">
                  <a:lumMod val="95000"/>
                </a:schemeClr>
              </a:gs>
              <a:gs pos="100000">
                <a:schemeClr val="bg1">
                  <a:lumMod val="75000"/>
                </a:schemeClr>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charset="0"/>
              <a:buNone/>
              <a:defRPr/>
            </a:pPr>
            <a:endParaRPr lang="en-US" sz="1633"/>
          </a:p>
        </p:txBody>
      </p:sp>
      <p:sp>
        <p:nvSpPr>
          <p:cNvPr id="4112" name="TextBox 16"/>
          <p:cNvSpPr txBox="1">
            <a:spLocks noChangeArrowheads="1"/>
          </p:cNvSpPr>
          <p:nvPr/>
        </p:nvSpPr>
        <p:spPr bwMode="auto">
          <a:xfrm>
            <a:off x="6860721" y="3912892"/>
            <a:ext cx="3179854" cy="539250"/>
          </a:xfrm>
          <a:prstGeom prst="rect">
            <a:avLst/>
          </a:prstGeom>
          <a:noFill/>
          <a:ln w="9525">
            <a:noFill/>
            <a:miter lim="800000"/>
            <a:headEnd/>
            <a:tailEnd/>
          </a:ln>
        </p:spPr>
        <p:txBody>
          <a:bodyPr>
            <a:spAutoFit/>
          </a:bodyPr>
          <a:lstStyle/>
          <a:p>
            <a:r>
              <a:rPr lang="en-US" sz="1452" b="1" dirty="0"/>
              <a:t>Threats</a:t>
            </a:r>
          </a:p>
          <a:p>
            <a:endParaRPr lang="en-US" sz="1452" b="1" dirty="0"/>
          </a:p>
        </p:txBody>
      </p:sp>
      <p:sp>
        <p:nvSpPr>
          <p:cNvPr id="4113" name="TextBox 16"/>
          <p:cNvSpPr txBox="1">
            <a:spLocks noChangeArrowheads="1"/>
          </p:cNvSpPr>
          <p:nvPr/>
        </p:nvSpPr>
        <p:spPr bwMode="auto">
          <a:xfrm>
            <a:off x="6860721" y="1147802"/>
            <a:ext cx="3179854" cy="668068"/>
          </a:xfrm>
          <a:prstGeom prst="rect">
            <a:avLst/>
          </a:prstGeom>
          <a:noFill/>
          <a:ln w="9525">
            <a:noFill/>
            <a:miter lim="800000"/>
            <a:headEnd/>
            <a:tailEnd/>
          </a:ln>
        </p:spPr>
        <p:txBody>
          <a:bodyPr>
            <a:spAutoFit/>
          </a:bodyPr>
          <a:lstStyle/>
          <a:p>
            <a:r>
              <a:rPr lang="en-US" sz="1452" b="1" dirty="0"/>
              <a:t>Weaknesses</a:t>
            </a:r>
          </a:p>
          <a:p>
            <a:endParaRPr lang="en-US" sz="1089" dirty="0"/>
          </a:p>
          <a:p>
            <a:pPr hangingPunct="1">
              <a:lnSpc>
                <a:spcPct val="100000"/>
              </a:lnSpc>
              <a:spcBef>
                <a:spcPct val="20000"/>
              </a:spcBef>
              <a:buClrTx/>
              <a:buSzTx/>
            </a:pPr>
            <a:endParaRPr lang="en-US" sz="1000" noProof="1">
              <a:latin typeface="Calibri" pitchFamily="34" charset="0"/>
              <a:cs typeface="Arial" charset="0"/>
            </a:endParaRPr>
          </a:p>
        </p:txBody>
      </p:sp>
      <p:grpSp>
        <p:nvGrpSpPr>
          <p:cNvPr id="4114" name="Group 21"/>
          <p:cNvGrpSpPr>
            <a:grpSpLocks/>
          </p:cNvGrpSpPr>
          <p:nvPr/>
        </p:nvGrpSpPr>
        <p:grpSpPr bwMode="auto">
          <a:xfrm>
            <a:off x="2021813" y="1078674"/>
            <a:ext cx="668230" cy="668230"/>
            <a:chOff x="8240712" y="5684837"/>
            <a:chExt cx="736910" cy="737125"/>
          </a:xfrm>
        </p:grpSpPr>
        <p:sp>
          <p:nvSpPr>
            <p:cNvPr id="12" name="Rectangle 11"/>
            <p:cNvSpPr/>
            <p:nvPr/>
          </p:nvSpPr>
          <p:spPr bwMode="auto">
            <a:xfrm>
              <a:off x="8240712" y="5684837"/>
              <a:ext cx="736910" cy="737125"/>
            </a:xfrm>
            <a:prstGeom prst="rect">
              <a:avLst/>
            </a:prstGeom>
            <a:gradFill>
              <a:gsLst>
                <a:gs pos="0">
                  <a:srgbClr val="00B0F0">
                    <a:alpha val="30000"/>
                  </a:srgbClr>
                </a:gs>
                <a:gs pos="100000">
                  <a:srgbClr val="004C84">
                    <a:alpha val="65000"/>
                  </a:srgbClr>
                </a:gs>
              </a:gsLst>
              <a:lin ang="5400000" scaled="0"/>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pitchFamily="16" charset="0"/>
                <a:buNone/>
                <a:defRPr/>
              </a:pPr>
              <a:endParaRPr lang="en-US" sz="2177"/>
            </a:p>
          </p:txBody>
        </p:sp>
        <p:sp>
          <p:nvSpPr>
            <p:cNvPr id="13" name="TextBox 12"/>
            <p:cNvSpPr txBox="1"/>
            <p:nvPr/>
          </p:nvSpPr>
          <p:spPr>
            <a:xfrm>
              <a:off x="8346961" y="5795613"/>
              <a:ext cx="498843" cy="471422"/>
            </a:xfrm>
            <a:prstGeom prst="rect">
              <a:avLst/>
            </a:prstGeom>
            <a:noFill/>
          </p:spPr>
          <p:txBody>
            <a:bodyPr>
              <a:spAutoFit/>
            </a:bodyPr>
            <a:lstStyle/>
            <a:p>
              <a:pPr algn="ctr">
                <a:buFont typeface="Times New Roman" pitchFamily="16" charset="0"/>
                <a:buNone/>
                <a:defRPr/>
              </a:pPr>
              <a:r>
                <a:rPr lang="en-US" sz="2177" b="1" dirty="0">
                  <a:solidFill>
                    <a:schemeClr val="tx1">
                      <a:lumMod val="75000"/>
                      <a:lumOff val="25000"/>
                    </a:schemeClr>
                  </a:solidFill>
                  <a:effectLst>
                    <a:innerShdw blurRad="63500" dist="76200" dir="13500000">
                      <a:prstClr val="black">
                        <a:alpha val="38000"/>
                      </a:prstClr>
                    </a:innerShdw>
                  </a:effectLst>
                  <a:latin typeface="Verdana" pitchFamily="34" charset="0"/>
                </a:rPr>
                <a:t>S</a:t>
              </a:r>
            </a:p>
          </p:txBody>
        </p:sp>
      </p:grpSp>
      <p:grpSp>
        <p:nvGrpSpPr>
          <p:cNvPr id="4115" name="Group 18"/>
          <p:cNvGrpSpPr>
            <a:grpSpLocks/>
          </p:cNvGrpSpPr>
          <p:nvPr/>
        </p:nvGrpSpPr>
        <p:grpSpPr bwMode="auto">
          <a:xfrm>
            <a:off x="6100321" y="1078674"/>
            <a:ext cx="668230" cy="668230"/>
            <a:chOff x="5040312" y="731837"/>
            <a:chExt cx="736910" cy="737125"/>
          </a:xfrm>
        </p:grpSpPr>
        <p:sp>
          <p:nvSpPr>
            <p:cNvPr id="10" name="Rectangle 9"/>
            <p:cNvSpPr/>
            <p:nvPr/>
          </p:nvSpPr>
          <p:spPr bwMode="auto">
            <a:xfrm>
              <a:off x="5040312" y="731837"/>
              <a:ext cx="736910" cy="737125"/>
            </a:xfrm>
            <a:prstGeom prst="rect">
              <a:avLst/>
            </a:prstGeom>
            <a:gradFill>
              <a:gsLst>
                <a:gs pos="0">
                  <a:schemeClr val="bg1">
                    <a:lumMod val="75000"/>
                    <a:alpha val="58000"/>
                  </a:schemeClr>
                </a:gs>
                <a:gs pos="100000">
                  <a:schemeClr val="tx1">
                    <a:lumMod val="65000"/>
                    <a:lumOff val="35000"/>
                    <a:alpha val="74000"/>
                  </a:schemeClr>
                </a:gs>
              </a:gsLst>
              <a:lin ang="5400000" scaled="0"/>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pitchFamily="16" charset="0"/>
                <a:buNone/>
                <a:defRPr/>
              </a:pPr>
              <a:endParaRPr lang="en-US" sz="2177"/>
            </a:p>
          </p:txBody>
        </p:sp>
        <p:sp>
          <p:nvSpPr>
            <p:cNvPr id="14" name="TextBox 13"/>
            <p:cNvSpPr txBox="1"/>
            <p:nvPr/>
          </p:nvSpPr>
          <p:spPr>
            <a:xfrm>
              <a:off x="5096452" y="872442"/>
              <a:ext cx="596410" cy="471422"/>
            </a:xfrm>
            <a:prstGeom prst="rect">
              <a:avLst/>
            </a:prstGeom>
            <a:noFill/>
          </p:spPr>
          <p:txBody>
            <a:bodyPr>
              <a:spAutoFit/>
            </a:bodyPr>
            <a:lstStyle/>
            <a:p>
              <a:pPr algn="ctr">
                <a:buFont typeface="Times New Roman" pitchFamily="16" charset="0"/>
                <a:buNone/>
                <a:defRPr/>
              </a:pPr>
              <a:r>
                <a:rPr lang="en-US" sz="2177" b="1" dirty="0">
                  <a:solidFill>
                    <a:schemeClr val="tx1">
                      <a:lumMod val="75000"/>
                      <a:lumOff val="25000"/>
                    </a:schemeClr>
                  </a:solidFill>
                  <a:effectLst>
                    <a:innerShdw blurRad="63500" dist="76200" dir="13500000">
                      <a:prstClr val="black">
                        <a:alpha val="38000"/>
                      </a:prstClr>
                    </a:innerShdw>
                  </a:effectLst>
                  <a:latin typeface="Verdana" pitchFamily="34" charset="0"/>
                </a:rPr>
                <a:t>W</a:t>
              </a:r>
            </a:p>
          </p:txBody>
        </p:sp>
      </p:grpSp>
      <p:grpSp>
        <p:nvGrpSpPr>
          <p:cNvPr id="4116" name="Group 19"/>
          <p:cNvGrpSpPr>
            <a:grpSpLocks/>
          </p:cNvGrpSpPr>
          <p:nvPr/>
        </p:nvGrpSpPr>
        <p:grpSpPr bwMode="auto">
          <a:xfrm>
            <a:off x="6100321" y="3843765"/>
            <a:ext cx="668230" cy="668230"/>
            <a:chOff x="9030172" y="6475566"/>
            <a:chExt cx="736910" cy="737125"/>
          </a:xfrm>
        </p:grpSpPr>
        <p:sp>
          <p:nvSpPr>
            <p:cNvPr id="11" name="Rectangle 10"/>
            <p:cNvSpPr/>
            <p:nvPr/>
          </p:nvSpPr>
          <p:spPr bwMode="auto">
            <a:xfrm>
              <a:off x="9030172" y="6475566"/>
              <a:ext cx="736910" cy="737125"/>
            </a:xfrm>
            <a:prstGeom prst="rect">
              <a:avLst/>
            </a:prstGeom>
            <a:gradFill>
              <a:gsLst>
                <a:gs pos="0">
                  <a:schemeClr val="bg1">
                    <a:lumMod val="85000"/>
                    <a:alpha val="66000"/>
                  </a:schemeClr>
                </a:gs>
                <a:gs pos="100000">
                  <a:schemeClr val="bg1">
                    <a:lumMod val="65000"/>
                    <a:alpha val="75000"/>
                  </a:schemeClr>
                </a:gs>
              </a:gsLst>
              <a:lin ang="5400000" scaled="0"/>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pitchFamily="16" charset="0"/>
                <a:buNone/>
                <a:defRPr/>
              </a:pPr>
              <a:endParaRPr lang="en-US" sz="2177"/>
            </a:p>
          </p:txBody>
        </p:sp>
        <p:sp>
          <p:nvSpPr>
            <p:cNvPr id="15" name="TextBox 14"/>
            <p:cNvSpPr txBox="1"/>
            <p:nvPr/>
          </p:nvSpPr>
          <p:spPr>
            <a:xfrm>
              <a:off x="9215279" y="6611247"/>
              <a:ext cx="498843" cy="471422"/>
            </a:xfrm>
            <a:prstGeom prst="rect">
              <a:avLst/>
            </a:prstGeom>
            <a:noFill/>
          </p:spPr>
          <p:txBody>
            <a:bodyPr>
              <a:spAutoFit/>
            </a:bodyPr>
            <a:lstStyle/>
            <a:p>
              <a:pPr>
                <a:buFont typeface="Times New Roman" pitchFamily="16" charset="0"/>
                <a:buNone/>
                <a:defRPr/>
              </a:pPr>
              <a:r>
                <a:rPr lang="en-US" sz="2177" b="1" dirty="0">
                  <a:solidFill>
                    <a:schemeClr val="tx1">
                      <a:lumMod val="75000"/>
                      <a:lumOff val="25000"/>
                    </a:schemeClr>
                  </a:solidFill>
                  <a:effectLst>
                    <a:innerShdw blurRad="63500" dist="76200" dir="13500000">
                      <a:prstClr val="black">
                        <a:alpha val="38000"/>
                      </a:prstClr>
                    </a:innerShdw>
                  </a:effectLst>
                  <a:latin typeface="Verdana" pitchFamily="34" charset="0"/>
                </a:rPr>
                <a:t>T</a:t>
              </a:r>
            </a:p>
          </p:txBody>
        </p:sp>
      </p:grpSp>
      <p:grpSp>
        <p:nvGrpSpPr>
          <p:cNvPr id="4117" name="Group 20"/>
          <p:cNvGrpSpPr>
            <a:grpSpLocks/>
          </p:cNvGrpSpPr>
          <p:nvPr/>
        </p:nvGrpSpPr>
        <p:grpSpPr bwMode="auto">
          <a:xfrm>
            <a:off x="2021813" y="3866807"/>
            <a:ext cx="668230" cy="668230"/>
            <a:chOff x="8240712" y="6468732"/>
            <a:chExt cx="736910" cy="737125"/>
          </a:xfrm>
        </p:grpSpPr>
        <p:sp>
          <p:nvSpPr>
            <p:cNvPr id="16" name="Rectangle 15"/>
            <p:cNvSpPr/>
            <p:nvPr/>
          </p:nvSpPr>
          <p:spPr bwMode="auto">
            <a:xfrm>
              <a:off x="8240712" y="6468732"/>
              <a:ext cx="736910" cy="737125"/>
            </a:xfrm>
            <a:prstGeom prst="rect">
              <a:avLst/>
            </a:prstGeom>
            <a:gradFill>
              <a:gsLst>
                <a:gs pos="0">
                  <a:srgbClr val="64D011">
                    <a:alpha val="70000"/>
                  </a:srgbClr>
                </a:gs>
                <a:gs pos="100000">
                  <a:srgbClr val="326609">
                    <a:alpha val="88000"/>
                  </a:srgbClr>
                </a:gs>
              </a:gsLst>
              <a:lin ang="5400000" scaled="0"/>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pitchFamily="16" charset="0"/>
                <a:buNone/>
                <a:defRPr/>
              </a:pPr>
              <a:endParaRPr lang="en-US" sz="2177"/>
            </a:p>
          </p:txBody>
        </p:sp>
        <p:sp>
          <p:nvSpPr>
            <p:cNvPr id="17" name="TextBox 16"/>
            <p:cNvSpPr txBox="1"/>
            <p:nvPr/>
          </p:nvSpPr>
          <p:spPr>
            <a:xfrm>
              <a:off x="8349466" y="6612811"/>
              <a:ext cx="498843" cy="471422"/>
            </a:xfrm>
            <a:prstGeom prst="rect">
              <a:avLst/>
            </a:prstGeom>
            <a:noFill/>
          </p:spPr>
          <p:txBody>
            <a:bodyPr>
              <a:spAutoFit/>
            </a:bodyPr>
            <a:lstStyle/>
            <a:p>
              <a:pPr algn="ctr">
                <a:buFont typeface="Times New Roman" pitchFamily="16" charset="0"/>
                <a:buNone/>
                <a:defRPr/>
              </a:pPr>
              <a:r>
                <a:rPr lang="en-US" sz="2177" b="1" dirty="0">
                  <a:solidFill>
                    <a:schemeClr val="tx1">
                      <a:lumMod val="75000"/>
                      <a:lumOff val="25000"/>
                    </a:schemeClr>
                  </a:solidFill>
                  <a:effectLst>
                    <a:innerShdw blurRad="63500" dist="76200" dir="13500000">
                      <a:prstClr val="black">
                        <a:alpha val="38000"/>
                      </a:prstClr>
                    </a:innerShdw>
                  </a:effectLst>
                  <a:latin typeface="Verdana" pitchFamily="34" charset="0"/>
                </a:rPr>
                <a:t>O</a:t>
              </a:r>
            </a:p>
          </p:txBody>
        </p:sp>
      </p:grpSp>
      <p:sp>
        <p:nvSpPr>
          <p:cNvPr id="24" name="Rectangle 23">
            <a:extLst>
              <a:ext uri="{FF2B5EF4-FFF2-40B4-BE49-F238E27FC236}">
                <a16:creationId xmlns:a16="http://schemas.microsoft.com/office/drawing/2014/main" id="{A8D518AF-4257-436E-96C4-46D98DE7BCB1}"/>
              </a:ext>
            </a:extLst>
          </p:cNvPr>
          <p:cNvSpPr/>
          <p:nvPr/>
        </p:nvSpPr>
        <p:spPr>
          <a:xfrm>
            <a:off x="2017492" y="1629501"/>
            <a:ext cx="4391086" cy="2203680"/>
          </a:xfrm>
          <a:prstGeom prst="rect">
            <a:avLst/>
          </a:prstGeom>
        </p:spPr>
        <p:txBody>
          <a:bodyPr wrap="square">
            <a:spAutoFit/>
          </a:bodyPr>
          <a:lstStyle/>
          <a:p>
            <a:pPr marR="0" lvl="0" fontAlgn="base">
              <a:lnSpc>
                <a:spcPct val="200000"/>
              </a:lnSpc>
              <a:spcBef>
                <a:spcPts val="0"/>
              </a:spcBef>
              <a:spcAft>
                <a:spcPts val="0"/>
              </a:spcAft>
              <a:buSzPts val="1000"/>
              <a:tabLst>
                <a:tab pos="457200" algn="l"/>
              </a:tabLst>
            </a:pPr>
            <a:r>
              <a:rPr lang="en-US" sz="1000" b="1" dirty="0">
                <a:solidFill>
                  <a:srgbClr val="3B3835"/>
                </a:solidFill>
                <a:latin typeface="Calibri" panose="020F0502020204030204" pitchFamily="34" charset="0"/>
                <a:ea typeface="Times New Roman" panose="02020603050405020304" pitchFamily="18" charset="0"/>
                <a:cs typeface="Calibri" panose="020F0502020204030204" pitchFamily="34" charset="0"/>
              </a:rPr>
              <a:t>High market share on theatre industry, it is Canada’s largest Film Exhibitor. </a:t>
            </a:r>
            <a:endParaRPr lang="en-US" sz="1000" b="1" dirty="0">
              <a:latin typeface="Calibri" panose="020F0502020204030204" pitchFamily="34" charset="0"/>
              <a:ea typeface="DengXian" panose="02010600030101010101" pitchFamily="2" charset="-122"/>
              <a:cs typeface="Times New Roman" panose="02020603050405020304" pitchFamily="18" charset="0"/>
            </a:endParaRPr>
          </a:p>
          <a:p>
            <a:pPr marR="0" lvl="0" fontAlgn="base">
              <a:lnSpc>
                <a:spcPct val="200000"/>
              </a:lnSpc>
              <a:spcBef>
                <a:spcPts val="0"/>
              </a:spcBef>
              <a:spcAft>
                <a:spcPts val="0"/>
              </a:spcAft>
              <a:buSzPts val="1000"/>
              <a:tabLst>
                <a:tab pos="457200" algn="l"/>
              </a:tabLst>
            </a:pPr>
            <a:r>
              <a:rPr lang="en-US" sz="1000" b="1" dirty="0">
                <a:solidFill>
                  <a:srgbClr val="3B3835"/>
                </a:solidFill>
                <a:latin typeface="Calibri" panose="020F0502020204030204" pitchFamily="34" charset="0"/>
                <a:ea typeface="Times New Roman" panose="02020603050405020304" pitchFamily="18" charset="0"/>
                <a:cs typeface="Calibri" panose="020F0502020204030204" pitchFamily="34" charset="0"/>
              </a:rPr>
              <a:t>Gold class film service offers a unique User experience. (Most advancing hardware, variety of food, online tickets, etc.) </a:t>
            </a:r>
            <a:endParaRPr lang="en-US" sz="1000" b="1" dirty="0">
              <a:latin typeface="Calibri" panose="020F0502020204030204" pitchFamily="34" charset="0"/>
              <a:ea typeface="DengXian" panose="02010600030101010101" pitchFamily="2" charset="-122"/>
              <a:cs typeface="Times New Roman" panose="02020603050405020304" pitchFamily="18" charset="0"/>
            </a:endParaRPr>
          </a:p>
          <a:p>
            <a:pPr marR="0" lvl="0" fontAlgn="base">
              <a:lnSpc>
                <a:spcPct val="200000"/>
              </a:lnSpc>
              <a:spcBef>
                <a:spcPts val="0"/>
              </a:spcBef>
              <a:spcAft>
                <a:spcPts val="0"/>
              </a:spcAft>
              <a:buSzPts val="1000"/>
              <a:tabLst>
                <a:tab pos="457200" algn="l"/>
              </a:tabLst>
            </a:pPr>
            <a:r>
              <a:rPr lang="en-US" sz="1000" b="1" dirty="0">
                <a:solidFill>
                  <a:srgbClr val="3B3835"/>
                </a:solidFill>
                <a:latin typeface="Calibri" panose="020F0502020204030204" pitchFamily="34" charset="0"/>
                <a:ea typeface="Times New Roman" panose="02020603050405020304" pitchFamily="18" charset="0"/>
                <a:cs typeface="Calibri" panose="020F0502020204030204" pitchFamily="34" charset="0"/>
              </a:rPr>
              <a:t>Convenient Locations</a:t>
            </a:r>
            <a:endParaRPr lang="en-US" sz="1000" b="1" dirty="0">
              <a:latin typeface="Calibri" panose="020F0502020204030204" pitchFamily="34" charset="0"/>
              <a:ea typeface="DengXian" panose="02010600030101010101" pitchFamily="2" charset="-122"/>
              <a:cs typeface="Times New Roman" panose="02020603050405020304" pitchFamily="18" charset="0"/>
            </a:endParaRPr>
          </a:p>
          <a:p>
            <a:pPr marR="0" lvl="0" fontAlgn="base">
              <a:lnSpc>
                <a:spcPct val="200000"/>
              </a:lnSpc>
              <a:spcBef>
                <a:spcPts val="0"/>
              </a:spcBef>
              <a:spcAft>
                <a:spcPts val="0"/>
              </a:spcAft>
              <a:buSzPts val="1000"/>
              <a:tabLst>
                <a:tab pos="457200" algn="l"/>
              </a:tabLst>
            </a:pPr>
            <a:r>
              <a:rPr lang="en-US" sz="1000" b="1" dirty="0">
                <a:solidFill>
                  <a:srgbClr val="3B3835"/>
                </a:solidFill>
                <a:latin typeface="Calibri" panose="020F0502020204030204" pitchFamily="34" charset="0"/>
                <a:ea typeface="Times New Roman" panose="02020603050405020304" pitchFamily="18" charset="0"/>
                <a:cs typeface="Calibri" panose="020F0502020204030204" pitchFamily="34" charset="0"/>
              </a:rPr>
              <a:t>Diversified business </a:t>
            </a:r>
            <a:endParaRPr lang="en-US" sz="1000" b="1" dirty="0">
              <a:latin typeface="Calibri" panose="020F0502020204030204" pitchFamily="34" charset="0"/>
              <a:ea typeface="DengXian" panose="02010600030101010101" pitchFamily="2" charset="-122"/>
              <a:cs typeface="Times New Roman" panose="02020603050405020304" pitchFamily="18" charset="0"/>
            </a:endParaRPr>
          </a:p>
          <a:p>
            <a:pPr marR="0" lvl="0" fontAlgn="base">
              <a:lnSpc>
                <a:spcPct val="200000"/>
              </a:lnSpc>
              <a:spcBef>
                <a:spcPts val="0"/>
              </a:spcBef>
              <a:spcAft>
                <a:spcPts val="0"/>
              </a:spcAft>
              <a:buSzPts val="1000"/>
              <a:tabLst>
                <a:tab pos="457200" algn="l"/>
              </a:tabLst>
            </a:pPr>
            <a:r>
              <a:rPr lang="en-US" sz="1000" b="1" dirty="0">
                <a:solidFill>
                  <a:srgbClr val="3B3835"/>
                </a:solidFill>
                <a:latin typeface="Calibri" panose="020F0502020204030204" pitchFamily="34" charset="0"/>
                <a:ea typeface="Times New Roman" panose="02020603050405020304" pitchFamily="18" charset="0"/>
                <a:cs typeface="Calibri" panose="020F0502020204030204" pitchFamily="34" charset="0"/>
              </a:rPr>
              <a:t>Strong Profitability support Cineplex to have sustainable innovations </a:t>
            </a:r>
            <a:endParaRPr lang="en-US" sz="1000" b="1" dirty="0">
              <a:latin typeface="Calibri" panose="020F0502020204030204" pitchFamily="34" charset="0"/>
              <a:ea typeface="DengXian" panose="02010600030101010101" pitchFamily="2" charset="-122"/>
              <a:cs typeface="Times New Roman" panose="02020603050405020304" pitchFamily="18" charset="0"/>
            </a:endParaRPr>
          </a:p>
          <a:p>
            <a:pPr marR="0" lvl="0" fontAlgn="base">
              <a:lnSpc>
                <a:spcPct val="200000"/>
              </a:lnSpc>
              <a:spcBef>
                <a:spcPts val="0"/>
              </a:spcBef>
              <a:spcAft>
                <a:spcPts val="0"/>
              </a:spcAft>
              <a:buSzPts val="1000"/>
              <a:tabLst>
                <a:tab pos="457200" algn="l"/>
              </a:tabLst>
            </a:pPr>
            <a:r>
              <a:rPr lang="en-US" sz="1000" b="1" dirty="0">
                <a:solidFill>
                  <a:srgbClr val="3B3835"/>
                </a:solidFill>
                <a:latin typeface="Calibri" panose="020F0502020204030204" pitchFamily="34" charset="0"/>
                <a:ea typeface="Times New Roman" panose="02020603050405020304" pitchFamily="18" charset="0"/>
                <a:cs typeface="Calibri" panose="020F0502020204030204" pitchFamily="34" charset="0"/>
              </a:rPr>
              <a:t>Loyalty membership to retain repeat customer</a:t>
            </a:r>
            <a:endParaRPr lang="en-US" sz="1000" b="1" dirty="0">
              <a:effectLst/>
              <a:latin typeface="Calibri" panose="020F0502020204030204" pitchFamily="34" charset="0"/>
              <a:ea typeface="DengXian" panose="02010600030101010101" pitchFamily="2" charset="-122"/>
              <a:cs typeface="Times New Roman" panose="02020603050405020304" pitchFamily="18" charset="0"/>
            </a:endParaRPr>
          </a:p>
        </p:txBody>
      </p:sp>
      <p:grpSp>
        <p:nvGrpSpPr>
          <p:cNvPr id="25" name="Group 100">
            <a:extLst>
              <a:ext uri="{FF2B5EF4-FFF2-40B4-BE49-F238E27FC236}">
                <a16:creationId xmlns:a16="http://schemas.microsoft.com/office/drawing/2014/main" id="{3DA1A9E8-6D11-4308-859A-BACD36FA4CD4}"/>
              </a:ext>
            </a:extLst>
          </p:cNvPr>
          <p:cNvGrpSpPr/>
          <p:nvPr/>
        </p:nvGrpSpPr>
        <p:grpSpPr>
          <a:xfrm>
            <a:off x="2085975" y="-6349"/>
            <a:ext cx="7954600" cy="796863"/>
            <a:chOff x="2336800" y="-6350"/>
            <a:chExt cx="7495821" cy="1374775"/>
          </a:xfrm>
        </p:grpSpPr>
        <p:sp>
          <p:nvSpPr>
            <p:cNvPr id="26" name="Freeform 7">
              <a:extLst>
                <a:ext uri="{FF2B5EF4-FFF2-40B4-BE49-F238E27FC236}">
                  <a16:creationId xmlns:a16="http://schemas.microsoft.com/office/drawing/2014/main" id="{E088EF73-8495-4EF1-B4A7-C6C7D6DD6D2E}"/>
                </a:ext>
              </a:extLst>
            </p:cNvPr>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5">
              <a:extLst>
                <a:ext uri="{FF2B5EF4-FFF2-40B4-BE49-F238E27FC236}">
                  <a16:creationId xmlns:a16="http://schemas.microsoft.com/office/drawing/2014/main" id="{2FD38705-7668-4023-B2D2-CEFF4CADD216}"/>
                </a:ext>
              </a:extLst>
            </p:cNvPr>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8" name="Freeform 6">
              <a:extLst>
                <a:ext uri="{FF2B5EF4-FFF2-40B4-BE49-F238E27FC236}">
                  <a16:creationId xmlns:a16="http://schemas.microsoft.com/office/drawing/2014/main" id="{D775BF59-09E0-44CF-AA12-BC3D6D32C4CD}"/>
                </a:ext>
              </a:extLst>
            </p:cNvPr>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9" name="Freeform 7">
              <a:extLst>
                <a:ext uri="{FF2B5EF4-FFF2-40B4-BE49-F238E27FC236}">
                  <a16:creationId xmlns:a16="http://schemas.microsoft.com/office/drawing/2014/main" id="{13A98A82-6F09-4765-A7C8-81BC3673023F}"/>
                </a:ext>
              </a:extLst>
            </p:cNvPr>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 name="Rectangle 3">
            <a:extLst>
              <a:ext uri="{FF2B5EF4-FFF2-40B4-BE49-F238E27FC236}">
                <a16:creationId xmlns:a16="http://schemas.microsoft.com/office/drawing/2014/main" id="{F8D94B3E-EA7A-4CF4-977B-4F722C7535BD}"/>
              </a:ext>
            </a:extLst>
          </p:cNvPr>
          <p:cNvSpPr/>
          <p:nvPr/>
        </p:nvSpPr>
        <p:spPr>
          <a:xfrm>
            <a:off x="4925049" y="174310"/>
            <a:ext cx="2234907" cy="646331"/>
          </a:xfrm>
          <a:prstGeom prst="rect">
            <a:avLst/>
          </a:prstGeom>
        </p:spPr>
        <p:txBody>
          <a:bodyPr wrap="none">
            <a:spAutoFit/>
          </a:bodyPr>
          <a:lstStyle/>
          <a:p>
            <a:pPr algn="ctr"/>
            <a:r>
              <a:rPr lang="en-CA" sz="2000" spc="200" dirty="0">
                <a:ln w="0">
                  <a:noFill/>
                </a:ln>
                <a:solidFill>
                  <a:schemeClr val="bg1"/>
                </a:solidFill>
                <a:latin typeface="Impact" panose="020B0806030902050204" pitchFamily="34" charset="0"/>
              </a:rPr>
              <a:t>Insights in Data</a:t>
            </a:r>
          </a:p>
          <a:p>
            <a:pPr algn="ctr"/>
            <a:r>
              <a:rPr lang="en-CA" sz="1600" spc="200" dirty="0">
                <a:ln w="0">
                  <a:noFill/>
                </a:ln>
                <a:solidFill>
                  <a:schemeClr val="bg1"/>
                </a:solidFill>
                <a:latin typeface="Impact" panose="020B0806030902050204" pitchFamily="34" charset="0"/>
              </a:rPr>
              <a:t>SWOT Analysis</a:t>
            </a:r>
            <a:endParaRPr lang="en-US" sz="1600" spc="200" dirty="0">
              <a:ln w="0">
                <a:noFill/>
              </a:ln>
              <a:solidFill>
                <a:schemeClr val="bg1"/>
              </a:solidFill>
              <a:latin typeface="Impact" panose="020B0806030902050204" pitchFamily="34" charset="0"/>
            </a:endParaRPr>
          </a:p>
        </p:txBody>
      </p:sp>
      <p:sp>
        <p:nvSpPr>
          <p:cNvPr id="31" name="Rectangle 30">
            <a:extLst>
              <a:ext uri="{FF2B5EF4-FFF2-40B4-BE49-F238E27FC236}">
                <a16:creationId xmlns:a16="http://schemas.microsoft.com/office/drawing/2014/main" id="{7814247C-9DBD-4823-AB47-3491BA0C9A11}"/>
              </a:ext>
            </a:extLst>
          </p:cNvPr>
          <p:cNvSpPr/>
          <p:nvPr/>
        </p:nvSpPr>
        <p:spPr>
          <a:xfrm>
            <a:off x="2085975" y="4604166"/>
            <a:ext cx="3429472" cy="1588127"/>
          </a:xfrm>
          <a:prstGeom prst="rect">
            <a:avLst/>
          </a:prstGeom>
        </p:spPr>
        <p:txBody>
          <a:bodyPr wrap="square">
            <a:spAutoFit/>
          </a:bodyPr>
          <a:lstStyle/>
          <a:p>
            <a:pPr marR="0" lvl="0" fontAlgn="base">
              <a:lnSpc>
                <a:spcPct val="200000"/>
              </a:lnSpc>
              <a:buSzPts val="1000"/>
              <a:tabLst>
                <a:tab pos="457200" algn="l"/>
              </a:tabLst>
            </a:pPr>
            <a:r>
              <a:rPr lang="en-US" sz="1000" b="1" dirty="0">
                <a:solidFill>
                  <a:srgbClr val="3B3835"/>
                </a:solidFill>
                <a:latin typeface="Calibri" panose="020F0502020204030204" pitchFamily="34" charset="0"/>
                <a:cs typeface="Calibri" panose="020F0502020204030204" pitchFamily="34" charset="0"/>
              </a:rPr>
              <a:t>High entertainment requirements from consumers, which provide a broad potential market to develop </a:t>
            </a:r>
          </a:p>
          <a:p>
            <a:pPr marR="0" lvl="0" fontAlgn="base">
              <a:lnSpc>
                <a:spcPct val="200000"/>
              </a:lnSpc>
              <a:buSzPts val="1000"/>
              <a:tabLst>
                <a:tab pos="457200" algn="l"/>
              </a:tabLst>
            </a:pPr>
            <a:r>
              <a:rPr lang="en-US" sz="1000" b="1" dirty="0">
                <a:solidFill>
                  <a:srgbClr val="3B3835"/>
                </a:solidFill>
                <a:latin typeface="Calibri" panose="020F0502020204030204" pitchFamily="34" charset="0"/>
                <a:cs typeface="Calibri" panose="020F0502020204030204" pitchFamily="34" charset="0"/>
              </a:rPr>
              <a:t>Increased Disposable Income</a:t>
            </a:r>
          </a:p>
          <a:p>
            <a:pPr marR="0" lvl="0" fontAlgn="base">
              <a:lnSpc>
                <a:spcPct val="200000"/>
              </a:lnSpc>
              <a:buSzPts val="1000"/>
              <a:tabLst>
                <a:tab pos="457200" algn="l"/>
              </a:tabLst>
            </a:pPr>
            <a:r>
              <a:rPr lang="en-US" sz="1000" b="1" dirty="0">
                <a:solidFill>
                  <a:srgbClr val="3B3835"/>
                </a:solidFill>
                <a:latin typeface="Calibri" panose="020F0502020204030204" pitchFamily="34" charset="0"/>
                <a:cs typeface="Calibri" panose="020F0502020204030204" pitchFamily="34" charset="0"/>
              </a:rPr>
              <a:t>Low market competition </a:t>
            </a:r>
          </a:p>
          <a:p>
            <a:pPr fontAlgn="base">
              <a:lnSpc>
                <a:spcPct val="200000"/>
              </a:lnSpc>
              <a:buSzPts val="1000"/>
              <a:tabLst>
                <a:tab pos="457200" algn="l"/>
              </a:tabLst>
            </a:pPr>
            <a:r>
              <a:rPr lang="en-US" sz="1000" b="1" dirty="0">
                <a:solidFill>
                  <a:srgbClr val="3B3835"/>
                </a:solidFill>
                <a:latin typeface="Calibri" panose="020F0502020204030204" pitchFamily="34" charset="0"/>
                <a:cs typeface="Calibri" panose="020F0502020204030204" pitchFamily="34" charset="0"/>
              </a:rPr>
              <a:t>The preference of film is becoming various</a:t>
            </a:r>
          </a:p>
        </p:txBody>
      </p:sp>
      <p:sp>
        <p:nvSpPr>
          <p:cNvPr id="32" name="Rectangle 31">
            <a:extLst>
              <a:ext uri="{FF2B5EF4-FFF2-40B4-BE49-F238E27FC236}">
                <a16:creationId xmlns:a16="http://schemas.microsoft.com/office/drawing/2014/main" id="{EA8CCC02-27F3-48FA-A9A3-3559CE823A3C}"/>
              </a:ext>
            </a:extLst>
          </p:cNvPr>
          <p:cNvSpPr/>
          <p:nvPr/>
        </p:nvSpPr>
        <p:spPr>
          <a:xfrm>
            <a:off x="6122638" y="4452142"/>
            <a:ext cx="3976106" cy="1895904"/>
          </a:xfrm>
          <a:prstGeom prst="rect">
            <a:avLst/>
          </a:prstGeom>
        </p:spPr>
        <p:txBody>
          <a:bodyPr wrap="square">
            <a:spAutoFit/>
          </a:bodyPr>
          <a:lstStyle/>
          <a:p>
            <a:pPr fontAlgn="base">
              <a:lnSpc>
                <a:spcPct val="200000"/>
              </a:lnSpc>
              <a:buSzPts val="1000"/>
              <a:tabLst>
                <a:tab pos="457200" algn="l"/>
              </a:tabLst>
            </a:pPr>
            <a:r>
              <a:rPr lang="en-US" sz="1000" b="1" dirty="0" err="1">
                <a:solidFill>
                  <a:srgbClr val="3B3835"/>
                </a:solidFill>
                <a:latin typeface="Calibri" panose="020F0502020204030204" pitchFamily="34" charset="0"/>
                <a:cs typeface="Calibri" panose="020F0502020204030204" pitchFamily="34" charset="0"/>
              </a:rPr>
              <a:t>ITunes</a:t>
            </a:r>
            <a:r>
              <a:rPr lang="en-US" sz="1000" b="1" dirty="0">
                <a:solidFill>
                  <a:srgbClr val="3B3835"/>
                </a:solidFill>
                <a:latin typeface="Calibri" panose="020F0502020204030204" pitchFamily="34" charset="0"/>
                <a:cs typeface="Calibri" panose="020F0502020204030204" pitchFamily="34" charset="0"/>
              </a:rPr>
              <a:t>, Netflix, on-line streaming (Film &amp; TV shows) lead to lower sales. </a:t>
            </a:r>
          </a:p>
          <a:p>
            <a:pPr fontAlgn="base">
              <a:lnSpc>
                <a:spcPct val="200000"/>
              </a:lnSpc>
              <a:buSzPts val="1000"/>
              <a:tabLst>
                <a:tab pos="457200" algn="l"/>
              </a:tabLst>
            </a:pPr>
            <a:r>
              <a:rPr lang="en-US" sz="1000" b="1" dirty="0">
                <a:solidFill>
                  <a:srgbClr val="3B3835"/>
                </a:solidFill>
                <a:latin typeface="Calibri" panose="020F0502020204030204" pitchFamily="34" charset="0"/>
                <a:cs typeface="Calibri" panose="020F0502020204030204" pitchFamily="34" charset="0"/>
              </a:rPr>
              <a:t>Weather conditions (Special in Winter in Canada) </a:t>
            </a:r>
          </a:p>
          <a:p>
            <a:pPr fontAlgn="base">
              <a:lnSpc>
                <a:spcPct val="200000"/>
              </a:lnSpc>
              <a:buSzPts val="1000"/>
              <a:tabLst>
                <a:tab pos="457200" algn="l"/>
              </a:tabLst>
            </a:pPr>
            <a:r>
              <a:rPr lang="en-US" sz="1000" b="1" dirty="0">
                <a:solidFill>
                  <a:srgbClr val="3B3835"/>
                </a:solidFill>
                <a:latin typeface="Calibri" panose="020F0502020204030204" pitchFamily="34" charset="0"/>
                <a:cs typeface="Calibri" panose="020F0502020204030204" pitchFamily="34" charset="0"/>
              </a:rPr>
              <a:t>High Entertainments Taxes</a:t>
            </a:r>
          </a:p>
          <a:p>
            <a:pPr fontAlgn="base">
              <a:lnSpc>
                <a:spcPct val="200000"/>
              </a:lnSpc>
              <a:buSzPts val="1000"/>
              <a:tabLst>
                <a:tab pos="457200" algn="l"/>
              </a:tabLst>
            </a:pPr>
            <a:r>
              <a:rPr lang="en-US" sz="1000" b="1" dirty="0">
                <a:solidFill>
                  <a:srgbClr val="3B3835"/>
                </a:solidFill>
                <a:latin typeface="Calibri" panose="020F0502020204030204" pitchFamily="34" charset="0"/>
                <a:cs typeface="Calibri" panose="020F0502020204030204" pitchFamily="34" charset="0"/>
              </a:rPr>
              <a:t>Restrictive Licenses if the ‘red tapes’ are not approved by authorities </a:t>
            </a:r>
          </a:p>
          <a:p>
            <a:pPr fontAlgn="base">
              <a:lnSpc>
                <a:spcPct val="200000"/>
              </a:lnSpc>
              <a:buSzPts val="1000"/>
              <a:tabLst>
                <a:tab pos="457200" algn="l"/>
              </a:tabLst>
            </a:pPr>
            <a:r>
              <a:rPr lang="en-US" sz="1000" b="1" dirty="0">
                <a:solidFill>
                  <a:srgbClr val="3B3835"/>
                </a:solidFill>
                <a:latin typeface="Calibri" panose="020F0502020204030204" pitchFamily="34" charset="0"/>
                <a:cs typeface="Calibri" panose="020F0502020204030204" pitchFamily="34" charset="0"/>
              </a:rPr>
              <a:t>Policy restrictions (Alcohol restrictions, Movie screening licensing, parking numbers restrictions) </a:t>
            </a:r>
          </a:p>
        </p:txBody>
      </p:sp>
      <p:sp>
        <p:nvSpPr>
          <p:cNvPr id="33" name="Rectangle 32">
            <a:extLst>
              <a:ext uri="{FF2B5EF4-FFF2-40B4-BE49-F238E27FC236}">
                <a16:creationId xmlns:a16="http://schemas.microsoft.com/office/drawing/2014/main" id="{80411F3A-52CE-48EC-B78B-D246D428D266}"/>
              </a:ext>
            </a:extLst>
          </p:cNvPr>
          <p:cNvSpPr/>
          <p:nvPr/>
        </p:nvSpPr>
        <p:spPr>
          <a:xfrm>
            <a:off x="6081995" y="1781838"/>
            <a:ext cx="5622471" cy="1588127"/>
          </a:xfrm>
          <a:prstGeom prst="rect">
            <a:avLst/>
          </a:prstGeom>
        </p:spPr>
        <p:txBody>
          <a:bodyPr wrap="square">
            <a:spAutoFit/>
          </a:bodyPr>
          <a:lstStyle/>
          <a:p>
            <a:pPr marR="0" lvl="0" fontAlgn="base">
              <a:lnSpc>
                <a:spcPct val="200000"/>
              </a:lnSpc>
              <a:spcBef>
                <a:spcPts val="0"/>
              </a:spcBef>
              <a:spcAft>
                <a:spcPts val="0"/>
              </a:spcAft>
              <a:buSzPts val="1000"/>
              <a:tabLst>
                <a:tab pos="457200" algn="l"/>
              </a:tabLst>
            </a:pPr>
            <a:r>
              <a:rPr lang="en-US" sz="1000" b="1" dirty="0">
                <a:ea typeface="Times New Roman" panose="02020603050405020304" pitchFamily="18" charset="0"/>
                <a:cs typeface="Calibri" panose="020F0502020204030204" pitchFamily="34" charset="0"/>
              </a:rPr>
              <a:t>High level of ‘red tape’ to clarify from authorities</a:t>
            </a:r>
            <a:endParaRPr lang="en-US" sz="1000" dirty="0">
              <a:ea typeface="DengXian" panose="02010600030101010101" pitchFamily="2" charset="-122"/>
              <a:cs typeface="Times New Roman" panose="02020603050405020304" pitchFamily="18" charset="0"/>
            </a:endParaRPr>
          </a:p>
          <a:p>
            <a:pPr marR="0" lvl="0" fontAlgn="base">
              <a:lnSpc>
                <a:spcPct val="200000"/>
              </a:lnSpc>
              <a:spcBef>
                <a:spcPts val="0"/>
              </a:spcBef>
              <a:spcAft>
                <a:spcPts val="0"/>
              </a:spcAft>
              <a:buSzPts val="1000"/>
              <a:tabLst>
                <a:tab pos="457200" algn="l"/>
              </a:tabLst>
            </a:pPr>
            <a:r>
              <a:rPr lang="en-US" sz="1000" b="1" dirty="0">
                <a:ea typeface="Times New Roman" panose="02020603050405020304" pitchFamily="18" charset="0"/>
                <a:cs typeface="Calibri" panose="020F0502020204030204" pitchFamily="34" charset="0"/>
              </a:rPr>
              <a:t>Difficulty in attracting new customer to increase traffic in theatre business</a:t>
            </a:r>
            <a:endParaRPr lang="en-US" sz="1000" dirty="0">
              <a:ea typeface="DengXian" panose="02010600030101010101" pitchFamily="2" charset="-122"/>
              <a:cs typeface="Times New Roman" panose="02020603050405020304" pitchFamily="18" charset="0"/>
            </a:endParaRPr>
          </a:p>
          <a:p>
            <a:pPr marR="100330" lvl="0" fontAlgn="base">
              <a:lnSpc>
                <a:spcPct val="200000"/>
              </a:lnSpc>
              <a:spcBef>
                <a:spcPts val="0"/>
              </a:spcBef>
              <a:spcAft>
                <a:spcPts val="0"/>
              </a:spcAft>
              <a:buSzPts val="1000"/>
              <a:tabLst>
                <a:tab pos="457200" algn="l"/>
              </a:tabLst>
            </a:pPr>
            <a:r>
              <a:rPr lang="en-US" sz="1000" b="1" dirty="0">
                <a:ea typeface="Times New Roman" panose="02020603050405020304" pitchFamily="18" charset="0"/>
                <a:cs typeface="Calibri" panose="020F0502020204030204" pitchFamily="34" charset="0"/>
              </a:rPr>
              <a:t>No digital platform for advertisement companies</a:t>
            </a:r>
          </a:p>
          <a:p>
            <a:pPr marR="100330" lvl="0" fontAlgn="base">
              <a:lnSpc>
                <a:spcPct val="200000"/>
              </a:lnSpc>
              <a:spcBef>
                <a:spcPts val="0"/>
              </a:spcBef>
              <a:spcAft>
                <a:spcPts val="0"/>
              </a:spcAft>
              <a:buSzPts val="1000"/>
              <a:tabLst>
                <a:tab pos="457200" algn="l"/>
              </a:tabLst>
            </a:pPr>
            <a:r>
              <a:rPr lang="en-US" sz="1000" b="1" dirty="0"/>
              <a:t>Some theatres with Traffic congestion or lack of supporting facilities </a:t>
            </a:r>
          </a:p>
          <a:p>
            <a:pPr marR="100330" lvl="0" fontAlgn="base">
              <a:lnSpc>
                <a:spcPct val="200000"/>
              </a:lnSpc>
              <a:spcBef>
                <a:spcPts val="0"/>
              </a:spcBef>
              <a:spcAft>
                <a:spcPts val="0"/>
              </a:spcAft>
              <a:buSzPts val="1000"/>
              <a:tabLst>
                <a:tab pos="457200" algn="l"/>
              </a:tabLst>
            </a:pPr>
            <a:r>
              <a:rPr lang="en-US" sz="1000" b="1" dirty="0"/>
              <a:t>(Lack of restaurants and shopping malls, etc.) </a:t>
            </a:r>
            <a:endParaRPr lang="en-US" sz="1000" dirty="0">
              <a:effectLst/>
              <a:ea typeface="DengXian" panose="02010600030101010101" pitchFamily="2"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394B8-D000-46B0-9445-98439961DF22}"/>
              </a:ext>
            </a:extLst>
          </p:cNvPr>
          <p:cNvSpPr txBox="1"/>
          <p:nvPr/>
        </p:nvSpPr>
        <p:spPr>
          <a:xfrm>
            <a:off x="327418" y="1009845"/>
            <a:ext cx="4868666" cy="523220"/>
          </a:xfrm>
          <a:prstGeom prst="rect">
            <a:avLst/>
          </a:prstGeom>
          <a:noFill/>
        </p:spPr>
        <p:txBody>
          <a:bodyPr wrap="square" rtlCol="0">
            <a:spAutoFit/>
          </a:bodyPr>
          <a:lstStyle/>
          <a:p>
            <a:pPr lvl="0" fontAlgn="base"/>
            <a:r>
              <a:rPr lang="en-US" sz="1400" b="1" dirty="0">
                <a:solidFill>
                  <a:schemeClr val="accent1">
                    <a:lumMod val="50000"/>
                  </a:schemeClr>
                </a:solidFill>
              </a:rPr>
              <a:t>Difficulty in attracting new customer to increase traffic in theater business</a:t>
            </a:r>
            <a:endParaRPr lang="en-US" sz="1400" dirty="0">
              <a:solidFill>
                <a:schemeClr val="accent1">
                  <a:lumMod val="50000"/>
                </a:schemeClr>
              </a:solidFill>
            </a:endParaRPr>
          </a:p>
        </p:txBody>
      </p:sp>
      <p:sp>
        <p:nvSpPr>
          <p:cNvPr id="4" name="Rectangle 5">
            <a:extLst>
              <a:ext uri="{FF2B5EF4-FFF2-40B4-BE49-F238E27FC236}">
                <a16:creationId xmlns:a16="http://schemas.microsoft.com/office/drawing/2014/main" id="{A8BE4FA3-F54F-423D-9F39-1C84681D4C11}"/>
              </a:ext>
            </a:extLst>
          </p:cNvPr>
          <p:cNvSpPr/>
          <p:nvPr/>
        </p:nvSpPr>
        <p:spPr>
          <a:xfrm>
            <a:off x="6568089" y="2145388"/>
            <a:ext cx="4482747" cy="2909548"/>
          </a:xfrm>
          <a:prstGeom prst="rect">
            <a:avLst/>
          </a:prstGeom>
          <a:solidFill>
            <a:schemeClr val="accent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22">
            <a:extLst>
              <a:ext uri="{FF2B5EF4-FFF2-40B4-BE49-F238E27FC236}">
                <a16:creationId xmlns:a16="http://schemas.microsoft.com/office/drawing/2014/main" id="{44A68207-48B5-4223-AA9C-C7DE90D24A7E}"/>
              </a:ext>
            </a:extLst>
          </p:cNvPr>
          <p:cNvSpPr/>
          <p:nvPr/>
        </p:nvSpPr>
        <p:spPr>
          <a:xfrm>
            <a:off x="7211684" y="3830098"/>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Group 12">
            <a:extLst>
              <a:ext uri="{FF2B5EF4-FFF2-40B4-BE49-F238E27FC236}">
                <a16:creationId xmlns:a16="http://schemas.microsoft.com/office/drawing/2014/main" id="{282A7105-B918-404E-BE35-6C10ECECE09A}"/>
              </a:ext>
            </a:extLst>
          </p:cNvPr>
          <p:cNvGrpSpPr/>
          <p:nvPr/>
        </p:nvGrpSpPr>
        <p:grpSpPr>
          <a:xfrm>
            <a:off x="8091658" y="3840804"/>
            <a:ext cx="2750512" cy="1107996"/>
            <a:chOff x="2551705" y="4283314"/>
            <a:chExt cx="2357003" cy="1107996"/>
          </a:xfrm>
        </p:grpSpPr>
        <p:sp>
          <p:nvSpPr>
            <p:cNvPr id="8" name="TextBox 7">
              <a:extLst>
                <a:ext uri="{FF2B5EF4-FFF2-40B4-BE49-F238E27FC236}">
                  <a16:creationId xmlns:a16="http://schemas.microsoft.com/office/drawing/2014/main" id="{26A853DD-25F8-4903-B86D-DFC3EF78B87F}"/>
                </a:ext>
              </a:extLst>
            </p:cNvPr>
            <p:cNvSpPr txBox="1"/>
            <p:nvPr/>
          </p:nvSpPr>
          <p:spPr>
            <a:xfrm>
              <a:off x="2551706" y="4560313"/>
              <a:ext cx="2357002" cy="830997"/>
            </a:xfrm>
            <a:prstGeom prst="rect">
              <a:avLst/>
            </a:prstGeom>
            <a:noFill/>
          </p:spPr>
          <p:txBody>
            <a:bodyPr wrap="square" rtlCol="0">
              <a:spAutoFit/>
            </a:bodyPr>
            <a:lstStyle/>
            <a:p>
              <a:r>
                <a:rPr lang="en-US" sz="1200" b="1" dirty="0"/>
                <a:t>Build up an integral DIGITAL PLATFOM for Media offering consultations and Ads monitoring. </a:t>
              </a:r>
              <a:endParaRPr lang="en-US" sz="1200" dirty="0"/>
            </a:p>
            <a:p>
              <a:r>
                <a:rPr lang="en-US" altLang="ko-KR" sz="1200" dirty="0">
                  <a:solidFill>
                    <a:schemeClr val="bg1"/>
                  </a:solidFill>
                  <a:latin typeface="Arial" pitchFamily="34" charset="0"/>
                  <a:cs typeface="Arial" pitchFamily="34" charset="0"/>
                </a:rPr>
                <a:t>  </a:t>
              </a:r>
              <a:endParaRPr lang="ko-KR" altLang="en-US" sz="1200" dirty="0">
                <a:solidFill>
                  <a:schemeClr val="bg1"/>
                </a:solidFill>
                <a:latin typeface="Arial" pitchFamily="34" charset="0"/>
                <a:cs typeface="Arial" pitchFamily="34" charset="0"/>
              </a:endParaRPr>
            </a:p>
          </p:txBody>
        </p:sp>
        <p:sp>
          <p:nvSpPr>
            <p:cNvPr id="9" name="TextBox 8">
              <a:extLst>
                <a:ext uri="{FF2B5EF4-FFF2-40B4-BE49-F238E27FC236}">
                  <a16:creationId xmlns:a16="http://schemas.microsoft.com/office/drawing/2014/main" id="{562D426C-96CD-41DE-A7BB-3935041AD119}"/>
                </a:ext>
              </a:extLst>
            </p:cNvPr>
            <p:cNvSpPr txBox="1"/>
            <p:nvPr/>
          </p:nvSpPr>
          <p:spPr>
            <a:xfrm>
              <a:off x="2551705" y="4283314"/>
              <a:ext cx="2336966"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Solution 2</a:t>
              </a:r>
              <a:endParaRPr lang="ko-KR" altLang="en-US" sz="1600" b="1" dirty="0">
                <a:solidFill>
                  <a:schemeClr val="bg1"/>
                </a:solidFill>
                <a:latin typeface="Arial" pitchFamily="34" charset="0"/>
                <a:cs typeface="Arial" pitchFamily="34" charset="0"/>
              </a:endParaRPr>
            </a:p>
          </p:txBody>
        </p:sp>
      </p:grpSp>
      <p:sp>
        <p:nvSpPr>
          <p:cNvPr id="13" name="Oval 21">
            <a:extLst>
              <a:ext uri="{FF2B5EF4-FFF2-40B4-BE49-F238E27FC236}">
                <a16:creationId xmlns:a16="http://schemas.microsoft.com/office/drawing/2014/main" id="{F243B65A-2B93-420E-9BF9-8BA88C980635}"/>
              </a:ext>
            </a:extLst>
          </p:cNvPr>
          <p:cNvSpPr/>
          <p:nvPr/>
        </p:nvSpPr>
        <p:spPr>
          <a:xfrm>
            <a:off x="7211684" y="2448090"/>
            <a:ext cx="723687" cy="723687"/>
          </a:xfrm>
          <a:prstGeom prst="ellipse">
            <a:avLst/>
          </a:pr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Group 9">
            <a:extLst>
              <a:ext uri="{FF2B5EF4-FFF2-40B4-BE49-F238E27FC236}">
                <a16:creationId xmlns:a16="http://schemas.microsoft.com/office/drawing/2014/main" id="{0FA080FD-1EAE-444A-8879-E7B08E1483D0}"/>
              </a:ext>
            </a:extLst>
          </p:cNvPr>
          <p:cNvGrpSpPr/>
          <p:nvPr/>
        </p:nvGrpSpPr>
        <p:grpSpPr>
          <a:xfrm>
            <a:off x="8091658" y="2458796"/>
            <a:ext cx="2769206" cy="783488"/>
            <a:chOff x="2551705" y="4283314"/>
            <a:chExt cx="2373022" cy="783488"/>
          </a:xfrm>
        </p:grpSpPr>
        <p:sp>
          <p:nvSpPr>
            <p:cNvPr id="15" name="TextBox 14">
              <a:extLst>
                <a:ext uri="{FF2B5EF4-FFF2-40B4-BE49-F238E27FC236}">
                  <a16:creationId xmlns:a16="http://schemas.microsoft.com/office/drawing/2014/main" id="{FE548D13-E5B2-4BDA-9A71-06075A82158A}"/>
                </a:ext>
              </a:extLst>
            </p:cNvPr>
            <p:cNvSpPr txBox="1"/>
            <p:nvPr/>
          </p:nvSpPr>
          <p:spPr>
            <a:xfrm>
              <a:off x="2567726" y="4605137"/>
              <a:ext cx="2357001" cy="461665"/>
            </a:xfrm>
            <a:prstGeom prst="rect">
              <a:avLst/>
            </a:prstGeom>
            <a:noFill/>
          </p:spPr>
          <p:txBody>
            <a:bodyPr wrap="square" rtlCol="0">
              <a:spAutoFit/>
            </a:bodyPr>
            <a:lstStyle/>
            <a:p>
              <a:r>
                <a:rPr lang="en-US" sz="1200" b="1" dirty="0"/>
                <a:t>FREE MOVIES if you watch Ads on your smart phone. </a:t>
              </a:r>
              <a:endParaRPr lang="en-US" sz="12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 name="TextBox 15">
              <a:extLst>
                <a:ext uri="{FF2B5EF4-FFF2-40B4-BE49-F238E27FC236}">
                  <a16:creationId xmlns:a16="http://schemas.microsoft.com/office/drawing/2014/main" id="{123D4355-7137-4347-B579-F81C2FE2D242}"/>
                </a:ext>
              </a:extLst>
            </p:cNvPr>
            <p:cNvSpPr txBox="1"/>
            <p:nvPr/>
          </p:nvSpPr>
          <p:spPr>
            <a:xfrm>
              <a:off x="2551705" y="4283314"/>
              <a:ext cx="2373022" cy="338554"/>
            </a:xfrm>
            <a:prstGeom prst="rect">
              <a:avLst/>
            </a:prstGeom>
            <a:noFill/>
          </p:spPr>
          <p:txBody>
            <a:bodyPr wrap="square" rtlCol="0">
              <a:spAutoFit/>
            </a:bodyPr>
            <a:lstStyle/>
            <a:p>
              <a:r>
                <a:rPr lang="en-US" altLang="ko-KR" sz="1600" b="1" dirty="0">
                  <a:solidFill>
                    <a:schemeClr val="bg1"/>
                  </a:solidFill>
                  <a:latin typeface="Arial" pitchFamily="34" charset="0"/>
                  <a:cs typeface="Arial" pitchFamily="34" charset="0"/>
                </a:rPr>
                <a:t>Solution 1 </a:t>
              </a:r>
              <a:endParaRPr lang="ko-KR" altLang="en-US" sz="1600" b="1" dirty="0">
                <a:solidFill>
                  <a:schemeClr val="bg1"/>
                </a:solidFill>
                <a:latin typeface="Arial" pitchFamily="34" charset="0"/>
                <a:cs typeface="Arial" pitchFamily="34" charset="0"/>
              </a:endParaRPr>
            </a:p>
          </p:txBody>
        </p:sp>
      </p:grpSp>
      <p:sp>
        <p:nvSpPr>
          <p:cNvPr id="17" name="Rectangle 36">
            <a:extLst>
              <a:ext uri="{FF2B5EF4-FFF2-40B4-BE49-F238E27FC236}">
                <a16:creationId xmlns:a16="http://schemas.microsoft.com/office/drawing/2014/main" id="{A44601D8-ECDD-4528-9C8A-30D9CB50C258}"/>
              </a:ext>
            </a:extLst>
          </p:cNvPr>
          <p:cNvSpPr/>
          <p:nvPr/>
        </p:nvSpPr>
        <p:spPr>
          <a:xfrm>
            <a:off x="7381442" y="2635110"/>
            <a:ext cx="411575" cy="344044"/>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19" name="Rectangle 16">
            <a:extLst>
              <a:ext uri="{FF2B5EF4-FFF2-40B4-BE49-F238E27FC236}">
                <a16:creationId xmlns:a16="http://schemas.microsoft.com/office/drawing/2014/main" id="{9205AEEA-5484-48DE-8A38-F0A0112147B2}"/>
              </a:ext>
            </a:extLst>
          </p:cNvPr>
          <p:cNvSpPr/>
          <p:nvPr/>
        </p:nvSpPr>
        <p:spPr>
          <a:xfrm>
            <a:off x="7365312" y="4046435"/>
            <a:ext cx="432135" cy="284005"/>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TextBox 19">
            <a:extLst>
              <a:ext uri="{FF2B5EF4-FFF2-40B4-BE49-F238E27FC236}">
                <a16:creationId xmlns:a16="http://schemas.microsoft.com/office/drawing/2014/main" id="{80A1F24F-2E60-4685-808C-DE43945DAED7}"/>
              </a:ext>
            </a:extLst>
          </p:cNvPr>
          <p:cNvSpPr txBox="1"/>
          <p:nvPr/>
        </p:nvSpPr>
        <p:spPr>
          <a:xfrm>
            <a:off x="327418" y="1648600"/>
            <a:ext cx="4868666" cy="307777"/>
          </a:xfrm>
          <a:prstGeom prst="rect">
            <a:avLst/>
          </a:prstGeom>
          <a:noFill/>
        </p:spPr>
        <p:txBody>
          <a:bodyPr wrap="square" rtlCol="0">
            <a:spAutoFit/>
          </a:bodyPr>
          <a:lstStyle/>
          <a:p>
            <a:pPr lvl="0" fontAlgn="base"/>
            <a:r>
              <a:rPr lang="en-US" sz="1400" b="1" dirty="0">
                <a:solidFill>
                  <a:schemeClr val="accent1">
                    <a:lumMod val="50000"/>
                  </a:schemeClr>
                </a:solidFill>
              </a:rPr>
              <a:t>No integral Platform for advertisement companies</a:t>
            </a:r>
            <a:endParaRPr lang="en-US" sz="1400" dirty="0">
              <a:solidFill>
                <a:schemeClr val="accent1">
                  <a:lumMod val="50000"/>
                </a:schemeClr>
              </a:solidFill>
            </a:endParaRPr>
          </a:p>
        </p:txBody>
      </p:sp>
      <p:grpSp>
        <p:nvGrpSpPr>
          <p:cNvPr id="26" name="Group 100">
            <a:extLst>
              <a:ext uri="{FF2B5EF4-FFF2-40B4-BE49-F238E27FC236}">
                <a16:creationId xmlns:a16="http://schemas.microsoft.com/office/drawing/2014/main" id="{BA32FC81-E006-4B8F-B2FB-FDF220ED143C}"/>
              </a:ext>
            </a:extLst>
          </p:cNvPr>
          <p:cNvGrpSpPr/>
          <p:nvPr/>
        </p:nvGrpSpPr>
        <p:grpSpPr>
          <a:xfrm>
            <a:off x="2085975" y="-6349"/>
            <a:ext cx="7954600" cy="796863"/>
            <a:chOff x="2336800" y="-6350"/>
            <a:chExt cx="7495821" cy="1374775"/>
          </a:xfrm>
        </p:grpSpPr>
        <p:sp>
          <p:nvSpPr>
            <p:cNvPr id="27" name="Freeform 7">
              <a:extLst>
                <a:ext uri="{FF2B5EF4-FFF2-40B4-BE49-F238E27FC236}">
                  <a16:creationId xmlns:a16="http://schemas.microsoft.com/office/drawing/2014/main" id="{21D3984C-2639-4CAC-A993-339300EAD3D0}"/>
                </a:ext>
              </a:extLst>
            </p:cNvPr>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5">
              <a:extLst>
                <a:ext uri="{FF2B5EF4-FFF2-40B4-BE49-F238E27FC236}">
                  <a16:creationId xmlns:a16="http://schemas.microsoft.com/office/drawing/2014/main" id="{D2D94494-9BB9-4E0A-8EDC-68D5E991589E}"/>
                </a:ext>
              </a:extLst>
            </p:cNvPr>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29" name="Freeform 6">
              <a:extLst>
                <a:ext uri="{FF2B5EF4-FFF2-40B4-BE49-F238E27FC236}">
                  <a16:creationId xmlns:a16="http://schemas.microsoft.com/office/drawing/2014/main" id="{93313797-B6FC-4376-A1EA-03C592FCBED1}"/>
                </a:ext>
              </a:extLst>
            </p:cNvPr>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C9A0874D-48B6-4B61-81C4-4A4865616635}"/>
                </a:ext>
              </a:extLst>
            </p:cNvPr>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1" name="Rectangle 30">
            <a:extLst>
              <a:ext uri="{FF2B5EF4-FFF2-40B4-BE49-F238E27FC236}">
                <a16:creationId xmlns:a16="http://schemas.microsoft.com/office/drawing/2014/main" id="{8EECDEF5-8A1B-4D57-A257-394BBC5BD9F4}"/>
              </a:ext>
            </a:extLst>
          </p:cNvPr>
          <p:cNvSpPr/>
          <p:nvPr/>
        </p:nvSpPr>
        <p:spPr>
          <a:xfrm>
            <a:off x="5075731" y="174310"/>
            <a:ext cx="1933542" cy="400110"/>
          </a:xfrm>
          <a:prstGeom prst="rect">
            <a:avLst/>
          </a:prstGeom>
        </p:spPr>
        <p:txBody>
          <a:bodyPr wrap="none">
            <a:spAutoFit/>
          </a:bodyPr>
          <a:lstStyle/>
          <a:p>
            <a:pPr algn="ctr"/>
            <a:r>
              <a:rPr lang="en-CA" sz="2000" spc="200" dirty="0">
                <a:ln w="0">
                  <a:noFill/>
                </a:ln>
                <a:solidFill>
                  <a:schemeClr val="bg1"/>
                </a:solidFill>
                <a:latin typeface="Impact" panose="020B0806030902050204" pitchFamily="34" charset="0"/>
              </a:rPr>
              <a:t>Our Solutions</a:t>
            </a:r>
          </a:p>
        </p:txBody>
      </p:sp>
    </p:spTree>
    <p:extLst>
      <p:ext uri="{BB962C8B-B14F-4D97-AF65-F5344CB8AC3E}">
        <p14:creationId xmlns:p14="http://schemas.microsoft.com/office/powerpoint/2010/main" val="1302378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2085975" y="-6349"/>
            <a:ext cx="8020050" cy="1202154"/>
            <a:chOff x="2336800" y="-6350"/>
            <a:chExt cx="7495821" cy="1374775"/>
          </a:xfrm>
        </p:grpSpPr>
        <p:sp>
          <p:nvSpPr>
            <p:cNvPr id="12" name="Freeform 7"/>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2" name="Rectangle 101"/>
          <p:cNvSpPr/>
          <p:nvPr/>
        </p:nvSpPr>
        <p:spPr>
          <a:xfrm>
            <a:off x="4825922" y="173986"/>
            <a:ext cx="2494594" cy="769441"/>
          </a:xfrm>
          <a:prstGeom prst="rect">
            <a:avLst/>
          </a:prstGeom>
          <a:noFill/>
        </p:spPr>
        <p:txBody>
          <a:bodyPr wrap="none" lIns="91440" tIns="45720" rIns="91440" bIns="45720" anchor="ctr">
            <a:spAutoFit/>
          </a:bodyPr>
          <a:lstStyle/>
          <a:p>
            <a:pPr algn="ctr"/>
            <a:r>
              <a:rPr lang="en-CA" sz="2800" spc="200" dirty="0">
                <a:ln w="0">
                  <a:noFill/>
                </a:ln>
                <a:solidFill>
                  <a:schemeClr val="bg1"/>
                </a:solidFill>
                <a:latin typeface="Impact" panose="020B0806030902050204" pitchFamily="34" charset="0"/>
              </a:rPr>
              <a:t>Our Solutions</a:t>
            </a:r>
          </a:p>
          <a:p>
            <a:pPr algn="ctr"/>
            <a:r>
              <a:rPr lang="en-CA" sz="1600" spc="200" dirty="0">
                <a:ln w="0">
                  <a:noFill/>
                </a:ln>
                <a:solidFill>
                  <a:schemeClr val="bg1"/>
                </a:solidFill>
                <a:latin typeface="Impact" panose="020B0806030902050204" pitchFamily="34" charset="0"/>
              </a:rPr>
              <a:t>Cinecoin Project</a:t>
            </a:r>
            <a:endParaRPr lang="en-US" sz="1600" cap="none" spc="200" dirty="0">
              <a:ln w="0">
                <a:noFill/>
              </a:ln>
              <a:solidFill>
                <a:schemeClr val="bg1"/>
              </a:solidFill>
              <a:latin typeface="Impact" panose="020B0806030902050204" pitchFamily="34" charset="0"/>
            </a:endParaRPr>
          </a:p>
        </p:txBody>
      </p:sp>
      <p:pic>
        <p:nvPicPr>
          <p:cNvPr id="5" name="Picture 4">
            <a:extLst>
              <a:ext uri="{FF2B5EF4-FFF2-40B4-BE49-F238E27FC236}">
                <a16:creationId xmlns:a16="http://schemas.microsoft.com/office/drawing/2014/main" id="{C1ED9F88-21D6-45B8-93B4-BF838EC5CB6B}"/>
              </a:ext>
            </a:extLst>
          </p:cNvPr>
          <p:cNvPicPr>
            <a:picLocks noChangeAspect="1"/>
          </p:cNvPicPr>
          <p:nvPr/>
        </p:nvPicPr>
        <p:blipFill>
          <a:blip r:embed="rId2"/>
          <a:stretch>
            <a:fillRect/>
          </a:stretch>
        </p:blipFill>
        <p:spPr>
          <a:xfrm>
            <a:off x="1784677" y="1617829"/>
            <a:ext cx="10150929" cy="4326198"/>
          </a:xfrm>
          <a:prstGeom prst="rect">
            <a:avLst/>
          </a:prstGeom>
        </p:spPr>
      </p:pic>
      <p:grpSp>
        <p:nvGrpSpPr>
          <p:cNvPr id="7" name="Group 6">
            <a:extLst>
              <a:ext uri="{FF2B5EF4-FFF2-40B4-BE49-F238E27FC236}">
                <a16:creationId xmlns:a16="http://schemas.microsoft.com/office/drawing/2014/main" id="{E4272AB8-966E-4D79-B8D5-48D92D819ED3}"/>
              </a:ext>
            </a:extLst>
          </p:cNvPr>
          <p:cNvGrpSpPr/>
          <p:nvPr/>
        </p:nvGrpSpPr>
        <p:grpSpPr>
          <a:xfrm>
            <a:off x="0" y="2620042"/>
            <a:ext cx="2921239" cy="3864527"/>
            <a:chOff x="0" y="2620042"/>
            <a:chExt cx="2921239" cy="3864527"/>
          </a:xfrm>
        </p:grpSpPr>
        <p:sp>
          <p:nvSpPr>
            <p:cNvPr id="15" name="Rounded Rectangle 39">
              <a:extLst>
                <a:ext uri="{FF2B5EF4-FFF2-40B4-BE49-F238E27FC236}">
                  <a16:creationId xmlns:a16="http://schemas.microsoft.com/office/drawing/2014/main" id="{29492AA3-BCFB-470C-B625-AC21D1A7E4F5}"/>
                </a:ext>
              </a:extLst>
            </p:cNvPr>
            <p:cNvSpPr/>
            <p:nvPr/>
          </p:nvSpPr>
          <p:spPr>
            <a:xfrm rot="2483232">
              <a:off x="0" y="2954961"/>
              <a:ext cx="2921239" cy="3529608"/>
            </a:xfrm>
            <a:custGeom>
              <a:avLst/>
              <a:gdLst>
                <a:gd name="connsiteX0" fmla="*/ 670001 w 2194524"/>
                <a:gd name="connsiteY0" fmla="*/ 41365 h 3010473"/>
                <a:gd name="connsiteX1" fmla="*/ 769866 w 2194524"/>
                <a:gd name="connsiteY1" fmla="*/ 0 h 3010473"/>
                <a:gd name="connsiteX2" fmla="*/ 911097 w 2194524"/>
                <a:gd name="connsiteY2" fmla="*/ 141231 h 3010473"/>
                <a:gd name="connsiteX3" fmla="*/ 911097 w 2194524"/>
                <a:gd name="connsiteY3" fmla="*/ 753742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75818 w 2194524"/>
                <a:gd name="connsiteY5" fmla="*/ 1808656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94524"/>
                <a:gd name="connsiteY0" fmla="*/ 41365 h 3010473"/>
                <a:gd name="connsiteX1" fmla="*/ 769866 w 2194524"/>
                <a:gd name="connsiteY1" fmla="*/ 0 h 3010473"/>
                <a:gd name="connsiteX2" fmla="*/ 911097 w 2194524"/>
                <a:gd name="connsiteY2" fmla="*/ 141231 h 3010473"/>
                <a:gd name="connsiteX3" fmla="*/ 960469 w 2194524"/>
                <a:gd name="connsiteY3" fmla="*/ 784060 h 3010473"/>
                <a:gd name="connsiteX4" fmla="*/ 1594794 w 2194524"/>
                <a:gd name="connsiteY4" fmla="*/ 789196 h 3010473"/>
                <a:gd name="connsiteX5" fmla="*/ 1848308 w 2194524"/>
                <a:gd name="connsiteY5" fmla="*/ 1898342 h 3010473"/>
                <a:gd name="connsiteX6" fmla="*/ 2194524 w 2194524"/>
                <a:gd name="connsiteY6" fmla="*/ 2178856 h 3010473"/>
                <a:gd name="connsiteX7" fmla="*/ 1488044 w 2194524"/>
                <a:gd name="connsiteY7" fmla="*/ 3010473 h 3010473"/>
                <a:gd name="connsiteX8" fmla="*/ 1136947 w 2194524"/>
                <a:gd name="connsiteY8" fmla="*/ 2468062 h 3010473"/>
                <a:gd name="connsiteX9" fmla="*/ 519460 w 2194524"/>
                <a:gd name="connsiteY9" fmla="*/ 2013663 h 3010473"/>
                <a:gd name="connsiteX10" fmla="*/ 0 w 2194524"/>
                <a:gd name="connsiteY10" fmla="*/ 1326467 h 3010473"/>
                <a:gd name="connsiteX11" fmla="*/ 628635 w 2194524"/>
                <a:gd name="connsiteY11" fmla="*/ 1589678 h 3010473"/>
                <a:gd name="connsiteX12" fmla="*/ 628635 w 2194524"/>
                <a:gd name="connsiteY12" fmla="*/ 141231 h 3010473"/>
                <a:gd name="connsiteX13" fmla="*/ 670001 w 2194524"/>
                <a:gd name="connsiteY13" fmla="*/ 41365 h 3010473"/>
                <a:gd name="connsiteX0" fmla="*/ 670001 w 2145453"/>
                <a:gd name="connsiteY0" fmla="*/ 41365 h 3010473"/>
                <a:gd name="connsiteX1" fmla="*/ 769866 w 2145453"/>
                <a:gd name="connsiteY1" fmla="*/ 0 h 3010473"/>
                <a:gd name="connsiteX2" fmla="*/ 911097 w 2145453"/>
                <a:gd name="connsiteY2" fmla="*/ 141231 h 3010473"/>
                <a:gd name="connsiteX3" fmla="*/ 960469 w 2145453"/>
                <a:gd name="connsiteY3" fmla="*/ 784060 h 3010473"/>
                <a:gd name="connsiteX4" fmla="*/ 1594794 w 2145453"/>
                <a:gd name="connsiteY4" fmla="*/ 789196 h 3010473"/>
                <a:gd name="connsiteX5" fmla="*/ 1848308 w 2145453"/>
                <a:gd name="connsiteY5" fmla="*/ 1898342 h 3010473"/>
                <a:gd name="connsiteX6" fmla="*/ 2145453 w 2145453"/>
                <a:gd name="connsiteY6" fmla="*/ 2249789 h 3010473"/>
                <a:gd name="connsiteX7" fmla="*/ 1488044 w 2145453"/>
                <a:gd name="connsiteY7" fmla="*/ 3010473 h 3010473"/>
                <a:gd name="connsiteX8" fmla="*/ 1136947 w 2145453"/>
                <a:gd name="connsiteY8" fmla="*/ 2468062 h 3010473"/>
                <a:gd name="connsiteX9" fmla="*/ 519460 w 2145453"/>
                <a:gd name="connsiteY9" fmla="*/ 2013663 h 3010473"/>
                <a:gd name="connsiteX10" fmla="*/ 0 w 2145453"/>
                <a:gd name="connsiteY10" fmla="*/ 1326467 h 3010473"/>
                <a:gd name="connsiteX11" fmla="*/ 628635 w 2145453"/>
                <a:gd name="connsiteY11" fmla="*/ 1589678 h 3010473"/>
                <a:gd name="connsiteX12" fmla="*/ 628635 w 2145453"/>
                <a:gd name="connsiteY12" fmla="*/ 141231 h 3010473"/>
                <a:gd name="connsiteX13" fmla="*/ 670001 w 2145453"/>
                <a:gd name="connsiteY13" fmla="*/ 41365 h 3010473"/>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19460 w 2145453"/>
                <a:gd name="connsiteY9" fmla="*/ 2013663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28635 w 2145453"/>
                <a:gd name="connsiteY11" fmla="*/ 1589678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60469 w 2145453"/>
                <a:gd name="connsiteY3" fmla="*/ 784060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94794 w 2145453"/>
                <a:gd name="connsiteY4" fmla="*/ 789196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679880 w 2145453"/>
                <a:gd name="connsiteY11" fmla="*/ 1646872 h 2912664"/>
                <a:gd name="connsiteX12" fmla="*/ 628635 w 2145453"/>
                <a:gd name="connsiteY12" fmla="*/ 141231 h 2912664"/>
                <a:gd name="connsiteX13" fmla="*/ 670001 w 2145453"/>
                <a:gd name="connsiteY13" fmla="*/ 41365 h 2912664"/>
                <a:gd name="connsiteX0" fmla="*/ 670001 w 2145453"/>
                <a:gd name="connsiteY0" fmla="*/ 41365 h 2912664"/>
                <a:gd name="connsiteX1" fmla="*/ 769866 w 2145453"/>
                <a:gd name="connsiteY1" fmla="*/ 0 h 2912664"/>
                <a:gd name="connsiteX2" fmla="*/ 911097 w 2145453"/>
                <a:gd name="connsiteY2" fmla="*/ 141231 h 2912664"/>
                <a:gd name="connsiteX3" fmla="*/ 979523 w 2145453"/>
                <a:gd name="connsiteY3" fmla="*/ 863751 h 2912664"/>
                <a:gd name="connsiteX4" fmla="*/ 1578849 w 2145453"/>
                <a:gd name="connsiteY4" fmla="*/ 851069 h 2912664"/>
                <a:gd name="connsiteX5" fmla="*/ 1848308 w 2145453"/>
                <a:gd name="connsiteY5" fmla="*/ 1898342 h 2912664"/>
                <a:gd name="connsiteX6" fmla="*/ 2145453 w 2145453"/>
                <a:gd name="connsiteY6" fmla="*/ 2249789 h 2912664"/>
                <a:gd name="connsiteX7" fmla="*/ 1535243 w 2145453"/>
                <a:gd name="connsiteY7" fmla="*/ 2912664 h 2912664"/>
                <a:gd name="connsiteX8" fmla="*/ 1136947 w 2145453"/>
                <a:gd name="connsiteY8" fmla="*/ 2468062 h 2912664"/>
                <a:gd name="connsiteX9" fmla="*/ 530391 w 2145453"/>
                <a:gd name="connsiteY9" fmla="*/ 2073665 h 2912664"/>
                <a:gd name="connsiteX10" fmla="*/ 0 w 2145453"/>
                <a:gd name="connsiteY10" fmla="*/ 1326467 h 2912664"/>
                <a:gd name="connsiteX11" fmla="*/ 710556 w 2145453"/>
                <a:gd name="connsiteY11" fmla="*/ 1634217 h 2912664"/>
                <a:gd name="connsiteX12" fmla="*/ 628635 w 2145453"/>
                <a:gd name="connsiteY12" fmla="*/ 141231 h 2912664"/>
                <a:gd name="connsiteX13" fmla="*/ 670001 w 2145453"/>
                <a:gd name="connsiteY13" fmla="*/ 41365 h 2912664"/>
                <a:gd name="connsiteX0" fmla="*/ 733305 w 2208757"/>
                <a:gd name="connsiteY0" fmla="*/ 41365 h 2912664"/>
                <a:gd name="connsiteX1" fmla="*/ 833170 w 2208757"/>
                <a:gd name="connsiteY1" fmla="*/ 0 h 2912664"/>
                <a:gd name="connsiteX2" fmla="*/ 974401 w 2208757"/>
                <a:gd name="connsiteY2" fmla="*/ 141231 h 2912664"/>
                <a:gd name="connsiteX3" fmla="*/ 1042827 w 2208757"/>
                <a:gd name="connsiteY3" fmla="*/ 863751 h 2912664"/>
                <a:gd name="connsiteX4" fmla="*/ 1642153 w 2208757"/>
                <a:gd name="connsiteY4" fmla="*/ 851069 h 2912664"/>
                <a:gd name="connsiteX5" fmla="*/ 1911612 w 2208757"/>
                <a:gd name="connsiteY5" fmla="*/ 1898342 h 2912664"/>
                <a:gd name="connsiteX6" fmla="*/ 2208757 w 2208757"/>
                <a:gd name="connsiteY6" fmla="*/ 2249789 h 2912664"/>
                <a:gd name="connsiteX7" fmla="*/ 1598547 w 2208757"/>
                <a:gd name="connsiteY7" fmla="*/ 2912664 h 2912664"/>
                <a:gd name="connsiteX8" fmla="*/ 1200251 w 2208757"/>
                <a:gd name="connsiteY8" fmla="*/ 2468062 h 2912664"/>
                <a:gd name="connsiteX9" fmla="*/ 593695 w 2208757"/>
                <a:gd name="connsiteY9" fmla="*/ 2073665 h 2912664"/>
                <a:gd name="connsiteX10" fmla="*/ 0 w 2208757"/>
                <a:gd name="connsiteY10" fmla="*/ 1399250 h 2912664"/>
                <a:gd name="connsiteX11" fmla="*/ 773860 w 2208757"/>
                <a:gd name="connsiteY11" fmla="*/ 1634217 h 2912664"/>
                <a:gd name="connsiteX12" fmla="*/ 691939 w 2208757"/>
                <a:gd name="connsiteY12" fmla="*/ 141231 h 2912664"/>
                <a:gd name="connsiteX13" fmla="*/ 733305 w 2208757"/>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2912664"/>
                <a:gd name="connsiteX1" fmla="*/ 886969 w 2262556"/>
                <a:gd name="connsiteY1" fmla="*/ 0 h 2912664"/>
                <a:gd name="connsiteX2" fmla="*/ 1028200 w 2262556"/>
                <a:gd name="connsiteY2" fmla="*/ 141231 h 2912664"/>
                <a:gd name="connsiteX3" fmla="*/ 1096626 w 2262556"/>
                <a:gd name="connsiteY3" fmla="*/ 863751 h 2912664"/>
                <a:gd name="connsiteX4" fmla="*/ 1695952 w 2262556"/>
                <a:gd name="connsiteY4" fmla="*/ 851069 h 2912664"/>
                <a:gd name="connsiteX5" fmla="*/ 1965411 w 2262556"/>
                <a:gd name="connsiteY5" fmla="*/ 1898342 h 2912664"/>
                <a:gd name="connsiteX6" fmla="*/ 2262556 w 2262556"/>
                <a:gd name="connsiteY6" fmla="*/ 2249789 h 2912664"/>
                <a:gd name="connsiteX7" fmla="*/ 1652346 w 2262556"/>
                <a:gd name="connsiteY7" fmla="*/ 2912664 h 2912664"/>
                <a:gd name="connsiteX8" fmla="*/ 1254050 w 2262556"/>
                <a:gd name="connsiteY8" fmla="*/ 2468062 h 2912664"/>
                <a:gd name="connsiteX9" fmla="*/ 647494 w 2262556"/>
                <a:gd name="connsiteY9" fmla="*/ 2073665 h 2912664"/>
                <a:gd name="connsiteX10" fmla="*/ 0 w 2262556"/>
                <a:gd name="connsiteY10" fmla="*/ 1381959 h 2912664"/>
                <a:gd name="connsiteX11" fmla="*/ 827659 w 2262556"/>
                <a:gd name="connsiteY11" fmla="*/ 1634217 h 2912664"/>
                <a:gd name="connsiteX12" fmla="*/ 745738 w 2262556"/>
                <a:gd name="connsiteY12" fmla="*/ 141231 h 2912664"/>
                <a:gd name="connsiteX13" fmla="*/ 787104 w 2262556"/>
                <a:gd name="connsiteY13" fmla="*/ 41365 h 2912664"/>
                <a:gd name="connsiteX0" fmla="*/ 787104 w 2262556"/>
                <a:gd name="connsiteY0" fmla="*/ 41365 h 3204020"/>
                <a:gd name="connsiteX1" fmla="*/ 886969 w 2262556"/>
                <a:gd name="connsiteY1" fmla="*/ 0 h 3204020"/>
                <a:gd name="connsiteX2" fmla="*/ 1028200 w 2262556"/>
                <a:gd name="connsiteY2" fmla="*/ 141231 h 3204020"/>
                <a:gd name="connsiteX3" fmla="*/ 1096626 w 2262556"/>
                <a:gd name="connsiteY3" fmla="*/ 863751 h 3204020"/>
                <a:gd name="connsiteX4" fmla="*/ 1695952 w 2262556"/>
                <a:gd name="connsiteY4" fmla="*/ 851069 h 3204020"/>
                <a:gd name="connsiteX5" fmla="*/ 1965411 w 2262556"/>
                <a:gd name="connsiteY5" fmla="*/ 1898342 h 3204020"/>
                <a:gd name="connsiteX6" fmla="*/ 2262556 w 2262556"/>
                <a:gd name="connsiteY6" fmla="*/ 2249789 h 3204020"/>
                <a:gd name="connsiteX7" fmla="*/ 1875442 w 2262556"/>
                <a:gd name="connsiteY7" fmla="*/ 3204020 h 3204020"/>
                <a:gd name="connsiteX8" fmla="*/ 1254050 w 2262556"/>
                <a:gd name="connsiteY8" fmla="*/ 2468062 h 3204020"/>
                <a:gd name="connsiteX9" fmla="*/ 647494 w 2262556"/>
                <a:gd name="connsiteY9" fmla="*/ 2073665 h 3204020"/>
                <a:gd name="connsiteX10" fmla="*/ 0 w 2262556"/>
                <a:gd name="connsiteY10" fmla="*/ 1381959 h 3204020"/>
                <a:gd name="connsiteX11" fmla="*/ 827659 w 2262556"/>
                <a:gd name="connsiteY11" fmla="*/ 1634217 h 3204020"/>
                <a:gd name="connsiteX12" fmla="*/ 745738 w 2262556"/>
                <a:gd name="connsiteY12" fmla="*/ 141231 h 3204020"/>
                <a:gd name="connsiteX13" fmla="*/ 787104 w 2262556"/>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16797"/>
                <a:gd name="connsiteY0" fmla="*/ 41365 h 3204020"/>
                <a:gd name="connsiteX1" fmla="*/ 886969 w 2616797"/>
                <a:gd name="connsiteY1" fmla="*/ 0 h 3204020"/>
                <a:gd name="connsiteX2" fmla="*/ 1028200 w 2616797"/>
                <a:gd name="connsiteY2" fmla="*/ 141231 h 3204020"/>
                <a:gd name="connsiteX3" fmla="*/ 1096626 w 2616797"/>
                <a:gd name="connsiteY3" fmla="*/ 863751 h 3204020"/>
                <a:gd name="connsiteX4" fmla="*/ 1695952 w 2616797"/>
                <a:gd name="connsiteY4" fmla="*/ 851069 h 3204020"/>
                <a:gd name="connsiteX5" fmla="*/ 1965411 w 2616797"/>
                <a:gd name="connsiteY5" fmla="*/ 1898342 h 3204020"/>
                <a:gd name="connsiteX6" fmla="*/ 2616797 w 2616797"/>
                <a:gd name="connsiteY6" fmla="*/ 2518120 h 3204020"/>
                <a:gd name="connsiteX7" fmla="*/ 1875442 w 2616797"/>
                <a:gd name="connsiteY7" fmla="*/ 3204020 h 3204020"/>
                <a:gd name="connsiteX8" fmla="*/ 1254050 w 2616797"/>
                <a:gd name="connsiteY8" fmla="*/ 2468062 h 3204020"/>
                <a:gd name="connsiteX9" fmla="*/ 647494 w 2616797"/>
                <a:gd name="connsiteY9" fmla="*/ 2073665 h 3204020"/>
                <a:gd name="connsiteX10" fmla="*/ 0 w 2616797"/>
                <a:gd name="connsiteY10" fmla="*/ 1381959 h 3204020"/>
                <a:gd name="connsiteX11" fmla="*/ 827659 w 2616797"/>
                <a:gd name="connsiteY11" fmla="*/ 1634217 h 3204020"/>
                <a:gd name="connsiteX12" fmla="*/ 745738 w 2616797"/>
                <a:gd name="connsiteY12" fmla="*/ 141231 h 3204020"/>
                <a:gd name="connsiteX13" fmla="*/ 787104 w 2616797"/>
                <a:gd name="connsiteY13" fmla="*/ 41365 h 3204020"/>
                <a:gd name="connsiteX0" fmla="*/ 787104 w 2635848"/>
                <a:gd name="connsiteY0" fmla="*/ 41365 h 3204020"/>
                <a:gd name="connsiteX1" fmla="*/ 886969 w 2635848"/>
                <a:gd name="connsiteY1" fmla="*/ 0 h 3204020"/>
                <a:gd name="connsiteX2" fmla="*/ 1028200 w 2635848"/>
                <a:gd name="connsiteY2" fmla="*/ 141231 h 3204020"/>
                <a:gd name="connsiteX3" fmla="*/ 1096626 w 2635848"/>
                <a:gd name="connsiteY3" fmla="*/ 863751 h 3204020"/>
                <a:gd name="connsiteX4" fmla="*/ 1695952 w 2635848"/>
                <a:gd name="connsiteY4" fmla="*/ 851069 h 3204020"/>
                <a:gd name="connsiteX5" fmla="*/ 1965411 w 2635848"/>
                <a:gd name="connsiteY5" fmla="*/ 1898342 h 3204020"/>
                <a:gd name="connsiteX6" fmla="*/ 2635848 w 2635848"/>
                <a:gd name="connsiteY6" fmla="*/ 2523197 h 3204020"/>
                <a:gd name="connsiteX7" fmla="*/ 1875442 w 2635848"/>
                <a:gd name="connsiteY7" fmla="*/ 3204020 h 3204020"/>
                <a:gd name="connsiteX8" fmla="*/ 1254050 w 2635848"/>
                <a:gd name="connsiteY8" fmla="*/ 2468062 h 3204020"/>
                <a:gd name="connsiteX9" fmla="*/ 647494 w 2635848"/>
                <a:gd name="connsiteY9" fmla="*/ 2073665 h 3204020"/>
                <a:gd name="connsiteX10" fmla="*/ 0 w 2635848"/>
                <a:gd name="connsiteY10" fmla="*/ 1381959 h 3204020"/>
                <a:gd name="connsiteX11" fmla="*/ 827659 w 2635848"/>
                <a:gd name="connsiteY11" fmla="*/ 1634217 h 3204020"/>
                <a:gd name="connsiteX12" fmla="*/ 745738 w 2635848"/>
                <a:gd name="connsiteY12" fmla="*/ 141231 h 3204020"/>
                <a:gd name="connsiteX13" fmla="*/ 787104 w 2635848"/>
                <a:gd name="connsiteY13" fmla="*/ 41365 h 3204020"/>
                <a:gd name="connsiteX0" fmla="*/ 787104 w 2651771"/>
                <a:gd name="connsiteY0" fmla="*/ 41365 h 3204020"/>
                <a:gd name="connsiteX1" fmla="*/ 886969 w 2651771"/>
                <a:gd name="connsiteY1" fmla="*/ 0 h 3204020"/>
                <a:gd name="connsiteX2" fmla="*/ 1028200 w 2651771"/>
                <a:gd name="connsiteY2" fmla="*/ 141231 h 3204020"/>
                <a:gd name="connsiteX3" fmla="*/ 1096626 w 2651771"/>
                <a:gd name="connsiteY3" fmla="*/ 863751 h 3204020"/>
                <a:gd name="connsiteX4" fmla="*/ 1695952 w 2651771"/>
                <a:gd name="connsiteY4" fmla="*/ 851069 h 3204020"/>
                <a:gd name="connsiteX5" fmla="*/ 1965411 w 2651771"/>
                <a:gd name="connsiteY5" fmla="*/ 1898342 h 3204020"/>
                <a:gd name="connsiteX6" fmla="*/ 2651771 w 2651771"/>
                <a:gd name="connsiteY6" fmla="*/ 2516454 h 3204020"/>
                <a:gd name="connsiteX7" fmla="*/ 1875442 w 2651771"/>
                <a:gd name="connsiteY7" fmla="*/ 3204020 h 3204020"/>
                <a:gd name="connsiteX8" fmla="*/ 1254050 w 2651771"/>
                <a:gd name="connsiteY8" fmla="*/ 2468062 h 3204020"/>
                <a:gd name="connsiteX9" fmla="*/ 647494 w 2651771"/>
                <a:gd name="connsiteY9" fmla="*/ 2073665 h 3204020"/>
                <a:gd name="connsiteX10" fmla="*/ 0 w 2651771"/>
                <a:gd name="connsiteY10" fmla="*/ 1381959 h 3204020"/>
                <a:gd name="connsiteX11" fmla="*/ 827659 w 2651771"/>
                <a:gd name="connsiteY11" fmla="*/ 1634217 h 3204020"/>
                <a:gd name="connsiteX12" fmla="*/ 745738 w 2651771"/>
                <a:gd name="connsiteY12" fmla="*/ 141231 h 3204020"/>
                <a:gd name="connsiteX13" fmla="*/ 787104 w 2651771"/>
                <a:gd name="connsiteY13" fmla="*/ 41365 h 320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771" h="3204020">
                  <a:moveTo>
                    <a:pt x="787104" y="41365"/>
                  </a:moveTo>
                  <a:cubicBezTo>
                    <a:pt x="812661" y="15808"/>
                    <a:pt x="847969" y="0"/>
                    <a:pt x="886969" y="0"/>
                  </a:cubicBezTo>
                  <a:cubicBezTo>
                    <a:pt x="964969" y="0"/>
                    <a:pt x="1028200" y="63231"/>
                    <a:pt x="1028200" y="141231"/>
                  </a:cubicBezTo>
                  <a:lnTo>
                    <a:pt x="1096626" y="863751"/>
                  </a:lnTo>
                  <a:cubicBezTo>
                    <a:pt x="1324950" y="817026"/>
                    <a:pt x="1594219" y="679679"/>
                    <a:pt x="1695952" y="851069"/>
                  </a:cubicBezTo>
                  <a:cubicBezTo>
                    <a:pt x="1896857" y="1284096"/>
                    <a:pt x="2012961" y="1443677"/>
                    <a:pt x="1965411" y="1898342"/>
                  </a:cubicBezTo>
                  <a:cubicBezTo>
                    <a:pt x="2062863" y="2027881"/>
                    <a:pt x="2521735" y="2407218"/>
                    <a:pt x="2651771" y="2516454"/>
                  </a:cubicBezTo>
                  <a:lnTo>
                    <a:pt x="1875442" y="3204020"/>
                  </a:lnTo>
                  <a:lnTo>
                    <a:pt x="1254050" y="2468062"/>
                  </a:lnTo>
                  <a:cubicBezTo>
                    <a:pt x="1117281" y="2338792"/>
                    <a:pt x="856388" y="2269133"/>
                    <a:pt x="647494" y="2073665"/>
                  </a:cubicBezTo>
                  <a:cubicBezTo>
                    <a:pt x="560013" y="2007911"/>
                    <a:pt x="439289" y="1645529"/>
                    <a:pt x="0" y="1381959"/>
                  </a:cubicBezTo>
                  <a:cubicBezTo>
                    <a:pt x="137000" y="1119373"/>
                    <a:pt x="679491" y="1549956"/>
                    <a:pt x="827659" y="1634217"/>
                  </a:cubicBezTo>
                  <a:lnTo>
                    <a:pt x="745738" y="141231"/>
                  </a:lnTo>
                  <a:cubicBezTo>
                    <a:pt x="745738" y="102231"/>
                    <a:pt x="761546" y="66923"/>
                    <a:pt x="787104" y="41365"/>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nvGrpSpPr>
            <p:cNvPr id="4" name="Group 3">
              <a:extLst>
                <a:ext uri="{FF2B5EF4-FFF2-40B4-BE49-F238E27FC236}">
                  <a16:creationId xmlns:a16="http://schemas.microsoft.com/office/drawing/2014/main" id="{B3946CA0-BF81-48F7-AAE3-E57C6CE628B4}"/>
                </a:ext>
              </a:extLst>
            </p:cNvPr>
            <p:cNvGrpSpPr/>
            <p:nvPr/>
          </p:nvGrpSpPr>
          <p:grpSpPr>
            <a:xfrm>
              <a:off x="864686" y="2620042"/>
              <a:ext cx="1609190" cy="2445157"/>
              <a:chOff x="864686" y="2620042"/>
              <a:chExt cx="1609190" cy="2445157"/>
            </a:xfrm>
          </p:grpSpPr>
          <p:pic>
            <p:nvPicPr>
              <p:cNvPr id="6" name="Picture 5">
                <a:extLst>
                  <a:ext uri="{FF2B5EF4-FFF2-40B4-BE49-F238E27FC236}">
                    <a16:creationId xmlns:a16="http://schemas.microsoft.com/office/drawing/2014/main" id="{693A9586-63BC-495C-A572-2326DFF3E944}"/>
                  </a:ext>
                </a:extLst>
              </p:cNvPr>
              <p:cNvPicPr>
                <a:picLocks noChangeAspect="1"/>
              </p:cNvPicPr>
              <p:nvPr/>
            </p:nvPicPr>
            <p:blipFill>
              <a:blip r:embed="rId3"/>
              <a:stretch>
                <a:fillRect/>
              </a:stretch>
            </p:blipFill>
            <p:spPr>
              <a:xfrm rot="20718004">
                <a:off x="906509" y="2819735"/>
                <a:ext cx="1270913" cy="2032176"/>
              </a:xfrm>
              <a:prstGeom prst="rect">
                <a:avLst/>
              </a:prstGeom>
            </p:spPr>
          </p:pic>
          <p:grpSp>
            <p:nvGrpSpPr>
              <p:cNvPr id="16" name="Group 25">
                <a:extLst>
                  <a:ext uri="{FF2B5EF4-FFF2-40B4-BE49-F238E27FC236}">
                    <a16:creationId xmlns:a16="http://schemas.microsoft.com/office/drawing/2014/main" id="{4297B0DF-D90E-4136-9675-6FD9AFC79853}"/>
                  </a:ext>
                </a:extLst>
              </p:cNvPr>
              <p:cNvGrpSpPr/>
              <p:nvPr/>
            </p:nvGrpSpPr>
            <p:grpSpPr>
              <a:xfrm rot="20722853">
                <a:off x="864686" y="2620042"/>
                <a:ext cx="1353722" cy="2445157"/>
                <a:chOff x="445712" y="1449040"/>
                <a:chExt cx="2113018" cy="3924176"/>
              </a:xfrm>
            </p:grpSpPr>
            <p:sp>
              <p:nvSpPr>
                <p:cNvPr id="22" name="Rounded Rectangle 17">
                  <a:extLst>
                    <a:ext uri="{FF2B5EF4-FFF2-40B4-BE49-F238E27FC236}">
                      <a16:creationId xmlns:a16="http://schemas.microsoft.com/office/drawing/2014/main" id="{337D50F4-01E8-435A-8753-B4599D7FC459}"/>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19">
                  <a:extLst>
                    <a:ext uri="{FF2B5EF4-FFF2-40B4-BE49-F238E27FC236}">
                      <a16:creationId xmlns:a16="http://schemas.microsoft.com/office/drawing/2014/main" id="{B404843A-B3B7-4558-8566-C0B5FFF828DF}"/>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24" name="Group 24">
                  <a:extLst>
                    <a:ext uri="{FF2B5EF4-FFF2-40B4-BE49-F238E27FC236}">
                      <a16:creationId xmlns:a16="http://schemas.microsoft.com/office/drawing/2014/main" id="{DCA9474F-A007-4F00-A6B0-F26719E37905}"/>
                    </a:ext>
                  </a:extLst>
                </p:cNvPr>
                <p:cNvGrpSpPr/>
                <p:nvPr userDrawn="1"/>
              </p:nvGrpSpPr>
              <p:grpSpPr>
                <a:xfrm>
                  <a:off x="1407705" y="5045834"/>
                  <a:ext cx="211967" cy="211967"/>
                  <a:chOff x="1549420" y="5712364"/>
                  <a:chExt cx="312583" cy="312583"/>
                </a:xfrm>
              </p:grpSpPr>
              <p:sp>
                <p:nvSpPr>
                  <p:cNvPr id="25" name="Oval 22">
                    <a:extLst>
                      <a:ext uri="{FF2B5EF4-FFF2-40B4-BE49-F238E27FC236}">
                        <a16:creationId xmlns:a16="http://schemas.microsoft.com/office/drawing/2014/main" id="{1AB89BDE-607E-4732-B569-C37687D1DAC0}"/>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ounded Rectangle 23">
                    <a:extLst>
                      <a:ext uri="{FF2B5EF4-FFF2-40B4-BE49-F238E27FC236}">
                        <a16:creationId xmlns:a16="http://schemas.microsoft.com/office/drawing/2014/main" id="{473E2268-96DC-4DFB-B973-0E41CC0731C6}"/>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pic>
            <p:nvPicPr>
              <p:cNvPr id="3" name="Picture 2">
                <a:extLst>
                  <a:ext uri="{FF2B5EF4-FFF2-40B4-BE49-F238E27FC236}">
                    <a16:creationId xmlns:a16="http://schemas.microsoft.com/office/drawing/2014/main" id="{B97B3778-5063-41F7-BC97-C10078EE5689}"/>
                  </a:ext>
                </a:extLst>
              </p:cNvPr>
              <p:cNvPicPr>
                <a:picLocks noChangeAspect="1"/>
              </p:cNvPicPr>
              <p:nvPr/>
            </p:nvPicPr>
            <p:blipFill>
              <a:blip r:embed="rId4"/>
              <a:stretch>
                <a:fillRect/>
              </a:stretch>
            </p:blipFill>
            <p:spPr>
              <a:xfrm rot="20714343">
                <a:off x="939227" y="2721647"/>
                <a:ext cx="1184164" cy="2118562"/>
              </a:xfrm>
              <a:prstGeom prst="rect">
                <a:avLst/>
              </a:prstGeom>
            </p:spPr>
          </p:pic>
          <p:sp>
            <p:nvSpPr>
              <p:cNvPr id="19" name="Rounded Rectangle 51">
                <a:extLst>
                  <a:ext uri="{FF2B5EF4-FFF2-40B4-BE49-F238E27FC236}">
                    <a16:creationId xmlns:a16="http://schemas.microsoft.com/office/drawing/2014/main" id="{A08140E5-D9CD-44A9-9029-AA4D09183261}"/>
                  </a:ext>
                </a:extLst>
              </p:cNvPr>
              <p:cNvSpPr/>
              <p:nvPr/>
            </p:nvSpPr>
            <p:spPr>
              <a:xfrm rot="3148397">
                <a:off x="2023557" y="3442943"/>
                <a:ext cx="354396" cy="47422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20" name="Rounded Rectangle 52">
                <a:extLst>
                  <a:ext uri="{FF2B5EF4-FFF2-40B4-BE49-F238E27FC236}">
                    <a16:creationId xmlns:a16="http://schemas.microsoft.com/office/drawing/2014/main" id="{2A1B809A-127C-4C19-9F75-D17D39A4E466}"/>
                  </a:ext>
                </a:extLst>
              </p:cNvPr>
              <p:cNvSpPr/>
              <p:nvPr/>
            </p:nvSpPr>
            <p:spPr>
              <a:xfrm rot="3148397">
                <a:off x="2045254" y="3829383"/>
                <a:ext cx="354396" cy="474221"/>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1" name="Rounded Rectangle 53">
                <a:extLst>
                  <a:ext uri="{FF2B5EF4-FFF2-40B4-BE49-F238E27FC236}">
                    <a16:creationId xmlns:a16="http://schemas.microsoft.com/office/drawing/2014/main" id="{6AF88583-4882-4581-9001-1ECA0B2304A8}"/>
                  </a:ext>
                </a:extLst>
              </p:cNvPr>
              <p:cNvSpPr/>
              <p:nvPr/>
            </p:nvSpPr>
            <p:spPr>
              <a:xfrm rot="3148397">
                <a:off x="2103202" y="4175751"/>
                <a:ext cx="336043" cy="40530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grpSp>
      </p:grpSp>
    </p:spTree>
    <p:extLst>
      <p:ext uri="{BB962C8B-B14F-4D97-AF65-F5344CB8AC3E}">
        <p14:creationId xmlns:p14="http://schemas.microsoft.com/office/powerpoint/2010/main" val="1436719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2085975" y="-6349"/>
            <a:ext cx="8020050" cy="1202154"/>
            <a:chOff x="2336800" y="-6350"/>
            <a:chExt cx="7495821" cy="1374775"/>
          </a:xfrm>
        </p:grpSpPr>
        <p:sp>
          <p:nvSpPr>
            <p:cNvPr id="12" name="Freeform 7"/>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2" name="Rectangle 101"/>
          <p:cNvSpPr/>
          <p:nvPr/>
        </p:nvSpPr>
        <p:spPr>
          <a:xfrm>
            <a:off x="4825922" y="173986"/>
            <a:ext cx="2494594" cy="769441"/>
          </a:xfrm>
          <a:prstGeom prst="rect">
            <a:avLst/>
          </a:prstGeom>
          <a:noFill/>
        </p:spPr>
        <p:txBody>
          <a:bodyPr wrap="none" lIns="91440" tIns="45720" rIns="91440" bIns="45720" anchor="ctr">
            <a:spAutoFit/>
          </a:bodyPr>
          <a:lstStyle/>
          <a:p>
            <a:pPr algn="ctr"/>
            <a:r>
              <a:rPr lang="en-CA" sz="2800" spc="200" dirty="0">
                <a:ln w="0">
                  <a:noFill/>
                </a:ln>
                <a:solidFill>
                  <a:schemeClr val="bg1"/>
                </a:solidFill>
                <a:latin typeface="Impact" panose="020B0806030902050204" pitchFamily="34" charset="0"/>
              </a:rPr>
              <a:t>Our Solutions</a:t>
            </a:r>
          </a:p>
          <a:p>
            <a:pPr algn="ctr"/>
            <a:r>
              <a:rPr lang="en-CA" sz="1600" spc="200" dirty="0">
                <a:ln w="0">
                  <a:noFill/>
                </a:ln>
                <a:solidFill>
                  <a:schemeClr val="bg1"/>
                </a:solidFill>
                <a:latin typeface="Impact" panose="020B0806030902050204" pitchFamily="34" charset="0"/>
              </a:rPr>
              <a:t>CineAD Project</a:t>
            </a:r>
            <a:endParaRPr lang="en-US" sz="1600" cap="none" spc="200" dirty="0">
              <a:ln w="0">
                <a:noFill/>
              </a:ln>
              <a:solidFill>
                <a:schemeClr val="bg1"/>
              </a:solidFill>
              <a:latin typeface="Impact" panose="020B0806030902050204" pitchFamily="34" charset="0"/>
            </a:endParaRPr>
          </a:p>
        </p:txBody>
      </p:sp>
      <p:pic>
        <p:nvPicPr>
          <p:cNvPr id="4" name="Picture 3">
            <a:extLst>
              <a:ext uri="{FF2B5EF4-FFF2-40B4-BE49-F238E27FC236}">
                <a16:creationId xmlns:a16="http://schemas.microsoft.com/office/drawing/2014/main" id="{64D362BE-33F4-4070-BE48-D38568E82908}"/>
              </a:ext>
            </a:extLst>
          </p:cNvPr>
          <p:cNvPicPr>
            <a:picLocks noChangeAspect="1"/>
          </p:cNvPicPr>
          <p:nvPr/>
        </p:nvPicPr>
        <p:blipFill>
          <a:blip r:embed="rId2"/>
          <a:stretch>
            <a:fillRect/>
          </a:stretch>
        </p:blipFill>
        <p:spPr>
          <a:xfrm>
            <a:off x="99003" y="1336205"/>
            <a:ext cx="11948432" cy="4797911"/>
          </a:xfrm>
          <a:prstGeom prst="rect">
            <a:avLst/>
          </a:prstGeom>
        </p:spPr>
      </p:pic>
    </p:spTree>
    <p:extLst>
      <p:ext uri="{BB962C8B-B14F-4D97-AF65-F5344CB8AC3E}">
        <p14:creationId xmlns:p14="http://schemas.microsoft.com/office/powerpoint/2010/main" val="2825835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17"/>
          <p:cNvSpPr>
            <a:spLocks/>
          </p:cNvSpPr>
          <p:nvPr/>
        </p:nvSpPr>
        <p:spPr bwMode="auto">
          <a:xfrm>
            <a:off x="0" y="364455"/>
            <a:ext cx="3931104" cy="1843984"/>
          </a:xfrm>
          <a:custGeom>
            <a:avLst/>
            <a:gdLst>
              <a:gd name="T0" fmla="*/ 1430 w 1430"/>
              <a:gd name="T1" fmla="*/ 0 h 660"/>
              <a:gd name="T2" fmla="*/ 1267 w 1430"/>
              <a:gd name="T3" fmla="*/ 334 h 660"/>
              <a:gd name="T4" fmla="*/ 1253 w 1430"/>
              <a:gd name="T5" fmla="*/ 358 h 660"/>
              <a:gd name="T6" fmla="*/ 1247 w 1430"/>
              <a:gd name="T7" fmla="*/ 367 h 660"/>
              <a:gd name="T8" fmla="*/ 1174 w 1430"/>
              <a:gd name="T9" fmla="*/ 422 h 660"/>
              <a:gd name="T10" fmla="*/ 1140 w 1430"/>
              <a:gd name="T11" fmla="*/ 427 h 660"/>
              <a:gd name="T12" fmla="*/ 1121 w 1430"/>
              <a:gd name="T13" fmla="*/ 427 h 660"/>
              <a:gd name="T14" fmla="*/ 141 w 1430"/>
              <a:gd name="T15" fmla="*/ 427 h 660"/>
              <a:gd name="T16" fmla="*/ 59 w 1430"/>
              <a:gd name="T17" fmla="*/ 470 h 660"/>
              <a:gd name="T18" fmla="*/ 24 w 1430"/>
              <a:gd name="T19" fmla="*/ 527 h 660"/>
              <a:gd name="T20" fmla="*/ 0 w 1430"/>
              <a:gd name="T21" fmla="*/ 660 h 660"/>
              <a:gd name="T22" fmla="*/ 0 w 1430"/>
              <a:gd name="T23" fmla="*/ 0 h 660"/>
              <a:gd name="T24" fmla="*/ 1430 w 1430"/>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0" h="660">
                <a:moveTo>
                  <a:pt x="1430" y="0"/>
                </a:moveTo>
                <a:cubicBezTo>
                  <a:pt x="1267" y="334"/>
                  <a:pt x="1267" y="334"/>
                  <a:pt x="1267" y="334"/>
                </a:cubicBezTo>
                <a:cubicBezTo>
                  <a:pt x="1262" y="343"/>
                  <a:pt x="1258" y="351"/>
                  <a:pt x="1253" y="358"/>
                </a:cubicBezTo>
                <a:cubicBezTo>
                  <a:pt x="1251" y="361"/>
                  <a:pt x="1249" y="364"/>
                  <a:pt x="1247" y="367"/>
                </a:cubicBezTo>
                <a:cubicBezTo>
                  <a:pt x="1227" y="394"/>
                  <a:pt x="1202" y="413"/>
                  <a:pt x="1174" y="422"/>
                </a:cubicBezTo>
                <a:cubicBezTo>
                  <a:pt x="1163" y="426"/>
                  <a:pt x="1151" y="427"/>
                  <a:pt x="1140" y="427"/>
                </a:cubicBezTo>
                <a:cubicBezTo>
                  <a:pt x="1140" y="427"/>
                  <a:pt x="1133" y="427"/>
                  <a:pt x="1121" y="427"/>
                </a:cubicBezTo>
                <a:cubicBezTo>
                  <a:pt x="141" y="427"/>
                  <a:pt x="141" y="427"/>
                  <a:pt x="141" y="427"/>
                </a:cubicBezTo>
                <a:cubicBezTo>
                  <a:pt x="114" y="427"/>
                  <a:pt x="84" y="441"/>
                  <a:pt x="59" y="470"/>
                </a:cubicBezTo>
                <a:cubicBezTo>
                  <a:pt x="46" y="485"/>
                  <a:pt x="33" y="504"/>
                  <a:pt x="24" y="527"/>
                </a:cubicBezTo>
                <a:cubicBezTo>
                  <a:pt x="9" y="562"/>
                  <a:pt x="0" y="606"/>
                  <a:pt x="0" y="660"/>
                </a:cubicBezTo>
                <a:cubicBezTo>
                  <a:pt x="0" y="0"/>
                  <a:pt x="0" y="0"/>
                  <a:pt x="0" y="0"/>
                </a:cubicBezTo>
                <a:lnTo>
                  <a:pt x="1430" y="0"/>
                </a:lnTo>
                <a:close/>
              </a:path>
            </a:pathLst>
          </a:custGeom>
          <a:gradFill>
            <a:gsLst>
              <a:gs pos="0">
                <a:srgbClr val="5E9EFF">
                  <a:alpha val="38000"/>
                </a:srgbClr>
              </a:gs>
              <a:gs pos="39999">
                <a:srgbClr val="85C2FF"/>
              </a:gs>
              <a:gs pos="70000">
                <a:srgbClr val="C4D6EB"/>
              </a:gs>
              <a:gs pos="100000">
                <a:srgbClr val="FFEBFA"/>
              </a:gs>
            </a:gsLst>
            <a:lin ang="189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0" y="146682"/>
            <a:ext cx="4506686" cy="1757160"/>
          </a:xfrm>
          <a:custGeom>
            <a:avLst/>
            <a:gdLst>
              <a:gd name="T0" fmla="*/ 1471 w 1471"/>
              <a:gd name="T1" fmla="*/ 0 h 660"/>
              <a:gd name="T2" fmla="*/ 1303 w 1471"/>
              <a:gd name="T3" fmla="*/ 335 h 660"/>
              <a:gd name="T4" fmla="*/ 1289 w 1471"/>
              <a:gd name="T5" fmla="*/ 359 h 660"/>
              <a:gd name="T6" fmla="*/ 1282 w 1471"/>
              <a:gd name="T7" fmla="*/ 367 h 660"/>
              <a:gd name="T8" fmla="*/ 1208 w 1471"/>
              <a:gd name="T9" fmla="*/ 422 h 660"/>
              <a:gd name="T10" fmla="*/ 1172 w 1471"/>
              <a:gd name="T11" fmla="*/ 428 h 660"/>
              <a:gd name="T12" fmla="*/ 1153 w 1471"/>
              <a:gd name="T13" fmla="*/ 428 h 660"/>
              <a:gd name="T14" fmla="*/ 145 w 1471"/>
              <a:gd name="T15" fmla="*/ 428 h 660"/>
              <a:gd name="T16" fmla="*/ 61 w 1471"/>
              <a:gd name="T17" fmla="*/ 470 h 660"/>
              <a:gd name="T18" fmla="*/ 24 w 1471"/>
              <a:gd name="T19" fmla="*/ 528 h 660"/>
              <a:gd name="T20" fmla="*/ 0 w 1471"/>
              <a:gd name="T21" fmla="*/ 660 h 660"/>
              <a:gd name="T22" fmla="*/ 0 w 1471"/>
              <a:gd name="T23" fmla="*/ 0 h 660"/>
              <a:gd name="T24" fmla="*/ 1471 w 1471"/>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1" h="660">
                <a:moveTo>
                  <a:pt x="1471" y="0"/>
                </a:moveTo>
                <a:cubicBezTo>
                  <a:pt x="1303" y="335"/>
                  <a:pt x="1303" y="335"/>
                  <a:pt x="1303" y="335"/>
                </a:cubicBezTo>
                <a:cubicBezTo>
                  <a:pt x="1299" y="343"/>
                  <a:pt x="1294" y="351"/>
                  <a:pt x="1289" y="359"/>
                </a:cubicBezTo>
                <a:cubicBezTo>
                  <a:pt x="1287" y="362"/>
                  <a:pt x="1285" y="365"/>
                  <a:pt x="1282" y="367"/>
                </a:cubicBezTo>
                <a:cubicBezTo>
                  <a:pt x="1262" y="395"/>
                  <a:pt x="1236" y="414"/>
                  <a:pt x="1208" y="422"/>
                </a:cubicBezTo>
                <a:cubicBezTo>
                  <a:pt x="1197" y="426"/>
                  <a:pt x="1185" y="428"/>
                  <a:pt x="1172" y="428"/>
                </a:cubicBezTo>
                <a:cubicBezTo>
                  <a:pt x="1172" y="428"/>
                  <a:pt x="1166" y="428"/>
                  <a:pt x="1153" y="428"/>
                </a:cubicBezTo>
                <a:cubicBezTo>
                  <a:pt x="145" y="428"/>
                  <a:pt x="145" y="428"/>
                  <a:pt x="145" y="428"/>
                </a:cubicBezTo>
                <a:cubicBezTo>
                  <a:pt x="117" y="428"/>
                  <a:pt x="87" y="442"/>
                  <a:pt x="61" y="470"/>
                </a:cubicBezTo>
                <a:cubicBezTo>
                  <a:pt x="47" y="485"/>
                  <a:pt x="34" y="505"/>
                  <a:pt x="24" y="528"/>
                </a:cubicBezTo>
                <a:cubicBezTo>
                  <a:pt x="9" y="563"/>
                  <a:pt x="0" y="607"/>
                  <a:pt x="0" y="660"/>
                </a:cubicBezTo>
                <a:cubicBezTo>
                  <a:pt x="0" y="0"/>
                  <a:pt x="0" y="0"/>
                  <a:pt x="0" y="0"/>
                </a:cubicBezTo>
                <a:lnTo>
                  <a:pt x="1471" y="0"/>
                </a:lnTo>
                <a:close/>
              </a:path>
            </a:pathLst>
          </a:custGeom>
          <a:gradFill>
            <a:gsLst>
              <a:gs pos="100000">
                <a:schemeClr val="bg1"/>
              </a:gs>
              <a:gs pos="15000">
                <a:srgbClr val="EBFCFF"/>
              </a:gs>
            </a:gsLst>
            <a:lin ang="0" scaled="1"/>
          </a:gradFill>
          <a:ln>
            <a:noFill/>
          </a:ln>
          <a:effectLst>
            <a:outerShdw blurRad="2032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p:nvSpPr>
        <p:spPr bwMode="auto">
          <a:xfrm>
            <a:off x="1" y="0"/>
            <a:ext cx="4967968" cy="1665514"/>
          </a:xfrm>
          <a:custGeom>
            <a:avLst/>
            <a:gdLst>
              <a:gd name="T0" fmla="*/ 1504 w 1504"/>
              <a:gd name="T1" fmla="*/ 0 h 660"/>
              <a:gd name="T2" fmla="*/ 1333 w 1504"/>
              <a:gd name="T3" fmla="*/ 335 h 660"/>
              <a:gd name="T4" fmla="*/ 1318 w 1504"/>
              <a:gd name="T5" fmla="*/ 359 h 660"/>
              <a:gd name="T6" fmla="*/ 1312 w 1504"/>
              <a:gd name="T7" fmla="*/ 367 h 660"/>
              <a:gd name="T8" fmla="*/ 1236 w 1504"/>
              <a:gd name="T9" fmla="*/ 422 h 660"/>
              <a:gd name="T10" fmla="*/ 1199 w 1504"/>
              <a:gd name="T11" fmla="*/ 428 h 660"/>
              <a:gd name="T12" fmla="*/ 1180 w 1504"/>
              <a:gd name="T13" fmla="*/ 428 h 660"/>
              <a:gd name="T14" fmla="*/ 148 w 1504"/>
              <a:gd name="T15" fmla="*/ 428 h 660"/>
              <a:gd name="T16" fmla="*/ 62 w 1504"/>
              <a:gd name="T17" fmla="*/ 470 h 660"/>
              <a:gd name="T18" fmla="*/ 25 w 1504"/>
              <a:gd name="T19" fmla="*/ 528 h 660"/>
              <a:gd name="T20" fmla="*/ 0 w 1504"/>
              <a:gd name="T21" fmla="*/ 660 h 660"/>
              <a:gd name="T22" fmla="*/ 0 w 1504"/>
              <a:gd name="T23" fmla="*/ 0 h 660"/>
              <a:gd name="T24" fmla="*/ 1504 w 1504"/>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660">
                <a:moveTo>
                  <a:pt x="1504" y="0"/>
                </a:moveTo>
                <a:cubicBezTo>
                  <a:pt x="1333" y="335"/>
                  <a:pt x="1333" y="335"/>
                  <a:pt x="1333" y="335"/>
                </a:cubicBezTo>
                <a:cubicBezTo>
                  <a:pt x="1328" y="343"/>
                  <a:pt x="1323" y="351"/>
                  <a:pt x="1318" y="359"/>
                </a:cubicBezTo>
                <a:cubicBezTo>
                  <a:pt x="1316" y="362"/>
                  <a:pt x="1314" y="365"/>
                  <a:pt x="1312" y="367"/>
                </a:cubicBezTo>
                <a:cubicBezTo>
                  <a:pt x="1291" y="395"/>
                  <a:pt x="1264" y="414"/>
                  <a:pt x="1236" y="422"/>
                </a:cubicBezTo>
                <a:cubicBezTo>
                  <a:pt x="1224" y="426"/>
                  <a:pt x="1212" y="428"/>
                  <a:pt x="1199" y="428"/>
                </a:cubicBezTo>
                <a:cubicBezTo>
                  <a:pt x="1199" y="428"/>
                  <a:pt x="1192" y="428"/>
                  <a:pt x="1180" y="428"/>
                </a:cubicBezTo>
                <a:cubicBezTo>
                  <a:pt x="148" y="428"/>
                  <a:pt x="148" y="428"/>
                  <a:pt x="148" y="428"/>
                </a:cubicBezTo>
                <a:cubicBezTo>
                  <a:pt x="120" y="428"/>
                  <a:pt x="89" y="442"/>
                  <a:pt x="62" y="470"/>
                </a:cubicBezTo>
                <a:cubicBezTo>
                  <a:pt x="48" y="485"/>
                  <a:pt x="35" y="505"/>
                  <a:pt x="25" y="528"/>
                </a:cubicBezTo>
                <a:cubicBezTo>
                  <a:pt x="10" y="563"/>
                  <a:pt x="0" y="607"/>
                  <a:pt x="0" y="660"/>
                </a:cubicBezTo>
                <a:cubicBezTo>
                  <a:pt x="0" y="0"/>
                  <a:pt x="0" y="0"/>
                  <a:pt x="0" y="0"/>
                </a:cubicBezTo>
                <a:lnTo>
                  <a:pt x="1504" y="0"/>
                </a:lnTo>
                <a:close/>
              </a:path>
            </a:pathLst>
          </a:custGeom>
          <a:solidFill>
            <a:srgbClr val="00B0F0">
              <a:alpha val="73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475437" y="146682"/>
            <a:ext cx="2300630" cy="769441"/>
          </a:xfrm>
          <a:prstGeom prst="rect">
            <a:avLst/>
          </a:prstGeom>
          <a:noFill/>
        </p:spPr>
        <p:txBody>
          <a:bodyPr wrap="none" lIns="91440" tIns="45720" rIns="91440" bIns="45720">
            <a:spAutoFit/>
          </a:bodyPr>
          <a:lstStyle/>
          <a:p>
            <a:pPr algn="ctr"/>
            <a:r>
              <a:rPr lang="en-US" sz="2800" spc="200" dirty="0">
                <a:ln w="0">
                  <a:noFill/>
                </a:ln>
                <a:solidFill>
                  <a:schemeClr val="bg1"/>
                </a:solidFill>
                <a:latin typeface="Impact" panose="020B0806030902050204" pitchFamily="34" charset="0"/>
              </a:rPr>
              <a:t>Our Solution</a:t>
            </a:r>
          </a:p>
          <a:p>
            <a:pPr algn="ctr"/>
            <a:r>
              <a:rPr lang="en-US" sz="1600" spc="200" dirty="0">
                <a:ln w="0">
                  <a:noFill/>
                </a:ln>
                <a:solidFill>
                  <a:schemeClr val="bg1"/>
                </a:solidFill>
                <a:latin typeface="Impact" panose="020B0806030902050204" pitchFamily="34" charset="0"/>
              </a:rPr>
              <a:t>CineAD project</a:t>
            </a:r>
          </a:p>
        </p:txBody>
      </p:sp>
      <p:grpSp>
        <p:nvGrpSpPr>
          <p:cNvPr id="30" name="Group 29">
            <a:extLst>
              <a:ext uri="{FF2B5EF4-FFF2-40B4-BE49-F238E27FC236}">
                <a16:creationId xmlns:a16="http://schemas.microsoft.com/office/drawing/2014/main" id="{C8F0901A-9CB9-4D90-A681-44989E58834D}"/>
              </a:ext>
            </a:extLst>
          </p:cNvPr>
          <p:cNvGrpSpPr/>
          <p:nvPr/>
        </p:nvGrpSpPr>
        <p:grpSpPr>
          <a:xfrm>
            <a:off x="2893171" y="1484651"/>
            <a:ext cx="9116491" cy="5008894"/>
            <a:chOff x="2361521" y="1547857"/>
            <a:chExt cx="7780895" cy="4275075"/>
          </a:xfrm>
        </p:grpSpPr>
        <p:grpSp>
          <p:nvGrpSpPr>
            <p:cNvPr id="5" name="Group 4">
              <a:extLst>
                <a:ext uri="{FF2B5EF4-FFF2-40B4-BE49-F238E27FC236}">
                  <a16:creationId xmlns:a16="http://schemas.microsoft.com/office/drawing/2014/main" id="{77A22003-51C5-4D8B-9460-BF5776FF9C41}"/>
                </a:ext>
              </a:extLst>
            </p:cNvPr>
            <p:cNvGrpSpPr/>
            <p:nvPr/>
          </p:nvGrpSpPr>
          <p:grpSpPr>
            <a:xfrm>
              <a:off x="2361521" y="1547857"/>
              <a:ext cx="7780895" cy="4275075"/>
              <a:chOff x="1261050" y="1492950"/>
              <a:chExt cx="8999290" cy="4944501"/>
            </a:xfrm>
          </p:grpSpPr>
          <p:grpSp>
            <p:nvGrpSpPr>
              <p:cNvPr id="15" name="Group 14">
                <a:extLst>
                  <a:ext uri="{FF2B5EF4-FFF2-40B4-BE49-F238E27FC236}">
                    <a16:creationId xmlns:a16="http://schemas.microsoft.com/office/drawing/2014/main" id="{2782923B-0505-423C-AAE6-9D8083FBBFB0}"/>
                  </a:ext>
                </a:extLst>
              </p:cNvPr>
              <p:cNvGrpSpPr/>
              <p:nvPr/>
            </p:nvGrpSpPr>
            <p:grpSpPr>
              <a:xfrm>
                <a:off x="1261050" y="1492950"/>
                <a:ext cx="8999290" cy="4944501"/>
                <a:chOff x="-548507" y="477868"/>
                <a:chExt cx="11570449" cy="6357177"/>
              </a:xfrm>
            </p:grpSpPr>
            <p:sp>
              <p:nvSpPr>
                <p:cNvPr id="16" name="Freeform: Shape 15">
                  <a:extLst>
                    <a:ext uri="{FF2B5EF4-FFF2-40B4-BE49-F238E27FC236}">
                      <a16:creationId xmlns:a16="http://schemas.microsoft.com/office/drawing/2014/main" id="{8BC5818D-8CF2-4B9C-BA14-E2D44B42E51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7F3B25-F5AA-4259-8EAB-5AC4A10D67C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8AC84B-CD95-41CA-ACCD-7D57ECB6E3B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bg2">
                    <a:lumMod val="25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3C73132-58FC-424A-A9BF-DF235215C03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4878E5EE-8BA7-4536-BF53-BCA3D3DD8FB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1" name="Group 20">
                  <a:extLst>
                    <a:ext uri="{FF2B5EF4-FFF2-40B4-BE49-F238E27FC236}">
                      <a16:creationId xmlns:a16="http://schemas.microsoft.com/office/drawing/2014/main" id="{B33DAA68-7DF4-42D3-80A9-607085C5DD82}"/>
                    </a:ext>
                  </a:extLst>
                </p:cNvPr>
                <p:cNvGrpSpPr/>
                <p:nvPr/>
              </p:nvGrpSpPr>
              <p:grpSpPr>
                <a:xfrm>
                  <a:off x="1606" y="6382978"/>
                  <a:ext cx="413937" cy="115242"/>
                  <a:chOff x="5955" y="6353672"/>
                  <a:chExt cx="413937" cy="115242"/>
                </a:xfrm>
              </p:grpSpPr>
              <p:sp>
                <p:nvSpPr>
                  <p:cNvPr id="26" name="Rectangle: Rounded Corners 25">
                    <a:extLst>
                      <a:ext uri="{FF2B5EF4-FFF2-40B4-BE49-F238E27FC236}">
                        <a16:creationId xmlns:a16="http://schemas.microsoft.com/office/drawing/2014/main" id="{7CD38AB1-6370-41C7-B942-694E290203D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FCB3DEF1-AB3D-48AA-AF86-11B378BB472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0E6766E-25DD-4420-A188-D23429B1CC5F}"/>
                    </a:ext>
                  </a:extLst>
                </p:cNvPr>
                <p:cNvGrpSpPr/>
                <p:nvPr/>
              </p:nvGrpSpPr>
              <p:grpSpPr>
                <a:xfrm>
                  <a:off x="9855291" y="6381600"/>
                  <a:ext cx="885989" cy="115242"/>
                  <a:chOff x="5955" y="6353672"/>
                  <a:chExt cx="413937" cy="115242"/>
                </a:xfrm>
              </p:grpSpPr>
              <p:sp>
                <p:nvSpPr>
                  <p:cNvPr id="24" name="Rectangle: Rounded Corners 23">
                    <a:extLst>
                      <a:ext uri="{FF2B5EF4-FFF2-40B4-BE49-F238E27FC236}">
                        <a16:creationId xmlns:a16="http://schemas.microsoft.com/office/drawing/2014/main" id="{90E480B5-4DB9-489D-99EB-A92DC3A1AD2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76CAFD9-37E5-4948-AD2E-55101CAAB467}"/>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 name="Group 3">
                <a:extLst>
                  <a:ext uri="{FF2B5EF4-FFF2-40B4-BE49-F238E27FC236}">
                    <a16:creationId xmlns:a16="http://schemas.microsoft.com/office/drawing/2014/main" id="{2F86F4C5-93C0-4469-ABD9-4F9C4AFBADF4}"/>
                  </a:ext>
                </a:extLst>
              </p:cNvPr>
              <p:cNvGrpSpPr/>
              <p:nvPr/>
            </p:nvGrpSpPr>
            <p:grpSpPr>
              <a:xfrm>
                <a:off x="2603694" y="1822801"/>
                <a:ext cx="6307036" cy="3832136"/>
                <a:chOff x="2444491" y="1897467"/>
                <a:chExt cx="6307036" cy="3832136"/>
              </a:xfrm>
            </p:grpSpPr>
            <p:pic>
              <p:nvPicPr>
                <p:cNvPr id="29" name="Picture 28">
                  <a:extLst>
                    <a:ext uri="{FF2B5EF4-FFF2-40B4-BE49-F238E27FC236}">
                      <a16:creationId xmlns:a16="http://schemas.microsoft.com/office/drawing/2014/main" id="{51191F34-8ADA-4773-9BC8-F39CD5BD47C7}"/>
                    </a:ext>
                  </a:extLst>
                </p:cNvPr>
                <p:cNvPicPr/>
                <p:nvPr/>
              </p:nvPicPr>
              <p:blipFill>
                <a:blip r:embed="rId2"/>
                <a:stretch>
                  <a:fillRect/>
                </a:stretch>
              </p:blipFill>
              <p:spPr>
                <a:xfrm>
                  <a:off x="2444491" y="1897467"/>
                  <a:ext cx="4157280" cy="2541243"/>
                </a:xfrm>
                <a:prstGeom prst="rect">
                  <a:avLst/>
                </a:prstGeom>
              </p:spPr>
            </p:pic>
            <p:pic>
              <p:nvPicPr>
                <p:cNvPr id="2" name="Picture 1">
                  <a:extLst>
                    <a:ext uri="{FF2B5EF4-FFF2-40B4-BE49-F238E27FC236}">
                      <a16:creationId xmlns:a16="http://schemas.microsoft.com/office/drawing/2014/main" id="{A12E95E9-F4E1-4FE9-80BC-09C9E4C5F4EF}"/>
                    </a:ext>
                  </a:extLst>
                </p:cNvPr>
                <p:cNvPicPr>
                  <a:picLocks noChangeAspect="1"/>
                </p:cNvPicPr>
                <p:nvPr/>
              </p:nvPicPr>
              <p:blipFill>
                <a:blip r:embed="rId3"/>
                <a:stretch>
                  <a:fillRect/>
                </a:stretch>
              </p:blipFill>
              <p:spPr>
                <a:xfrm>
                  <a:off x="5502728" y="4498781"/>
                  <a:ext cx="3248799" cy="1230822"/>
                </a:xfrm>
                <a:prstGeom prst="rect">
                  <a:avLst/>
                </a:prstGeom>
              </p:spPr>
            </p:pic>
            <p:pic>
              <p:nvPicPr>
                <p:cNvPr id="3" name="Picture 2">
                  <a:extLst>
                    <a:ext uri="{FF2B5EF4-FFF2-40B4-BE49-F238E27FC236}">
                      <a16:creationId xmlns:a16="http://schemas.microsoft.com/office/drawing/2014/main" id="{302DE469-477A-467D-956B-1857B5034FF6}"/>
                    </a:ext>
                  </a:extLst>
                </p:cNvPr>
                <p:cNvPicPr>
                  <a:picLocks noChangeAspect="1"/>
                </p:cNvPicPr>
                <p:nvPr/>
              </p:nvPicPr>
              <p:blipFill>
                <a:blip r:embed="rId4"/>
                <a:stretch>
                  <a:fillRect/>
                </a:stretch>
              </p:blipFill>
              <p:spPr>
                <a:xfrm>
                  <a:off x="2466854" y="4495255"/>
                  <a:ext cx="3066579" cy="1234347"/>
                </a:xfrm>
                <a:prstGeom prst="rect">
                  <a:avLst/>
                </a:prstGeom>
              </p:spPr>
            </p:pic>
          </p:grpSp>
        </p:grpSp>
        <p:pic>
          <p:nvPicPr>
            <p:cNvPr id="10" name="Picture 9">
              <a:extLst>
                <a:ext uri="{FF2B5EF4-FFF2-40B4-BE49-F238E27FC236}">
                  <a16:creationId xmlns:a16="http://schemas.microsoft.com/office/drawing/2014/main" id="{ADD3B0EB-626E-42E1-80FD-A75C2CD88D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6867" y="1904758"/>
              <a:ext cx="1798660" cy="1073575"/>
            </a:xfrm>
            <a:prstGeom prst="rect">
              <a:avLst/>
            </a:prstGeom>
          </p:spPr>
        </p:pic>
        <p:pic>
          <p:nvPicPr>
            <p:cNvPr id="12" name="Picture 11">
              <a:extLst>
                <a:ext uri="{FF2B5EF4-FFF2-40B4-BE49-F238E27FC236}">
                  <a16:creationId xmlns:a16="http://schemas.microsoft.com/office/drawing/2014/main" id="{2B50662E-03BB-4B23-A4E3-E66E4B1167F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22230"/>
            <a:stretch/>
          </p:blipFill>
          <p:spPr>
            <a:xfrm>
              <a:off x="7185753" y="3017082"/>
              <a:ext cx="1776495" cy="1013157"/>
            </a:xfrm>
            <a:prstGeom prst="rect">
              <a:avLst/>
            </a:prstGeom>
          </p:spPr>
        </p:pic>
      </p:grpSp>
      <p:sp>
        <p:nvSpPr>
          <p:cNvPr id="31" name="Rectangle 30">
            <a:extLst>
              <a:ext uri="{FF2B5EF4-FFF2-40B4-BE49-F238E27FC236}">
                <a16:creationId xmlns:a16="http://schemas.microsoft.com/office/drawing/2014/main" id="{4922228F-747A-42D1-B1C0-6B42E3EA90EF}"/>
              </a:ext>
            </a:extLst>
          </p:cNvPr>
          <p:cNvSpPr/>
          <p:nvPr/>
        </p:nvSpPr>
        <p:spPr>
          <a:xfrm>
            <a:off x="475437" y="2106689"/>
            <a:ext cx="3333202" cy="2585323"/>
          </a:xfrm>
          <a:prstGeom prst="rect">
            <a:avLst/>
          </a:prstGeom>
        </p:spPr>
        <p:txBody>
          <a:bodyPr wrap="square">
            <a:spAutoFit/>
          </a:bodyPr>
          <a:lstStyle/>
          <a:p>
            <a:r>
              <a:rPr lang="en-US" b="1" dirty="0">
                <a:latin typeface="Calibri" panose="020F0502020204030204" pitchFamily="34" charset="0"/>
                <a:ea typeface="DengXian" panose="02010600030101010101" pitchFamily="2" charset="-122"/>
              </a:rPr>
              <a:t>Real Time Ads</a:t>
            </a:r>
            <a:r>
              <a:rPr lang="en-US" dirty="0">
                <a:latin typeface="Calibri" panose="020F0502020204030204" pitchFamily="34" charset="0"/>
                <a:ea typeface="DengXian" panose="02010600030101010101" pitchFamily="2" charset="-122"/>
              </a:rPr>
              <a:t> :</a:t>
            </a:r>
          </a:p>
          <a:p>
            <a:pPr marL="285750" indent="-285750">
              <a:buFont typeface="Arial" panose="020B0604020202020204" pitchFamily="34" charset="0"/>
              <a:buChar char="•"/>
            </a:pPr>
            <a:r>
              <a:rPr lang="en-US" dirty="0">
                <a:latin typeface="Calibri" panose="020F0502020204030204" pitchFamily="34" charset="0"/>
                <a:ea typeface="DengXian" panose="02010600030101010101" pitchFamily="2" charset="-122"/>
              </a:rPr>
              <a:t>Show generally all Cineplex AD operation dashboard, including the Media location (in-theater &amp; out-theater facilities), Real time Attendance or Real time Traffic (Using Google Cloud &amp; Google Map). </a:t>
            </a:r>
            <a:endParaRPr lang="en-US" dirty="0"/>
          </a:p>
        </p:txBody>
      </p:sp>
    </p:spTree>
    <p:extLst>
      <p:ext uri="{BB962C8B-B14F-4D97-AF65-F5344CB8AC3E}">
        <p14:creationId xmlns:p14="http://schemas.microsoft.com/office/powerpoint/2010/main" val="2940392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2782923B-0505-423C-AAE6-9D8083FBBFB0}"/>
              </a:ext>
            </a:extLst>
          </p:cNvPr>
          <p:cNvGrpSpPr/>
          <p:nvPr/>
        </p:nvGrpSpPr>
        <p:grpSpPr>
          <a:xfrm>
            <a:off x="2931964" y="1569068"/>
            <a:ext cx="9116491" cy="5008894"/>
            <a:chOff x="-548507" y="477868"/>
            <a:chExt cx="11570449" cy="6357177"/>
          </a:xfrm>
        </p:grpSpPr>
        <p:sp>
          <p:nvSpPr>
            <p:cNvPr id="16" name="Freeform: Shape 15">
              <a:extLst>
                <a:ext uri="{FF2B5EF4-FFF2-40B4-BE49-F238E27FC236}">
                  <a16:creationId xmlns:a16="http://schemas.microsoft.com/office/drawing/2014/main" id="{8BC5818D-8CF2-4B9C-BA14-E2D44B42E51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7F3B25-F5AA-4259-8EAB-5AC4A10D67C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8AC84B-CD95-41CA-ACCD-7D57ECB6E3B3}"/>
                </a:ext>
              </a:extLst>
            </p:cNvPr>
            <p:cNvSpPr/>
            <p:nvPr/>
          </p:nvSpPr>
          <p:spPr>
            <a:xfrm>
              <a:off x="1095021" y="841630"/>
              <a:ext cx="8283390" cy="5062072"/>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accent5">
                <a:lumMod val="50000"/>
              </a:schemeClr>
            </a:solidFill>
            <a:ln w="9525" cap="flat">
              <a:solidFill>
                <a:schemeClr val="tx1"/>
              </a:solid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83C73132-58FC-424A-A9BF-DF235215C03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4878E5EE-8BA7-4536-BF53-BCA3D3DD8FB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1" name="Group 20">
              <a:extLst>
                <a:ext uri="{FF2B5EF4-FFF2-40B4-BE49-F238E27FC236}">
                  <a16:creationId xmlns:a16="http://schemas.microsoft.com/office/drawing/2014/main" id="{B33DAA68-7DF4-42D3-80A9-607085C5DD82}"/>
                </a:ext>
              </a:extLst>
            </p:cNvPr>
            <p:cNvGrpSpPr/>
            <p:nvPr/>
          </p:nvGrpSpPr>
          <p:grpSpPr>
            <a:xfrm>
              <a:off x="1606" y="6382978"/>
              <a:ext cx="413937" cy="115242"/>
              <a:chOff x="5955" y="6353672"/>
              <a:chExt cx="413937" cy="115242"/>
            </a:xfrm>
          </p:grpSpPr>
          <p:sp>
            <p:nvSpPr>
              <p:cNvPr id="26" name="Rectangle: Rounded Corners 25">
                <a:extLst>
                  <a:ext uri="{FF2B5EF4-FFF2-40B4-BE49-F238E27FC236}">
                    <a16:creationId xmlns:a16="http://schemas.microsoft.com/office/drawing/2014/main" id="{7CD38AB1-6370-41C7-B942-694E290203D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FCB3DEF1-AB3D-48AA-AF86-11B378BB472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0E6766E-25DD-4420-A188-D23429B1CC5F}"/>
                </a:ext>
              </a:extLst>
            </p:cNvPr>
            <p:cNvGrpSpPr/>
            <p:nvPr/>
          </p:nvGrpSpPr>
          <p:grpSpPr>
            <a:xfrm>
              <a:off x="9855291" y="6381600"/>
              <a:ext cx="885989" cy="115242"/>
              <a:chOff x="5955" y="6353672"/>
              <a:chExt cx="413937" cy="115242"/>
            </a:xfrm>
          </p:grpSpPr>
          <p:sp>
            <p:nvSpPr>
              <p:cNvPr id="24" name="Rectangle: Rounded Corners 23">
                <a:extLst>
                  <a:ext uri="{FF2B5EF4-FFF2-40B4-BE49-F238E27FC236}">
                    <a16:creationId xmlns:a16="http://schemas.microsoft.com/office/drawing/2014/main" id="{90E480B5-4DB9-489D-99EB-A92DC3A1AD2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76CAFD9-37E5-4948-AD2E-55101CAAB467}"/>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8" name="Freeform 17"/>
          <p:cNvSpPr>
            <a:spLocks/>
          </p:cNvSpPr>
          <p:nvPr/>
        </p:nvSpPr>
        <p:spPr bwMode="auto">
          <a:xfrm>
            <a:off x="0" y="364455"/>
            <a:ext cx="3931104" cy="1843984"/>
          </a:xfrm>
          <a:custGeom>
            <a:avLst/>
            <a:gdLst>
              <a:gd name="T0" fmla="*/ 1430 w 1430"/>
              <a:gd name="T1" fmla="*/ 0 h 660"/>
              <a:gd name="T2" fmla="*/ 1267 w 1430"/>
              <a:gd name="T3" fmla="*/ 334 h 660"/>
              <a:gd name="T4" fmla="*/ 1253 w 1430"/>
              <a:gd name="T5" fmla="*/ 358 h 660"/>
              <a:gd name="T6" fmla="*/ 1247 w 1430"/>
              <a:gd name="T7" fmla="*/ 367 h 660"/>
              <a:gd name="T8" fmla="*/ 1174 w 1430"/>
              <a:gd name="T9" fmla="*/ 422 h 660"/>
              <a:gd name="T10" fmla="*/ 1140 w 1430"/>
              <a:gd name="T11" fmla="*/ 427 h 660"/>
              <a:gd name="T12" fmla="*/ 1121 w 1430"/>
              <a:gd name="T13" fmla="*/ 427 h 660"/>
              <a:gd name="T14" fmla="*/ 141 w 1430"/>
              <a:gd name="T15" fmla="*/ 427 h 660"/>
              <a:gd name="T16" fmla="*/ 59 w 1430"/>
              <a:gd name="T17" fmla="*/ 470 h 660"/>
              <a:gd name="T18" fmla="*/ 24 w 1430"/>
              <a:gd name="T19" fmla="*/ 527 h 660"/>
              <a:gd name="T20" fmla="*/ 0 w 1430"/>
              <a:gd name="T21" fmla="*/ 660 h 660"/>
              <a:gd name="T22" fmla="*/ 0 w 1430"/>
              <a:gd name="T23" fmla="*/ 0 h 660"/>
              <a:gd name="T24" fmla="*/ 1430 w 1430"/>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0" h="660">
                <a:moveTo>
                  <a:pt x="1430" y="0"/>
                </a:moveTo>
                <a:cubicBezTo>
                  <a:pt x="1267" y="334"/>
                  <a:pt x="1267" y="334"/>
                  <a:pt x="1267" y="334"/>
                </a:cubicBezTo>
                <a:cubicBezTo>
                  <a:pt x="1262" y="343"/>
                  <a:pt x="1258" y="351"/>
                  <a:pt x="1253" y="358"/>
                </a:cubicBezTo>
                <a:cubicBezTo>
                  <a:pt x="1251" y="361"/>
                  <a:pt x="1249" y="364"/>
                  <a:pt x="1247" y="367"/>
                </a:cubicBezTo>
                <a:cubicBezTo>
                  <a:pt x="1227" y="394"/>
                  <a:pt x="1202" y="413"/>
                  <a:pt x="1174" y="422"/>
                </a:cubicBezTo>
                <a:cubicBezTo>
                  <a:pt x="1163" y="426"/>
                  <a:pt x="1151" y="427"/>
                  <a:pt x="1140" y="427"/>
                </a:cubicBezTo>
                <a:cubicBezTo>
                  <a:pt x="1140" y="427"/>
                  <a:pt x="1133" y="427"/>
                  <a:pt x="1121" y="427"/>
                </a:cubicBezTo>
                <a:cubicBezTo>
                  <a:pt x="141" y="427"/>
                  <a:pt x="141" y="427"/>
                  <a:pt x="141" y="427"/>
                </a:cubicBezTo>
                <a:cubicBezTo>
                  <a:pt x="114" y="427"/>
                  <a:pt x="84" y="441"/>
                  <a:pt x="59" y="470"/>
                </a:cubicBezTo>
                <a:cubicBezTo>
                  <a:pt x="46" y="485"/>
                  <a:pt x="33" y="504"/>
                  <a:pt x="24" y="527"/>
                </a:cubicBezTo>
                <a:cubicBezTo>
                  <a:pt x="9" y="562"/>
                  <a:pt x="0" y="606"/>
                  <a:pt x="0" y="660"/>
                </a:cubicBezTo>
                <a:cubicBezTo>
                  <a:pt x="0" y="0"/>
                  <a:pt x="0" y="0"/>
                  <a:pt x="0" y="0"/>
                </a:cubicBezTo>
                <a:lnTo>
                  <a:pt x="1430" y="0"/>
                </a:lnTo>
                <a:close/>
              </a:path>
            </a:pathLst>
          </a:custGeom>
          <a:gradFill>
            <a:gsLst>
              <a:gs pos="0">
                <a:srgbClr val="5E9EFF">
                  <a:alpha val="38000"/>
                </a:srgbClr>
              </a:gs>
              <a:gs pos="39999">
                <a:srgbClr val="85C2FF"/>
              </a:gs>
              <a:gs pos="70000">
                <a:srgbClr val="C4D6EB"/>
              </a:gs>
              <a:gs pos="100000">
                <a:srgbClr val="FFEBFA"/>
              </a:gs>
            </a:gsLst>
            <a:lin ang="189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0" y="165529"/>
            <a:ext cx="4506686" cy="1757160"/>
          </a:xfrm>
          <a:custGeom>
            <a:avLst/>
            <a:gdLst>
              <a:gd name="T0" fmla="*/ 1471 w 1471"/>
              <a:gd name="T1" fmla="*/ 0 h 660"/>
              <a:gd name="T2" fmla="*/ 1303 w 1471"/>
              <a:gd name="T3" fmla="*/ 335 h 660"/>
              <a:gd name="T4" fmla="*/ 1289 w 1471"/>
              <a:gd name="T5" fmla="*/ 359 h 660"/>
              <a:gd name="T6" fmla="*/ 1282 w 1471"/>
              <a:gd name="T7" fmla="*/ 367 h 660"/>
              <a:gd name="T8" fmla="*/ 1208 w 1471"/>
              <a:gd name="T9" fmla="*/ 422 h 660"/>
              <a:gd name="T10" fmla="*/ 1172 w 1471"/>
              <a:gd name="T11" fmla="*/ 428 h 660"/>
              <a:gd name="T12" fmla="*/ 1153 w 1471"/>
              <a:gd name="T13" fmla="*/ 428 h 660"/>
              <a:gd name="T14" fmla="*/ 145 w 1471"/>
              <a:gd name="T15" fmla="*/ 428 h 660"/>
              <a:gd name="T16" fmla="*/ 61 w 1471"/>
              <a:gd name="T17" fmla="*/ 470 h 660"/>
              <a:gd name="T18" fmla="*/ 24 w 1471"/>
              <a:gd name="T19" fmla="*/ 528 h 660"/>
              <a:gd name="T20" fmla="*/ 0 w 1471"/>
              <a:gd name="T21" fmla="*/ 660 h 660"/>
              <a:gd name="T22" fmla="*/ 0 w 1471"/>
              <a:gd name="T23" fmla="*/ 0 h 660"/>
              <a:gd name="T24" fmla="*/ 1471 w 1471"/>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1" h="660">
                <a:moveTo>
                  <a:pt x="1471" y="0"/>
                </a:moveTo>
                <a:cubicBezTo>
                  <a:pt x="1303" y="335"/>
                  <a:pt x="1303" y="335"/>
                  <a:pt x="1303" y="335"/>
                </a:cubicBezTo>
                <a:cubicBezTo>
                  <a:pt x="1299" y="343"/>
                  <a:pt x="1294" y="351"/>
                  <a:pt x="1289" y="359"/>
                </a:cubicBezTo>
                <a:cubicBezTo>
                  <a:pt x="1287" y="362"/>
                  <a:pt x="1285" y="365"/>
                  <a:pt x="1282" y="367"/>
                </a:cubicBezTo>
                <a:cubicBezTo>
                  <a:pt x="1262" y="395"/>
                  <a:pt x="1236" y="414"/>
                  <a:pt x="1208" y="422"/>
                </a:cubicBezTo>
                <a:cubicBezTo>
                  <a:pt x="1197" y="426"/>
                  <a:pt x="1185" y="428"/>
                  <a:pt x="1172" y="428"/>
                </a:cubicBezTo>
                <a:cubicBezTo>
                  <a:pt x="1172" y="428"/>
                  <a:pt x="1166" y="428"/>
                  <a:pt x="1153" y="428"/>
                </a:cubicBezTo>
                <a:cubicBezTo>
                  <a:pt x="145" y="428"/>
                  <a:pt x="145" y="428"/>
                  <a:pt x="145" y="428"/>
                </a:cubicBezTo>
                <a:cubicBezTo>
                  <a:pt x="117" y="428"/>
                  <a:pt x="87" y="442"/>
                  <a:pt x="61" y="470"/>
                </a:cubicBezTo>
                <a:cubicBezTo>
                  <a:pt x="47" y="485"/>
                  <a:pt x="34" y="505"/>
                  <a:pt x="24" y="528"/>
                </a:cubicBezTo>
                <a:cubicBezTo>
                  <a:pt x="9" y="563"/>
                  <a:pt x="0" y="607"/>
                  <a:pt x="0" y="660"/>
                </a:cubicBezTo>
                <a:cubicBezTo>
                  <a:pt x="0" y="0"/>
                  <a:pt x="0" y="0"/>
                  <a:pt x="0" y="0"/>
                </a:cubicBezTo>
                <a:lnTo>
                  <a:pt x="1471" y="0"/>
                </a:lnTo>
                <a:close/>
              </a:path>
            </a:pathLst>
          </a:custGeom>
          <a:gradFill>
            <a:gsLst>
              <a:gs pos="100000">
                <a:schemeClr val="bg1"/>
              </a:gs>
              <a:gs pos="15000">
                <a:srgbClr val="EBFCFF"/>
              </a:gs>
            </a:gsLst>
            <a:lin ang="0" scaled="1"/>
          </a:gradFill>
          <a:ln>
            <a:noFill/>
          </a:ln>
          <a:effectLst>
            <a:outerShdw blurRad="2032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p:nvSpPr>
        <p:spPr bwMode="auto">
          <a:xfrm>
            <a:off x="1" y="0"/>
            <a:ext cx="4967968" cy="1665514"/>
          </a:xfrm>
          <a:custGeom>
            <a:avLst/>
            <a:gdLst>
              <a:gd name="T0" fmla="*/ 1504 w 1504"/>
              <a:gd name="T1" fmla="*/ 0 h 660"/>
              <a:gd name="T2" fmla="*/ 1333 w 1504"/>
              <a:gd name="T3" fmla="*/ 335 h 660"/>
              <a:gd name="T4" fmla="*/ 1318 w 1504"/>
              <a:gd name="T5" fmla="*/ 359 h 660"/>
              <a:gd name="T6" fmla="*/ 1312 w 1504"/>
              <a:gd name="T7" fmla="*/ 367 h 660"/>
              <a:gd name="T8" fmla="*/ 1236 w 1504"/>
              <a:gd name="T9" fmla="*/ 422 h 660"/>
              <a:gd name="T10" fmla="*/ 1199 w 1504"/>
              <a:gd name="T11" fmla="*/ 428 h 660"/>
              <a:gd name="T12" fmla="*/ 1180 w 1504"/>
              <a:gd name="T13" fmla="*/ 428 h 660"/>
              <a:gd name="T14" fmla="*/ 148 w 1504"/>
              <a:gd name="T15" fmla="*/ 428 h 660"/>
              <a:gd name="T16" fmla="*/ 62 w 1504"/>
              <a:gd name="T17" fmla="*/ 470 h 660"/>
              <a:gd name="T18" fmla="*/ 25 w 1504"/>
              <a:gd name="T19" fmla="*/ 528 h 660"/>
              <a:gd name="T20" fmla="*/ 0 w 1504"/>
              <a:gd name="T21" fmla="*/ 660 h 660"/>
              <a:gd name="T22" fmla="*/ 0 w 1504"/>
              <a:gd name="T23" fmla="*/ 0 h 660"/>
              <a:gd name="T24" fmla="*/ 1504 w 1504"/>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660">
                <a:moveTo>
                  <a:pt x="1504" y="0"/>
                </a:moveTo>
                <a:cubicBezTo>
                  <a:pt x="1333" y="335"/>
                  <a:pt x="1333" y="335"/>
                  <a:pt x="1333" y="335"/>
                </a:cubicBezTo>
                <a:cubicBezTo>
                  <a:pt x="1328" y="343"/>
                  <a:pt x="1323" y="351"/>
                  <a:pt x="1318" y="359"/>
                </a:cubicBezTo>
                <a:cubicBezTo>
                  <a:pt x="1316" y="362"/>
                  <a:pt x="1314" y="365"/>
                  <a:pt x="1312" y="367"/>
                </a:cubicBezTo>
                <a:cubicBezTo>
                  <a:pt x="1291" y="395"/>
                  <a:pt x="1264" y="414"/>
                  <a:pt x="1236" y="422"/>
                </a:cubicBezTo>
                <a:cubicBezTo>
                  <a:pt x="1224" y="426"/>
                  <a:pt x="1212" y="428"/>
                  <a:pt x="1199" y="428"/>
                </a:cubicBezTo>
                <a:cubicBezTo>
                  <a:pt x="1199" y="428"/>
                  <a:pt x="1192" y="428"/>
                  <a:pt x="1180" y="428"/>
                </a:cubicBezTo>
                <a:cubicBezTo>
                  <a:pt x="148" y="428"/>
                  <a:pt x="148" y="428"/>
                  <a:pt x="148" y="428"/>
                </a:cubicBezTo>
                <a:cubicBezTo>
                  <a:pt x="120" y="428"/>
                  <a:pt x="89" y="442"/>
                  <a:pt x="62" y="470"/>
                </a:cubicBezTo>
                <a:cubicBezTo>
                  <a:pt x="48" y="485"/>
                  <a:pt x="35" y="505"/>
                  <a:pt x="25" y="528"/>
                </a:cubicBezTo>
                <a:cubicBezTo>
                  <a:pt x="10" y="563"/>
                  <a:pt x="0" y="607"/>
                  <a:pt x="0" y="660"/>
                </a:cubicBezTo>
                <a:cubicBezTo>
                  <a:pt x="0" y="0"/>
                  <a:pt x="0" y="0"/>
                  <a:pt x="0" y="0"/>
                </a:cubicBezTo>
                <a:lnTo>
                  <a:pt x="1504" y="0"/>
                </a:lnTo>
                <a:close/>
              </a:path>
            </a:pathLst>
          </a:custGeom>
          <a:solidFill>
            <a:srgbClr val="00B0F0">
              <a:alpha val="73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475437" y="420549"/>
            <a:ext cx="2300630" cy="523220"/>
          </a:xfrm>
          <a:prstGeom prst="rect">
            <a:avLst/>
          </a:prstGeom>
          <a:noFill/>
        </p:spPr>
        <p:txBody>
          <a:bodyPr wrap="none" lIns="91440" tIns="45720" rIns="91440" bIns="45720">
            <a:spAutoFit/>
          </a:bodyPr>
          <a:lstStyle/>
          <a:p>
            <a:r>
              <a:rPr lang="en-US" sz="2800" cap="none" spc="200" dirty="0">
                <a:ln w="0">
                  <a:noFill/>
                </a:ln>
                <a:solidFill>
                  <a:schemeClr val="bg1"/>
                </a:solidFill>
                <a:latin typeface="Impact" panose="020B0806030902050204" pitchFamily="34" charset="0"/>
              </a:rPr>
              <a:t>Our Solution</a:t>
            </a:r>
          </a:p>
        </p:txBody>
      </p:sp>
      <p:sp>
        <p:nvSpPr>
          <p:cNvPr id="31" name="Rectangle 30">
            <a:extLst>
              <a:ext uri="{FF2B5EF4-FFF2-40B4-BE49-F238E27FC236}">
                <a16:creationId xmlns:a16="http://schemas.microsoft.com/office/drawing/2014/main" id="{4922228F-747A-42D1-B1C0-6B42E3EA90EF}"/>
              </a:ext>
            </a:extLst>
          </p:cNvPr>
          <p:cNvSpPr/>
          <p:nvPr/>
        </p:nvSpPr>
        <p:spPr>
          <a:xfrm>
            <a:off x="230426" y="2094582"/>
            <a:ext cx="3575846" cy="3693319"/>
          </a:xfrm>
          <a:prstGeom prst="rect">
            <a:avLst/>
          </a:prstGeom>
        </p:spPr>
        <p:txBody>
          <a:bodyPr wrap="square">
            <a:spAutoFit/>
          </a:bodyPr>
          <a:lstStyle/>
          <a:p>
            <a:r>
              <a:rPr lang="en-US" b="1" dirty="0"/>
              <a:t>Ads Consultant</a:t>
            </a:r>
            <a:r>
              <a:rPr lang="en-US" dirty="0"/>
              <a:t> </a:t>
            </a:r>
            <a:r>
              <a:rPr lang="en-US" dirty="0">
                <a:latin typeface="Calibri" panose="020F0502020204030204" pitchFamily="34" charset="0"/>
                <a:ea typeface="DengXian" panose="02010600030101010101" pitchFamily="2" charset="-122"/>
              </a:rPr>
              <a:t>:</a:t>
            </a:r>
          </a:p>
          <a:p>
            <a:pPr marL="285750" indent="-285750">
              <a:buFont typeface="Arial" panose="020B0604020202020204" pitchFamily="34" charset="0"/>
              <a:buChar char="•"/>
            </a:pPr>
            <a:r>
              <a:rPr lang="en-US" dirty="0"/>
              <a:t>Assist AD companies to target Media channels in order to have most AD effectiveness. It requests to enter AD budget, AD product type, AD consumers group, AD type (text, picture or video), if video, what is the quality and tech etc. Then Ads Consultant can provide </a:t>
            </a:r>
            <a:r>
              <a:rPr lang="en-US" dirty="0" err="1"/>
              <a:t>TopN</a:t>
            </a:r>
            <a:r>
              <a:rPr lang="en-US" dirty="0"/>
              <a:t> recommendations based on Ads effectiveness machine learning module.</a:t>
            </a:r>
          </a:p>
        </p:txBody>
      </p:sp>
      <p:grpSp>
        <p:nvGrpSpPr>
          <p:cNvPr id="7" name="Group 6">
            <a:extLst>
              <a:ext uri="{FF2B5EF4-FFF2-40B4-BE49-F238E27FC236}">
                <a16:creationId xmlns:a16="http://schemas.microsoft.com/office/drawing/2014/main" id="{4A1D7B1C-813C-428C-8010-B20916DEB326}"/>
              </a:ext>
            </a:extLst>
          </p:cNvPr>
          <p:cNvGrpSpPr/>
          <p:nvPr/>
        </p:nvGrpSpPr>
        <p:grpSpPr>
          <a:xfrm>
            <a:off x="4388155" y="2208869"/>
            <a:ext cx="4025141" cy="971929"/>
            <a:chOff x="4575286" y="1808011"/>
            <a:chExt cx="4075310" cy="1034098"/>
          </a:xfrm>
        </p:grpSpPr>
        <p:grpSp>
          <p:nvGrpSpPr>
            <p:cNvPr id="28" name="Google Shape;458;p32">
              <a:extLst>
                <a:ext uri="{FF2B5EF4-FFF2-40B4-BE49-F238E27FC236}">
                  <a16:creationId xmlns:a16="http://schemas.microsoft.com/office/drawing/2014/main" id="{2F05AA38-CB48-4950-B2D4-C2CAF7537CBA}"/>
                </a:ext>
              </a:extLst>
            </p:cNvPr>
            <p:cNvGrpSpPr/>
            <p:nvPr/>
          </p:nvGrpSpPr>
          <p:grpSpPr>
            <a:xfrm>
              <a:off x="5538544" y="1808011"/>
              <a:ext cx="1034098" cy="1034098"/>
              <a:chOff x="987921" y="1106094"/>
              <a:chExt cx="1691097" cy="1691097"/>
            </a:xfrm>
          </p:grpSpPr>
          <p:sp>
            <p:nvSpPr>
              <p:cNvPr id="32" name="Google Shape;459;p32">
                <a:extLst>
                  <a:ext uri="{FF2B5EF4-FFF2-40B4-BE49-F238E27FC236}">
                    <a16:creationId xmlns:a16="http://schemas.microsoft.com/office/drawing/2014/main" id="{48D00BE8-B9BF-40E5-A5A2-601EAED3294F}"/>
                  </a:ext>
                </a:extLst>
              </p:cNvPr>
              <p:cNvSpPr/>
              <p:nvPr/>
            </p:nvSpPr>
            <p:spPr>
              <a:xfrm rot="8100000">
                <a:off x="1235576" y="1353749"/>
                <a:ext cx="1195786" cy="1195786"/>
              </a:xfrm>
              <a:prstGeom prst="teardrop">
                <a:avLst>
                  <a:gd name="adj" fmla="val 100000"/>
                </a:avLst>
              </a:prstGeom>
              <a:solidFill>
                <a:srgbClr val="0DD2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 name="Google Shape;460;p32">
                <a:extLst>
                  <a:ext uri="{FF2B5EF4-FFF2-40B4-BE49-F238E27FC236}">
                    <a16:creationId xmlns:a16="http://schemas.microsoft.com/office/drawing/2014/main" id="{E547745E-DB07-4245-85E4-17147BD29C15}"/>
                  </a:ext>
                </a:extLst>
              </p:cNvPr>
              <p:cNvSpPr/>
              <p:nvPr/>
            </p:nvSpPr>
            <p:spPr>
              <a:xfrm>
                <a:off x="1304385" y="1422558"/>
                <a:ext cx="1058168" cy="1058168"/>
              </a:xfrm>
              <a:prstGeom prst="ellipse">
                <a:avLst/>
              </a:prstGeom>
              <a:gradFill>
                <a:gsLst>
                  <a:gs pos="0">
                    <a:srgbClr val="DDDDDD"/>
                  </a:gs>
                  <a:gs pos="100000">
                    <a:schemeClr val="lt1"/>
                  </a:gs>
                </a:gsLst>
                <a:lin ang="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lvl="0" algn="ctr"/>
                <a:r>
                  <a:rPr lang="en-US" sz="900" b="1" dirty="0">
                    <a:solidFill>
                      <a:srgbClr val="595959"/>
                    </a:solidFill>
                    <a:latin typeface="Arial"/>
                    <a:ea typeface="Arial"/>
                    <a:cs typeface="Arial"/>
                    <a:sym typeface="Arial"/>
                  </a:rPr>
                  <a:t>Step</a:t>
                </a:r>
                <a:r>
                  <a:rPr lang="en-US" sz="800" dirty="0">
                    <a:solidFill>
                      <a:srgbClr val="595959"/>
                    </a:solidFill>
                    <a:latin typeface="Arial"/>
                    <a:ea typeface="Arial"/>
                    <a:cs typeface="Arial"/>
                    <a:sym typeface="Arial"/>
                  </a:rPr>
                  <a:t> 2</a:t>
                </a:r>
              </a:p>
            </p:txBody>
          </p:sp>
        </p:grpSp>
        <p:grpSp>
          <p:nvGrpSpPr>
            <p:cNvPr id="34" name="Google Shape;461;p32">
              <a:extLst>
                <a:ext uri="{FF2B5EF4-FFF2-40B4-BE49-F238E27FC236}">
                  <a16:creationId xmlns:a16="http://schemas.microsoft.com/office/drawing/2014/main" id="{D745B4E3-0D57-4687-9636-67702A017F9A}"/>
                </a:ext>
              </a:extLst>
            </p:cNvPr>
            <p:cNvGrpSpPr/>
            <p:nvPr/>
          </p:nvGrpSpPr>
          <p:grpSpPr>
            <a:xfrm>
              <a:off x="6804680" y="1959451"/>
              <a:ext cx="731217" cy="731218"/>
              <a:chOff x="1235576" y="1353749"/>
              <a:chExt cx="1195786" cy="1195786"/>
            </a:xfrm>
          </p:grpSpPr>
          <p:sp>
            <p:nvSpPr>
              <p:cNvPr id="35" name="Google Shape;462;p32">
                <a:extLst>
                  <a:ext uri="{FF2B5EF4-FFF2-40B4-BE49-F238E27FC236}">
                    <a16:creationId xmlns:a16="http://schemas.microsoft.com/office/drawing/2014/main" id="{3B280055-AD31-4FCA-A768-443FF9082497}"/>
                  </a:ext>
                </a:extLst>
              </p:cNvPr>
              <p:cNvSpPr/>
              <p:nvPr/>
            </p:nvSpPr>
            <p:spPr>
              <a:xfrm rot="8100000">
                <a:off x="1235576" y="1353749"/>
                <a:ext cx="1195786" cy="1195786"/>
              </a:xfrm>
              <a:prstGeom prst="teardrop">
                <a:avLst>
                  <a:gd name="adj" fmla="val 100000"/>
                </a:avLst>
              </a:prstGeom>
              <a:solidFill>
                <a:srgbClr val="0DD2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 name="Google Shape;463;p32">
                <a:extLst>
                  <a:ext uri="{FF2B5EF4-FFF2-40B4-BE49-F238E27FC236}">
                    <a16:creationId xmlns:a16="http://schemas.microsoft.com/office/drawing/2014/main" id="{2AD1D495-C9FC-435C-9BD3-5060931EFD3D}"/>
                  </a:ext>
                </a:extLst>
              </p:cNvPr>
              <p:cNvSpPr/>
              <p:nvPr/>
            </p:nvSpPr>
            <p:spPr>
              <a:xfrm>
                <a:off x="1304385" y="1422557"/>
                <a:ext cx="1058169" cy="1058168"/>
              </a:xfrm>
              <a:prstGeom prst="ellipse">
                <a:avLst/>
              </a:prstGeom>
              <a:gradFill>
                <a:gsLst>
                  <a:gs pos="0">
                    <a:srgbClr val="DDDDDD"/>
                  </a:gs>
                  <a:gs pos="100000">
                    <a:schemeClr val="lt1"/>
                  </a:gs>
                </a:gsLst>
                <a:lin ang="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lvl="0" algn="ctr"/>
                <a:r>
                  <a:rPr lang="en-US" sz="900" b="1" dirty="0">
                    <a:solidFill>
                      <a:srgbClr val="595959"/>
                    </a:solidFill>
                    <a:latin typeface="Arial"/>
                    <a:ea typeface="Arial"/>
                    <a:cs typeface="Arial"/>
                    <a:sym typeface="Arial"/>
                  </a:rPr>
                  <a:t>Step</a:t>
                </a:r>
                <a:r>
                  <a:rPr lang="en-US" sz="800" dirty="0">
                    <a:solidFill>
                      <a:srgbClr val="595959"/>
                    </a:solidFill>
                    <a:latin typeface="Arial"/>
                    <a:ea typeface="Arial"/>
                    <a:cs typeface="Arial"/>
                    <a:sym typeface="Arial"/>
                  </a:rPr>
                  <a:t> 3</a:t>
                </a:r>
              </a:p>
            </p:txBody>
          </p:sp>
        </p:grpSp>
        <p:grpSp>
          <p:nvGrpSpPr>
            <p:cNvPr id="37" name="Google Shape;464;p32">
              <a:extLst>
                <a:ext uri="{FF2B5EF4-FFF2-40B4-BE49-F238E27FC236}">
                  <a16:creationId xmlns:a16="http://schemas.microsoft.com/office/drawing/2014/main" id="{62BBB072-A2F0-478C-A9F7-91CB005FDB33}"/>
                </a:ext>
              </a:extLst>
            </p:cNvPr>
            <p:cNvGrpSpPr/>
            <p:nvPr/>
          </p:nvGrpSpPr>
          <p:grpSpPr>
            <a:xfrm>
              <a:off x="7919378" y="1959451"/>
              <a:ext cx="731218" cy="731218"/>
              <a:chOff x="1235576" y="1353749"/>
              <a:chExt cx="1195787" cy="1195787"/>
            </a:xfrm>
          </p:grpSpPr>
          <p:sp>
            <p:nvSpPr>
              <p:cNvPr id="41" name="Google Shape;465;p32">
                <a:extLst>
                  <a:ext uri="{FF2B5EF4-FFF2-40B4-BE49-F238E27FC236}">
                    <a16:creationId xmlns:a16="http://schemas.microsoft.com/office/drawing/2014/main" id="{A479317E-AAA6-49F3-AB6E-C5DB13FD5579}"/>
                  </a:ext>
                </a:extLst>
              </p:cNvPr>
              <p:cNvSpPr/>
              <p:nvPr/>
            </p:nvSpPr>
            <p:spPr>
              <a:xfrm rot="8100000">
                <a:off x="1235576" y="1353749"/>
                <a:ext cx="1195786" cy="1195786"/>
              </a:xfrm>
              <a:prstGeom prst="teardrop">
                <a:avLst>
                  <a:gd name="adj" fmla="val 100000"/>
                </a:avLst>
              </a:prstGeom>
              <a:solidFill>
                <a:srgbClr val="0DD2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42" name="Google Shape;466;p32">
                <a:extLst>
                  <a:ext uri="{FF2B5EF4-FFF2-40B4-BE49-F238E27FC236}">
                    <a16:creationId xmlns:a16="http://schemas.microsoft.com/office/drawing/2014/main" id="{A282722B-C2FE-4819-B9B8-3C42E18ADD87}"/>
                  </a:ext>
                </a:extLst>
              </p:cNvPr>
              <p:cNvSpPr/>
              <p:nvPr/>
            </p:nvSpPr>
            <p:spPr>
              <a:xfrm>
                <a:off x="1304385" y="1422558"/>
                <a:ext cx="1058168" cy="1058168"/>
              </a:xfrm>
              <a:prstGeom prst="ellipse">
                <a:avLst/>
              </a:prstGeom>
              <a:gradFill>
                <a:gsLst>
                  <a:gs pos="0">
                    <a:srgbClr val="DDDDDD"/>
                  </a:gs>
                  <a:gs pos="100000">
                    <a:schemeClr val="lt1"/>
                  </a:gs>
                </a:gsLst>
                <a:lin ang="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lvl="0" algn="ctr"/>
                <a:r>
                  <a:rPr lang="en-US" sz="900" b="1" dirty="0">
                    <a:solidFill>
                      <a:srgbClr val="595959"/>
                    </a:solidFill>
                    <a:latin typeface="Arial"/>
                    <a:ea typeface="Arial"/>
                    <a:cs typeface="Arial"/>
                    <a:sym typeface="Arial"/>
                  </a:rPr>
                  <a:t>Step</a:t>
                </a:r>
                <a:r>
                  <a:rPr lang="en-US" sz="800" dirty="0">
                    <a:solidFill>
                      <a:srgbClr val="595959"/>
                    </a:solidFill>
                    <a:latin typeface="Arial"/>
                    <a:ea typeface="Arial"/>
                    <a:cs typeface="Arial"/>
                    <a:sym typeface="Arial"/>
                  </a:rPr>
                  <a:t> 4</a:t>
                </a:r>
              </a:p>
            </p:txBody>
          </p:sp>
        </p:grpSp>
        <p:grpSp>
          <p:nvGrpSpPr>
            <p:cNvPr id="44" name="Google Shape;468;p32">
              <a:extLst>
                <a:ext uri="{FF2B5EF4-FFF2-40B4-BE49-F238E27FC236}">
                  <a16:creationId xmlns:a16="http://schemas.microsoft.com/office/drawing/2014/main" id="{D0D29E35-322E-4459-9594-A336B69BD938}"/>
                </a:ext>
              </a:extLst>
            </p:cNvPr>
            <p:cNvGrpSpPr/>
            <p:nvPr/>
          </p:nvGrpSpPr>
          <p:grpSpPr>
            <a:xfrm>
              <a:off x="4575286" y="1959451"/>
              <a:ext cx="731217" cy="731218"/>
              <a:chOff x="1235576" y="1353749"/>
              <a:chExt cx="1195786" cy="1195786"/>
            </a:xfrm>
          </p:grpSpPr>
          <p:sp>
            <p:nvSpPr>
              <p:cNvPr id="45" name="Google Shape;469;p32">
                <a:extLst>
                  <a:ext uri="{FF2B5EF4-FFF2-40B4-BE49-F238E27FC236}">
                    <a16:creationId xmlns:a16="http://schemas.microsoft.com/office/drawing/2014/main" id="{21AC5F49-BAF9-46F5-B5CF-DCC6E061AB17}"/>
                  </a:ext>
                </a:extLst>
              </p:cNvPr>
              <p:cNvSpPr/>
              <p:nvPr/>
            </p:nvSpPr>
            <p:spPr>
              <a:xfrm rot="8100000">
                <a:off x="1235576" y="1353749"/>
                <a:ext cx="1195786" cy="1195786"/>
              </a:xfrm>
              <a:prstGeom prst="teardrop">
                <a:avLst>
                  <a:gd name="adj" fmla="val 100000"/>
                </a:avLst>
              </a:prstGeom>
              <a:solidFill>
                <a:srgbClr val="0DD2D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46" name="Google Shape;470;p32">
                <a:extLst>
                  <a:ext uri="{FF2B5EF4-FFF2-40B4-BE49-F238E27FC236}">
                    <a16:creationId xmlns:a16="http://schemas.microsoft.com/office/drawing/2014/main" id="{BE4EF80A-4C87-4572-B023-C8C938FFB104}"/>
                  </a:ext>
                </a:extLst>
              </p:cNvPr>
              <p:cNvSpPr/>
              <p:nvPr/>
            </p:nvSpPr>
            <p:spPr>
              <a:xfrm>
                <a:off x="1304384" y="1422557"/>
                <a:ext cx="1058169" cy="1058168"/>
              </a:xfrm>
              <a:prstGeom prst="ellipse">
                <a:avLst/>
              </a:prstGeom>
              <a:gradFill>
                <a:gsLst>
                  <a:gs pos="0">
                    <a:srgbClr val="DDDDDD"/>
                  </a:gs>
                  <a:gs pos="100000">
                    <a:schemeClr val="lt1"/>
                  </a:gs>
                </a:gsLst>
                <a:lin ang="0" scaled="0"/>
              </a:gra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b="1" dirty="0">
                    <a:solidFill>
                      <a:srgbClr val="595959"/>
                    </a:solidFill>
                    <a:latin typeface="Arial"/>
                    <a:ea typeface="Arial"/>
                    <a:cs typeface="Arial"/>
                    <a:sym typeface="Arial"/>
                  </a:rPr>
                  <a:t>Step</a:t>
                </a:r>
                <a:r>
                  <a:rPr lang="en-US" sz="800" dirty="0">
                    <a:solidFill>
                      <a:srgbClr val="595959"/>
                    </a:solidFill>
                    <a:latin typeface="Arial"/>
                    <a:ea typeface="Arial"/>
                    <a:cs typeface="Arial"/>
                    <a:sym typeface="Arial"/>
                  </a:rPr>
                  <a:t> 1</a:t>
                </a:r>
                <a:endParaRPr sz="800" dirty="0">
                  <a:solidFill>
                    <a:srgbClr val="595959"/>
                  </a:solidFill>
                  <a:latin typeface="Arial"/>
                  <a:ea typeface="Arial"/>
                  <a:cs typeface="Arial"/>
                  <a:sym typeface="Arial"/>
                </a:endParaRPr>
              </a:p>
            </p:txBody>
          </p:sp>
        </p:grpSp>
      </p:grpSp>
      <p:sp>
        <p:nvSpPr>
          <p:cNvPr id="9" name="TextBox 8">
            <a:extLst>
              <a:ext uri="{FF2B5EF4-FFF2-40B4-BE49-F238E27FC236}">
                <a16:creationId xmlns:a16="http://schemas.microsoft.com/office/drawing/2014/main" id="{0D65118B-45D2-463F-B14D-4627ED394F9B}"/>
              </a:ext>
            </a:extLst>
          </p:cNvPr>
          <p:cNvSpPr txBox="1"/>
          <p:nvPr/>
        </p:nvSpPr>
        <p:spPr>
          <a:xfrm>
            <a:off x="4403111" y="3299613"/>
            <a:ext cx="948804" cy="646331"/>
          </a:xfrm>
          <a:prstGeom prst="rect">
            <a:avLst/>
          </a:prstGeom>
          <a:noFill/>
        </p:spPr>
        <p:txBody>
          <a:bodyPr wrap="square" rtlCol="0">
            <a:spAutoFit/>
          </a:bodyPr>
          <a:lstStyle/>
          <a:p>
            <a:pPr algn="ctr"/>
            <a:r>
              <a:rPr lang="en-US" sz="900" dirty="0">
                <a:solidFill>
                  <a:schemeClr val="bg1"/>
                </a:solidFill>
              </a:rPr>
              <a:t>Please Enter your AD budget:</a:t>
            </a:r>
          </a:p>
          <a:p>
            <a:pPr algn="ctr"/>
            <a:endParaRPr lang="en-US" sz="900" dirty="0">
              <a:solidFill>
                <a:schemeClr val="bg1"/>
              </a:solidFill>
            </a:endParaRPr>
          </a:p>
          <a:p>
            <a:pPr algn="ctr"/>
            <a:r>
              <a:rPr lang="en-US" sz="900" dirty="0">
                <a:solidFill>
                  <a:schemeClr val="bg1"/>
                </a:solidFill>
              </a:rPr>
              <a:t> </a:t>
            </a:r>
          </a:p>
        </p:txBody>
      </p:sp>
      <p:sp>
        <p:nvSpPr>
          <p:cNvPr id="63" name="TextBox 62">
            <a:extLst>
              <a:ext uri="{FF2B5EF4-FFF2-40B4-BE49-F238E27FC236}">
                <a16:creationId xmlns:a16="http://schemas.microsoft.com/office/drawing/2014/main" id="{D3ADF744-07A6-461A-8B7D-A6E6BA877E4E}"/>
              </a:ext>
            </a:extLst>
          </p:cNvPr>
          <p:cNvSpPr txBox="1"/>
          <p:nvPr/>
        </p:nvSpPr>
        <p:spPr>
          <a:xfrm>
            <a:off x="5353411" y="3310634"/>
            <a:ext cx="1099476" cy="369332"/>
          </a:xfrm>
          <a:prstGeom prst="rect">
            <a:avLst/>
          </a:prstGeom>
          <a:noFill/>
        </p:spPr>
        <p:txBody>
          <a:bodyPr wrap="square" rtlCol="0">
            <a:spAutoFit/>
          </a:bodyPr>
          <a:lstStyle/>
          <a:p>
            <a:pPr algn="ctr"/>
            <a:r>
              <a:rPr lang="en-US" sz="900" dirty="0">
                <a:solidFill>
                  <a:schemeClr val="bg1"/>
                </a:solidFill>
              </a:rPr>
              <a:t>Please Choose your AD product type: </a:t>
            </a:r>
          </a:p>
        </p:txBody>
      </p:sp>
      <p:sp>
        <p:nvSpPr>
          <p:cNvPr id="64" name="TextBox 63">
            <a:extLst>
              <a:ext uri="{FF2B5EF4-FFF2-40B4-BE49-F238E27FC236}">
                <a16:creationId xmlns:a16="http://schemas.microsoft.com/office/drawing/2014/main" id="{C0E78C91-667F-467D-ABB1-659AAB59597D}"/>
              </a:ext>
            </a:extLst>
          </p:cNvPr>
          <p:cNvSpPr txBox="1"/>
          <p:nvPr/>
        </p:nvSpPr>
        <p:spPr>
          <a:xfrm>
            <a:off x="6496596" y="3312377"/>
            <a:ext cx="970504" cy="507831"/>
          </a:xfrm>
          <a:prstGeom prst="rect">
            <a:avLst/>
          </a:prstGeom>
          <a:noFill/>
        </p:spPr>
        <p:txBody>
          <a:bodyPr wrap="square" rtlCol="0">
            <a:spAutoFit/>
          </a:bodyPr>
          <a:lstStyle/>
          <a:p>
            <a:pPr algn="ctr"/>
            <a:r>
              <a:rPr lang="en-US" sz="900" dirty="0">
                <a:solidFill>
                  <a:schemeClr val="bg1"/>
                </a:solidFill>
              </a:rPr>
              <a:t>Please Choose your Consumer’s Group</a:t>
            </a:r>
          </a:p>
        </p:txBody>
      </p:sp>
      <p:sp>
        <p:nvSpPr>
          <p:cNvPr id="65" name="TextBox 64">
            <a:extLst>
              <a:ext uri="{FF2B5EF4-FFF2-40B4-BE49-F238E27FC236}">
                <a16:creationId xmlns:a16="http://schemas.microsoft.com/office/drawing/2014/main" id="{55088804-FD12-41B8-BA1E-F2FB9D0D66AE}"/>
              </a:ext>
            </a:extLst>
          </p:cNvPr>
          <p:cNvSpPr txBox="1"/>
          <p:nvPr/>
        </p:nvSpPr>
        <p:spPr>
          <a:xfrm>
            <a:off x="7588100" y="3340187"/>
            <a:ext cx="871458" cy="338554"/>
          </a:xfrm>
          <a:prstGeom prst="rect">
            <a:avLst/>
          </a:prstGeom>
          <a:noFill/>
        </p:spPr>
        <p:txBody>
          <a:bodyPr wrap="square" rtlCol="0">
            <a:spAutoFit/>
          </a:bodyPr>
          <a:lstStyle/>
          <a:p>
            <a:pPr algn="ctr"/>
            <a:r>
              <a:rPr lang="en-US" sz="800" dirty="0">
                <a:solidFill>
                  <a:schemeClr val="bg1"/>
                </a:solidFill>
              </a:rPr>
              <a:t>Please enter your AD type</a:t>
            </a:r>
          </a:p>
        </p:txBody>
      </p:sp>
      <p:sp>
        <p:nvSpPr>
          <p:cNvPr id="11" name="TextBox 10">
            <a:extLst>
              <a:ext uri="{FF2B5EF4-FFF2-40B4-BE49-F238E27FC236}">
                <a16:creationId xmlns:a16="http://schemas.microsoft.com/office/drawing/2014/main" id="{C573183C-0786-49F4-9EDE-C598204BD0DF}"/>
              </a:ext>
            </a:extLst>
          </p:cNvPr>
          <p:cNvSpPr txBox="1"/>
          <p:nvPr/>
        </p:nvSpPr>
        <p:spPr>
          <a:xfrm>
            <a:off x="8801440" y="2244629"/>
            <a:ext cx="1672761" cy="3693319"/>
          </a:xfrm>
          <a:prstGeom prst="rect">
            <a:avLst/>
          </a:prstGeom>
          <a:noFill/>
          <a:ln>
            <a:noFill/>
          </a:ln>
        </p:spPr>
        <p:txBody>
          <a:bodyPr wrap="square" rtlCol="0">
            <a:spAutoFit/>
          </a:bodyPr>
          <a:lstStyle/>
          <a:p>
            <a:r>
              <a:rPr lang="en-US" sz="1200" b="1" dirty="0">
                <a:solidFill>
                  <a:schemeClr val="bg1"/>
                </a:solidFill>
              </a:rPr>
              <a:t>Recommendation:</a:t>
            </a:r>
          </a:p>
          <a:p>
            <a:pPr marL="228600" indent="-228600">
              <a:buAutoNum type="arabicPeriod"/>
            </a:pPr>
            <a:r>
              <a:rPr lang="en-US" sz="900" dirty="0">
                <a:solidFill>
                  <a:schemeClr val="bg1"/>
                </a:solidFill>
              </a:rPr>
              <a:t>Pre-time show + ONroute Digital (Toronto)</a:t>
            </a:r>
          </a:p>
          <a:p>
            <a:pPr marL="228600" indent="-228600">
              <a:buAutoNum type="arabicPeriod"/>
            </a:pPr>
            <a:endParaRPr lang="en-US" sz="1100" dirty="0">
              <a:solidFill>
                <a:schemeClr val="bg1"/>
              </a:solidFill>
            </a:endParaRPr>
          </a:p>
          <a:p>
            <a:pPr marL="228600" indent="-228600">
              <a:buAutoNum type="arabicPeriod"/>
            </a:pPr>
            <a:endParaRPr lang="en-US" sz="1100" dirty="0">
              <a:solidFill>
                <a:schemeClr val="bg1"/>
              </a:solidFill>
            </a:endParaRPr>
          </a:p>
          <a:p>
            <a:endParaRPr lang="en-US" sz="1100" dirty="0">
              <a:solidFill>
                <a:schemeClr val="bg1"/>
              </a:solidFill>
            </a:endParaRPr>
          </a:p>
          <a:p>
            <a:endParaRPr lang="en-US" sz="1100" dirty="0">
              <a:solidFill>
                <a:schemeClr val="bg1"/>
              </a:solidFill>
            </a:endParaRPr>
          </a:p>
          <a:p>
            <a:endParaRPr lang="en-US" sz="1100" dirty="0">
              <a:solidFill>
                <a:schemeClr val="bg1"/>
              </a:solidFill>
            </a:endParaRPr>
          </a:p>
          <a:p>
            <a:endParaRPr lang="en-US" sz="1100" dirty="0">
              <a:solidFill>
                <a:schemeClr val="bg1"/>
              </a:solidFill>
            </a:endParaRPr>
          </a:p>
          <a:p>
            <a:r>
              <a:rPr lang="en-US" sz="1000" dirty="0">
                <a:solidFill>
                  <a:schemeClr val="bg1"/>
                </a:solidFill>
              </a:rPr>
              <a:t>2. Digital Lobby + Magazine &amp; Cinecoin</a:t>
            </a:r>
          </a:p>
          <a:p>
            <a:endParaRPr lang="en-US" sz="1100" dirty="0">
              <a:solidFill>
                <a:schemeClr val="bg1"/>
              </a:solidFill>
            </a:endParaRPr>
          </a:p>
          <a:p>
            <a:endParaRPr lang="en-US" sz="1100" dirty="0">
              <a:solidFill>
                <a:schemeClr val="bg1"/>
              </a:solidFill>
            </a:endParaRPr>
          </a:p>
          <a:p>
            <a:endParaRPr lang="en-US" sz="1100" dirty="0">
              <a:solidFill>
                <a:schemeClr val="bg1"/>
              </a:solidFill>
            </a:endParaRPr>
          </a:p>
          <a:p>
            <a:r>
              <a:rPr lang="en-US" sz="1100" dirty="0">
                <a:solidFill>
                  <a:schemeClr val="bg1"/>
                </a:solidFill>
              </a:rPr>
              <a:t>        </a:t>
            </a:r>
            <a:r>
              <a:rPr lang="en-US" sz="800" u="sng" dirty="0">
                <a:solidFill>
                  <a:schemeClr val="bg1"/>
                </a:solidFill>
              </a:rPr>
              <a:t>Click to see details </a:t>
            </a:r>
          </a:p>
          <a:p>
            <a:endParaRPr lang="en-US" sz="1100" dirty="0">
              <a:solidFill>
                <a:schemeClr val="bg1"/>
              </a:solidFill>
            </a:endParaRPr>
          </a:p>
          <a:p>
            <a:endParaRPr lang="en-US" sz="1100" dirty="0">
              <a:solidFill>
                <a:schemeClr val="bg1"/>
              </a:solidFill>
            </a:endParaRPr>
          </a:p>
          <a:p>
            <a:endParaRPr lang="en-US" sz="1100" dirty="0">
              <a:solidFill>
                <a:schemeClr val="bg1"/>
              </a:solidFill>
            </a:endParaRPr>
          </a:p>
          <a:p>
            <a:endParaRPr lang="en-US" sz="1100" dirty="0">
              <a:solidFill>
                <a:schemeClr val="bg1"/>
              </a:solidFill>
            </a:endParaRPr>
          </a:p>
          <a:p>
            <a:endParaRPr lang="en-US" sz="1100" dirty="0">
              <a:solidFill>
                <a:schemeClr val="bg1"/>
              </a:solidFill>
            </a:endParaRPr>
          </a:p>
          <a:p>
            <a:r>
              <a:rPr lang="en-US" sz="800" dirty="0">
                <a:solidFill>
                  <a:schemeClr val="bg1"/>
                </a:solidFill>
              </a:rPr>
              <a:t>            </a:t>
            </a:r>
            <a:r>
              <a:rPr lang="en-US" sz="800" u="sng" dirty="0">
                <a:solidFill>
                  <a:schemeClr val="bg1"/>
                </a:solidFill>
              </a:rPr>
              <a:t>Click to see details</a:t>
            </a:r>
          </a:p>
          <a:p>
            <a:endParaRPr lang="en-US" sz="1100" dirty="0">
              <a:solidFill>
                <a:schemeClr val="bg1"/>
              </a:solidFill>
            </a:endParaRPr>
          </a:p>
        </p:txBody>
      </p:sp>
      <p:sp>
        <p:nvSpPr>
          <p:cNvPr id="23" name="TextBox 22">
            <a:extLst>
              <a:ext uri="{FF2B5EF4-FFF2-40B4-BE49-F238E27FC236}">
                <a16:creationId xmlns:a16="http://schemas.microsoft.com/office/drawing/2014/main" id="{6C74398D-2E14-470F-94C3-D73377A2B037}"/>
              </a:ext>
            </a:extLst>
          </p:cNvPr>
          <p:cNvSpPr txBox="1"/>
          <p:nvPr/>
        </p:nvSpPr>
        <p:spPr>
          <a:xfrm>
            <a:off x="4236716" y="1863386"/>
            <a:ext cx="6538126" cy="261610"/>
          </a:xfrm>
          <a:prstGeom prst="rect">
            <a:avLst/>
          </a:prstGeom>
          <a:solidFill>
            <a:schemeClr val="tx1"/>
          </a:solidFill>
        </p:spPr>
        <p:txBody>
          <a:bodyPr wrap="square" rtlCol="0">
            <a:spAutoFit/>
          </a:bodyPr>
          <a:lstStyle/>
          <a:p>
            <a:pPr algn="just"/>
            <a:r>
              <a:rPr lang="en-US" sz="1050" dirty="0">
                <a:solidFill>
                  <a:schemeClr val="bg1"/>
                </a:solidFill>
                <a:highlight>
                  <a:srgbClr val="000000"/>
                </a:highlight>
              </a:rPr>
              <a:t>  CineAD           Ads Consultant          City : Toronto / Montreal                                                                  Sign In        Log In</a:t>
            </a:r>
          </a:p>
        </p:txBody>
      </p:sp>
      <p:sp>
        <p:nvSpPr>
          <p:cNvPr id="66" name="Arrow: Right 65">
            <a:extLst>
              <a:ext uri="{FF2B5EF4-FFF2-40B4-BE49-F238E27FC236}">
                <a16:creationId xmlns:a16="http://schemas.microsoft.com/office/drawing/2014/main" id="{8C52D020-8D09-47BB-B21E-DE0C76EBDF23}"/>
              </a:ext>
            </a:extLst>
          </p:cNvPr>
          <p:cNvSpPr/>
          <p:nvPr/>
        </p:nvSpPr>
        <p:spPr>
          <a:xfrm>
            <a:off x="5163911" y="2626352"/>
            <a:ext cx="301830" cy="14950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Arrow: Right 66">
            <a:extLst>
              <a:ext uri="{FF2B5EF4-FFF2-40B4-BE49-F238E27FC236}">
                <a16:creationId xmlns:a16="http://schemas.microsoft.com/office/drawing/2014/main" id="{30F2BF00-DD46-4959-A85A-76F02B8822BB}"/>
              </a:ext>
            </a:extLst>
          </p:cNvPr>
          <p:cNvSpPr/>
          <p:nvPr/>
        </p:nvSpPr>
        <p:spPr>
          <a:xfrm>
            <a:off x="6262596" y="2606481"/>
            <a:ext cx="301830" cy="14950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Arrow: Right 67">
            <a:extLst>
              <a:ext uri="{FF2B5EF4-FFF2-40B4-BE49-F238E27FC236}">
                <a16:creationId xmlns:a16="http://schemas.microsoft.com/office/drawing/2014/main" id="{96DC2E35-0B63-4523-8A11-6E67084487D7}"/>
              </a:ext>
            </a:extLst>
          </p:cNvPr>
          <p:cNvSpPr/>
          <p:nvPr/>
        </p:nvSpPr>
        <p:spPr>
          <a:xfrm>
            <a:off x="7374575" y="2606481"/>
            <a:ext cx="301830" cy="149505"/>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26B246B5-DF9C-4407-9479-DF0440008725}"/>
              </a:ext>
            </a:extLst>
          </p:cNvPr>
          <p:cNvSpPr/>
          <p:nvPr/>
        </p:nvSpPr>
        <p:spPr>
          <a:xfrm>
            <a:off x="6310099" y="5149620"/>
            <a:ext cx="774399" cy="2612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Submit</a:t>
            </a:r>
          </a:p>
        </p:txBody>
      </p:sp>
      <p:sp>
        <p:nvSpPr>
          <p:cNvPr id="3" name="Rectangle 2">
            <a:extLst>
              <a:ext uri="{FF2B5EF4-FFF2-40B4-BE49-F238E27FC236}">
                <a16:creationId xmlns:a16="http://schemas.microsoft.com/office/drawing/2014/main" id="{00D4FAB5-91C8-47EF-B3FD-70E7F2AEF192}"/>
              </a:ext>
            </a:extLst>
          </p:cNvPr>
          <p:cNvSpPr/>
          <p:nvPr/>
        </p:nvSpPr>
        <p:spPr>
          <a:xfrm>
            <a:off x="4506686" y="3684375"/>
            <a:ext cx="740901" cy="200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$50,000</a:t>
            </a:r>
          </a:p>
        </p:txBody>
      </p:sp>
      <p:sp>
        <p:nvSpPr>
          <p:cNvPr id="4" name="Rectangle 3">
            <a:extLst>
              <a:ext uri="{FF2B5EF4-FFF2-40B4-BE49-F238E27FC236}">
                <a16:creationId xmlns:a16="http://schemas.microsoft.com/office/drawing/2014/main" id="{6A0383A9-8758-424F-9F15-F912F2C782B3}"/>
              </a:ext>
            </a:extLst>
          </p:cNvPr>
          <p:cNvSpPr/>
          <p:nvPr/>
        </p:nvSpPr>
        <p:spPr>
          <a:xfrm>
            <a:off x="5537606" y="3721919"/>
            <a:ext cx="724990" cy="1131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p>
          <a:p>
            <a:endParaRPr lang="en-US" sz="900" dirty="0"/>
          </a:p>
          <a:p>
            <a:r>
              <a:rPr lang="en-US" sz="900" dirty="0"/>
              <a:t>Food</a:t>
            </a:r>
          </a:p>
          <a:p>
            <a:r>
              <a:rPr lang="en-US" sz="900" dirty="0"/>
              <a:t>Car</a:t>
            </a:r>
          </a:p>
          <a:p>
            <a:r>
              <a:rPr lang="en-US" sz="900" dirty="0"/>
              <a:t>Clothes</a:t>
            </a:r>
          </a:p>
          <a:p>
            <a:r>
              <a:rPr lang="en-US" sz="900" dirty="0"/>
              <a:t>Bank</a:t>
            </a:r>
          </a:p>
          <a:p>
            <a:r>
              <a:rPr lang="en-US" sz="900" dirty="0"/>
              <a:t>Travel</a:t>
            </a:r>
          </a:p>
          <a:p>
            <a:r>
              <a:rPr lang="en-US" sz="900" dirty="0"/>
              <a:t>Cosmetics</a:t>
            </a:r>
          </a:p>
          <a:p>
            <a:r>
              <a:rPr lang="en-US" sz="900" dirty="0"/>
              <a:t>Real Estate</a:t>
            </a:r>
          </a:p>
          <a:p>
            <a:r>
              <a:rPr lang="en-US" sz="900" dirty="0"/>
              <a:t>Electronics</a:t>
            </a:r>
          </a:p>
          <a:p>
            <a:pPr algn="ctr"/>
            <a:endParaRPr lang="en-US" sz="900" dirty="0"/>
          </a:p>
          <a:p>
            <a:pPr algn="ctr"/>
            <a:endParaRPr lang="en-US" sz="1100" dirty="0"/>
          </a:p>
        </p:txBody>
      </p:sp>
      <p:cxnSp>
        <p:nvCxnSpPr>
          <p:cNvPr id="10" name="Straight Connector 9">
            <a:extLst>
              <a:ext uri="{FF2B5EF4-FFF2-40B4-BE49-F238E27FC236}">
                <a16:creationId xmlns:a16="http://schemas.microsoft.com/office/drawing/2014/main" id="{152563FF-EE32-49D3-A448-92F1B2909A16}"/>
              </a:ext>
            </a:extLst>
          </p:cNvPr>
          <p:cNvCxnSpPr>
            <a:cxnSpLocks/>
          </p:cNvCxnSpPr>
          <p:nvPr/>
        </p:nvCxnSpPr>
        <p:spPr>
          <a:xfrm flipV="1">
            <a:off x="6610229" y="3999917"/>
            <a:ext cx="920363" cy="1"/>
          </a:xfrm>
          <a:prstGeom prst="line">
            <a:avLst/>
          </a:prstGeom>
        </p:spPr>
        <p:style>
          <a:lnRef idx="1">
            <a:schemeClr val="accent3"/>
          </a:lnRef>
          <a:fillRef idx="0">
            <a:schemeClr val="accent3"/>
          </a:fillRef>
          <a:effectRef idx="0">
            <a:schemeClr val="accent3"/>
          </a:effectRef>
          <a:fontRef idx="minor">
            <a:schemeClr val="tx1"/>
          </a:fontRef>
        </p:style>
      </p:cxnSp>
      <p:grpSp>
        <p:nvGrpSpPr>
          <p:cNvPr id="53" name="Group 52">
            <a:extLst>
              <a:ext uri="{FF2B5EF4-FFF2-40B4-BE49-F238E27FC236}">
                <a16:creationId xmlns:a16="http://schemas.microsoft.com/office/drawing/2014/main" id="{67271CA8-D8B6-4378-A639-08AB4BB174B9}"/>
              </a:ext>
            </a:extLst>
          </p:cNvPr>
          <p:cNvGrpSpPr/>
          <p:nvPr/>
        </p:nvGrpSpPr>
        <p:grpSpPr>
          <a:xfrm>
            <a:off x="6413511" y="3969039"/>
            <a:ext cx="1371683" cy="336562"/>
            <a:chOff x="6564426" y="4081774"/>
            <a:chExt cx="1371683" cy="336562"/>
          </a:xfrm>
        </p:grpSpPr>
        <p:grpSp>
          <p:nvGrpSpPr>
            <p:cNvPr id="12" name="Group 11">
              <a:extLst>
                <a:ext uri="{FF2B5EF4-FFF2-40B4-BE49-F238E27FC236}">
                  <a16:creationId xmlns:a16="http://schemas.microsoft.com/office/drawing/2014/main" id="{BED8FDFC-23B2-47E8-9BDE-A1D3194750C4}"/>
                </a:ext>
              </a:extLst>
            </p:cNvPr>
            <p:cNvGrpSpPr/>
            <p:nvPr/>
          </p:nvGrpSpPr>
          <p:grpSpPr>
            <a:xfrm>
              <a:off x="6691094" y="4081774"/>
              <a:ext cx="715955" cy="67279"/>
              <a:chOff x="6691094" y="4081774"/>
              <a:chExt cx="715955" cy="67279"/>
            </a:xfrm>
          </p:grpSpPr>
          <p:sp>
            <p:nvSpPr>
              <p:cNvPr id="6" name="Oval 5">
                <a:extLst>
                  <a:ext uri="{FF2B5EF4-FFF2-40B4-BE49-F238E27FC236}">
                    <a16:creationId xmlns:a16="http://schemas.microsoft.com/office/drawing/2014/main" id="{3A47032B-D29A-4712-B695-CCA2859A01BE}"/>
                  </a:ext>
                </a:extLst>
              </p:cNvPr>
              <p:cNvSpPr/>
              <p:nvPr/>
            </p:nvSpPr>
            <p:spPr>
              <a:xfrm>
                <a:off x="6691094" y="4082407"/>
                <a:ext cx="66646" cy="666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8BB9CEB-10DA-4044-8608-E9E5B67653D2}"/>
                  </a:ext>
                </a:extLst>
              </p:cNvPr>
              <p:cNvSpPr/>
              <p:nvPr/>
            </p:nvSpPr>
            <p:spPr>
              <a:xfrm>
                <a:off x="7340403" y="4081774"/>
                <a:ext cx="66646" cy="666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Oval 59">
              <a:extLst>
                <a:ext uri="{FF2B5EF4-FFF2-40B4-BE49-F238E27FC236}">
                  <a16:creationId xmlns:a16="http://schemas.microsoft.com/office/drawing/2014/main" id="{D8ABB6ED-C208-4CCC-B714-CAD0FD82B28E}"/>
                </a:ext>
              </a:extLst>
            </p:cNvPr>
            <p:cNvSpPr/>
            <p:nvPr/>
          </p:nvSpPr>
          <p:spPr>
            <a:xfrm>
              <a:off x="7641125" y="4081774"/>
              <a:ext cx="66646" cy="666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0A2640B-7522-452D-A640-0E520D1BD09E}"/>
                </a:ext>
              </a:extLst>
            </p:cNvPr>
            <p:cNvSpPr txBox="1"/>
            <p:nvPr/>
          </p:nvSpPr>
          <p:spPr>
            <a:xfrm>
              <a:off x="6564426" y="4186250"/>
              <a:ext cx="358578" cy="215444"/>
            </a:xfrm>
            <a:prstGeom prst="rect">
              <a:avLst/>
            </a:prstGeom>
            <a:noFill/>
          </p:spPr>
          <p:txBody>
            <a:bodyPr wrap="square" rtlCol="0">
              <a:spAutoFit/>
            </a:bodyPr>
            <a:lstStyle/>
            <a:p>
              <a:r>
                <a:rPr lang="en-US" sz="800" dirty="0">
                  <a:solidFill>
                    <a:schemeClr val="bg1"/>
                  </a:solidFill>
                </a:rPr>
                <a:t>18</a:t>
              </a:r>
            </a:p>
          </p:txBody>
        </p:sp>
        <p:sp>
          <p:nvSpPr>
            <p:cNvPr id="52" name="TextBox 51">
              <a:extLst>
                <a:ext uri="{FF2B5EF4-FFF2-40B4-BE49-F238E27FC236}">
                  <a16:creationId xmlns:a16="http://schemas.microsoft.com/office/drawing/2014/main" id="{3041791B-6535-4ED4-A3C7-629F817C7E72}"/>
                </a:ext>
              </a:extLst>
            </p:cNvPr>
            <p:cNvSpPr txBox="1"/>
            <p:nvPr/>
          </p:nvSpPr>
          <p:spPr>
            <a:xfrm>
              <a:off x="7529167" y="4202892"/>
              <a:ext cx="406942" cy="215444"/>
            </a:xfrm>
            <a:prstGeom prst="rect">
              <a:avLst/>
            </a:prstGeom>
            <a:noFill/>
          </p:spPr>
          <p:txBody>
            <a:bodyPr wrap="square" rtlCol="0">
              <a:spAutoFit/>
            </a:bodyPr>
            <a:lstStyle/>
            <a:p>
              <a:r>
                <a:rPr lang="en-US" sz="800" dirty="0">
                  <a:solidFill>
                    <a:schemeClr val="bg1"/>
                  </a:solidFill>
                </a:rPr>
                <a:t>100</a:t>
              </a:r>
            </a:p>
          </p:txBody>
        </p:sp>
        <p:sp>
          <p:nvSpPr>
            <p:cNvPr id="70" name="TextBox 69">
              <a:extLst>
                <a:ext uri="{FF2B5EF4-FFF2-40B4-BE49-F238E27FC236}">
                  <a16:creationId xmlns:a16="http://schemas.microsoft.com/office/drawing/2014/main" id="{8EB286E8-AA92-44DC-B553-216AF89FE38E}"/>
                </a:ext>
              </a:extLst>
            </p:cNvPr>
            <p:cNvSpPr txBox="1"/>
            <p:nvPr/>
          </p:nvSpPr>
          <p:spPr>
            <a:xfrm>
              <a:off x="7211616" y="4202892"/>
              <a:ext cx="406942" cy="215444"/>
            </a:xfrm>
            <a:prstGeom prst="rect">
              <a:avLst/>
            </a:prstGeom>
            <a:noFill/>
          </p:spPr>
          <p:txBody>
            <a:bodyPr wrap="square" rtlCol="0">
              <a:spAutoFit/>
            </a:bodyPr>
            <a:lstStyle/>
            <a:p>
              <a:r>
                <a:rPr lang="en-US" sz="800" dirty="0">
                  <a:solidFill>
                    <a:schemeClr val="bg1"/>
                  </a:solidFill>
                </a:rPr>
                <a:t>65</a:t>
              </a:r>
            </a:p>
          </p:txBody>
        </p:sp>
      </p:grpSp>
      <p:sp>
        <p:nvSpPr>
          <p:cNvPr id="71" name="Rectangle 70">
            <a:extLst>
              <a:ext uri="{FF2B5EF4-FFF2-40B4-BE49-F238E27FC236}">
                <a16:creationId xmlns:a16="http://schemas.microsoft.com/office/drawing/2014/main" id="{6717A1A2-5335-4C59-9F24-D4C4CC2C54B4}"/>
              </a:ext>
            </a:extLst>
          </p:cNvPr>
          <p:cNvSpPr/>
          <p:nvPr/>
        </p:nvSpPr>
        <p:spPr>
          <a:xfrm>
            <a:off x="7722265" y="3738249"/>
            <a:ext cx="856804" cy="61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p>
          <a:p>
            <a:r>
              <a:rPr lang="en-US" sz="900" dirty="0"/>
              <a:t>Video</a:t>
            </a:r>
          </a:p>
          <a:p>
            <a:r>
              <a:rPr lang="en-US" sz="900" dirty="0"/>
              <a:t>Picture</a:t>
            </a:r>
          </a:p>
          <a:p>
            <a:r>
              <a:rPr lang="en-US" sz="900" dirty="0"/>
              <a:t>Text</a:t>
            </a:r>
          </a:p>
          <a:p>
            <a:r>
              <a:rPr lang="en-US" sz="900" dirty="0"/>
              <a:t>Interactive AD</a:t>
            </a:r>
          </a:p>
          <a:p>
            <a:pPr algn="ctr"/>
            <a:endParaRPr lang="en-US" sz="1200" dirty="0"/>
          </a:p>
        </p:txBody>
      </p:sp>
      <p:pic>
        <p:nvPicPr>
          <p:cNvPr id="55" name="Picture 54">
            <a:extLst>
              <a:ext uri="{FF2B5EF4-FFF2-40B4-BE49-F238E27FC236}">
                <a16:creationId xmlns:a16="http://schemas.microsoft.com/office/drawing/2014/main" id="{3C421E9C-DF01-4311-821B-3214641FBD4D}"/>
              </a:ext>
            </a:extLst>
          </p:cNvPr>
          <p:cNvPicPr>
            <a:picLocks noChangeAspect="1"/>
          </p:cNvPicPr>
          <p:nvPr/>
        </p:nvPicPr>
        <p:blipFill>
          <a:blip r:embed="rId2"/>
          <a:stretch>
            <a:fillRect/>
          </a:stretch>
        </p:blipFill>
        <p:spPr>
          <a:xfrm>
            <a:off x="9043947" y="4069747"/>
            <a:ext cx="965293" cy="459327"/>
          </a:xfrm>
          <a:prstGeom prst="rect">
            <a:avLst/>
          </a:prstGeom>
        </p:spPr>
      </p:pic>
      <p:pic>
        <p:nvPicPr>
          <p:cNvPr id="56" name="Picture 55">
            <a:extLst>
              <a:ext uri="{FF2B5EF4-FFF2-40B4-BE49-F238E27FC236}">
                <a16:creationId xmlns:a16="http://schemas.microsoft.com/office/drawing/2014/main" id="{3701B73F-18C2-45A0-8014-6DC5A188D098}"/>
              </a:ext>
            </a:extLst>
          </p:cNvPr>
          <p:cNvPicPr>
            <a:picLocks noChangeAspect="1"/>
          </p:cNvPicPr>
          <p:nvPr/>
        </p:nvPicPr>
        <p:blipFill>
          <a:blip r:embed="rId3"/>
          <a:stretch>
            <a:fillRect/>
          </a:stretch>
        </p:blipFill>
        <p:spPr>
          <a:xfrm>
            <a:off x="8951974" y="4764538"/>
            <a:ext cx="574619" cy="730680"/>
          </a:xfrm>
          <a:prstGeom prst="rect">
            <a:avLst/>
          </a:prstGeom>
        </p:spPr>
      </p:pic>
      <p:pic>
        <p:nvPicPr>
          <p:cNvPr id="57" name="Picture 56">
            <a:extLst>
              <a:ext uri="{FF2B5EF4-FFF2-40B4-BE49-F238E27FC236}">
                <a16:creationId xmlns:a16="http://schemas.microsoft.com/office/drawing/2014/main" id="{961DA8F8-A44F-4A2E-9BED-800CB868997B}"/>
              </a:ext>
            </a:extLst>
          </p:cNvPr>
          <p:cNvPicPr>
            <a:picLocks noChangeAspect="1"/>
          </p:cNvPicPr>
          <p:nvPr/>
        </p:nvPicPr>
        <p:blipFill>
          <a:blip r:embed="rId4"/>
          <a:stretch>
            <a:fillRect/>
          </a:stretch>
        </p:blipFill>
        <p:spPr>
          <a:xfrm>
            <a:off x="9683395" y="4777678"/>
            <a:ext cx="370159" cy="718797"/>
          </a:xfrm>
          <a:prstGeom prst="rect">
            <a:avLst/>
          </a:prstGeom>
        </p:spPr>
      </p:pic>
      <p:pic>
        <p:nvPicPr>
          <p:cNvPr id="58" name="Picture 57">
            <a:extLst>
              <a:ext uri="{FF2B5EF4-FFF2-40B4-BE49-F238E27FC236}">
                <a16:creationId xmlns:a16="http://schemas.microsoft.com/office/drawing/2014/main" id="{900BFA9A-C06F-4214-A01D-E779E2BF12A8}"/>
              </a:ext>
            </a:extLst>
          </p:cNvPr>
          <p:cNvPicPr>
            <a:picLocks noChangeAspect="1"/>
          </p:cNvPicPr>
          <p:nvPr/>
        </p:nvPicPr>
        <p:blipFill>
          <a:blip r:embed="rId5"/>
          <a:stretch>
            <a:fillRect/>
          </a:stretch>
        </p:blipFill>
        <p:spPr>
          <a:xfrm>
            <a:off x="9061121" y="2764921"/>
            <a:ext cx="870491" cy="384375"/>
          </a:xfrm>
          <a:prstGeom prst="rect">
            <a:avLst/>
          </a:prstGeom>
        </p:spPr>
      </p:pic>
      <p:pic>
        <p:nvPicPr>
          <p:cNvPr id="59" name="Picture 58">
            <a:extLst>
              <a:ext uri="{FF2B5EF4-FFF2-40B4-BE49-F238E27FC236}">
                <a16:creationId xmlns:a16="http://schemas.microsoft.com/office/drawing/2014/main" id="{B312F05F-0FEC-455E-B2C3-997E28C8B56C}"/>
              </a:ext>
            </a:extLst>
          </p:cNvPr>
          <p:cNvPicPr>
            <a:picLocks noChangeAspect="1"/>
          </p:cNvPicPr>
          <p:nvPr/>
        </p:nvPicPr>
        <p:blipFill>
          <a:blip r:embed="rId6"/>
          <a:stretch>
            <a:fillRect/>
          </a:stretch>
        </p:blipFill>
        <p:spPr>
          <a:xfrm>
            <a:off x="9061122" y="3244379"/>
            <a:ext cx="870491" cy="413673"/>
          </a:xfrm>
          <a:prstGeom prst="rect">
            <a:avLst/>
          </a:prstGeom>
        </p:spPr>
      </p:pic>
    </p:spTree>
    <p:extLst>
      <p:ext uri="{BB962C8B-B14F-4D97-AF65-F5344CB8AC3E}">
        <p14:creationId xmlns:p14="http://schemas.microsoft.com/office/powerpoint/2010/main" val="2406371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A751D53-D499-434F-B8B0-44B5ABB954B6}"/>
              </a:ext>
            </a:extLst>
          </p:cNvPr>
          <p:cNvGrpSpPr/>
          <p:nvPr/>
        </p:nvGrpSpPr>
        <p:grpSpPr>
          <a:xfrm>
            <a:off x="217109" y="4218297"/>
            <a:ext cx="3137409" cy="1741349"/>
            <a:chOff x="-548507" y="477868"/>
            <a:chExt cx="11570449" cy="6357177"/>
          </a:xfrm>
        </p:grpSpPr>
        <p:sp>
          <p:nvSpPr>
            <p:cNvPr id="52" name="Freeform: Shape 51">
              <a:extLst>
                <a:ext uri="{FF2B5EF4-FFF2-40B4-BE49-F238E27FC236}">
                  <a16:creationId xmlns:a16="http://schemas.microsoft.com/office/drawing/2014/main" id="{79E04F40-95E0-4CCE-BDFE-A4BBA4B04B5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6E275797-63D7-40D9-9E57-6BD39AECC8F8}"/>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101E5DB-F485-428E-B6BD-2B6BB39D2DB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bg2">
                <a:lumMod val="25000"/>
              </a:schemeClr>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56F51B4-2758-46A3-9A87-E51CE5ADA334}"/>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C2B139FA-7065-4D50-9973-5DDEC0FE0E25}"/>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57" name="Group 56">
              <a:extLst>
                <a:ext uri="{FF2B5EF4-FFF2-40B4-BE49-F238E27FC236}">
                  <a16:creationId xmlns:a16="http://schemas.microsoft.com/office/drawing/2014/main" id="{B5BA3C62-70C2-433F-8C31-D575571D6958}"/>
                </a:ext>
              </a:extLst>
            </p:cNvPr>
            <p:cNvGrpSpPr/>
            <p:nvPr/>
          </p:nvGrpSpPr>
          <p:grpSpPr>
            <a:xfrm>
              <a:off x="1606" y="6382978"/>
              <a:ext cx="413937" cy="115242"/>
              <a:chOff x="5955" y="6353672"/>
              <a:chExt cx="413937" cy="115242"/>
            </a:xfrm>
          </p:grpSpPr>
          <p:sp>
            <p:nvSpPr>
              <p:cNvPr id="61" name="Rectangle: Rounded Corners 60">
                <a:extLst>
                  <a:ext uri="{FF2B5EF4-FFF2-40B4-BE49-F238E27FC236}">
                    <a16:creationId xmlns:a16="http://schemas.microsoft.com/office/drawing/2014/main" id="{68BC30D6-156E-435F-91BB-647F5BA905C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7713B776-48A5-4963-8458-1EAA760B56C2}"/>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5151C1B3-D4F5-45A6-AF5E-ACB538AA103B}"/>
                </a:ext>
              </a:extLst>
            </p:cNvPr>
            <p:cNvGrpSpPr/>
            <p:nvPr/>
          </p:nvGrpSpPr>
          <p:grpSpPr>
            <a:xfrm>
              <a:off x="9855291" y="6381600"/>
              <a:ext cx="885989" cy="115242"/>
              <a:chOff x="5955" y="6353672"/>
              <a:chExt cx="413937" cy="115242"/>
            </a:xfrm>
          </p:grpSpPr>
          <p:sp>
            <p:nvSpPr>
              <p:cNvPr id="59" name="Rectangle: Rounded Corners 58">
                <a:extLst>
                  <a:ext uri="{FF2B5EF4-FFF2-40B4-BE49-F238E27FC236}">
                    <a16:creationId xmlns:a16="http://schemas.microsoft.com/office/drawing/2014/main" id="{4B674B2D-EE17-49C2-AF19-D501D6F4F00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35A9C38B-D1C4-485C-B5E9-E62DCB739484}"/>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8" name="Freeform 17"/>
          <p:cNvSpPr>
            <a:spLocks/>
          </p:cNvSpPr>
          <p:nvPr/>
        </p:nvSpPr>
        <p:spPr bwMode="auto">
          <a:xfrm>
            <a:off x="0" y="364455"/>
            <a:ext cx="3931104" cy="1843984"/>
          </a:xfrm>
          <a:custGeom>
            <a:avLst/>
            <a:gdLst>
              <a:gd name="T0" fmla="*/ 1430 w 1430"/>
              <a:gd name="T1" fmla="*/ 0 h 660"/>
              <a:gd name="T2" fmla="*/ 1267 w 1430"/>
              <a:gd name="T3" fmla="*/ 334 h 660"/>
              <a:gd name="T4" fmla="*/ 1253 w 1430"/>
              <a:gd name="T5" fmla="*/ 358 h 660"/>
              <a:gd name="T6" fmla="*/ 1247 w 1430"/>
              <a:gd name="T7" fmla="*/ 367 h 660"/>
              <a:gd name="T8" fmla="*/ 1174 w 1430"/>
              <a:gd name="T9" fmla="*/ 422 h 660"/>
              <a:gd name="T10" fmla="*/ 1140 w 1430"/>
              <a:gd name="T11" fmla="*/ 427 h 660"/>
              <a:gd name="T12" fmla="*/ 1121 w 1430"/>
              <a:gd name="T13" fmla="*/ 427 h 660"/>
              <a:gd name="T14" fmla="*/ 141 w 1430"/>
              <a:gd name="T15" fmla="*/ 427 h 660"/>
              <a:gd name="T16" fmla="*/ 59 w 1430"/>
              <a:gd name="T17" fmla="*/ 470 h 660"/>
              <a:gd name="T18" fmla="*/ 24 w 1430"/>
              <a:gd name="T19" fmla="*/ 527 h 660"/>
              <a:gd name="T20" fmla="*/ 0 w 1430"/>
              <a:gd name="T21" fmla="*/ 660 h 660"/>
              <a:gd name="T22" fmla="*/ 0 w 1430"/>
              <a:gd name="T23" fmla="*/ 0 h 660"/>
              <a:gd name="T24" fmla="*/ 1430 w 1430"/>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0" h="660">
                <a:moveTo>
                  <a:pt x="1430" y="0"/>
                </a:moveTo>
                <a:cubicBezTo>
                  <a:pt x="1267" y="334"/>
                  <a:pt x="1267" y="334"/>
                  <a:pt x="1267" y="334"/>
                </a:cubicBezTo>
                <a:cubicBezTo>
                  <a:pt x="1262" y="343"/>
                  <a:pt x="1258" y="351"/>
                  <a:pt x="1253" y="358"/>
                </a:cubicBezTo>
                <a:cubicBezTo>
                  <a:pt x="1251" y="361"/>
                  <a:pt x="1249" y="364"/>
                  <a:pt x="1247" y="367"/>
                </a:cubicBezTo>
                <a:cubicBezTo>
                  <a:pt x="1227" y="394"/>
                  <a:pt x="1202" y="413"/>
                  <a:pt x="1174" y="422"/>
                </a:cubicBezTo>
                <a:cubicBezTo>
                  <a:pt x="1163" y="426"/>
                  <a:pt x="1151" y="427"/>
                  <a:pt x="1140" y="427"/>
                </a:cubicBezTo>
                <a:cubicBezTo>
                  <a:pt x="1140" y="427"/>
                  <a:pt x="1133" y="427"/>
                  <a:pt x="1121" y="427"/>
                </a:cubicBezTo>
                <a:cubicBezTo>
                  <a:pt x="141" y="427"/>
                  <a:pt x="141" y="427"/>
                  <a:pt x="141" y="427"/>
                </a:cubicBezTo>
                <a:cubicBezTo>
                  <a:pt x="114" y="427"/>
                  <a:pt x="84" y="441"/>
                  <a:pt x="59" y="470"/>
                </a:cubicBezTo>
                <a:cubicBezTo>
                  <a:pt x="46" y="485"/>
                  <a:pt x="33" y="504"/>
                  <a:pt x="24" y="527"/>
                </a:cubicBezTo>
                <a:cubicBezTo>
                  <a:pt x="9" y="562"/>
                  <a:pt x="0" y="606"/>
                  <a:pt x="0" y="660"/>
                </a:cubicBezTo>
                <a:cubicBezTo>
                  <a:pt x="0" y="0"/>
                  <a:pt x="0" y="0"/>
                  <a:pt x="0" y="0"/>
                </a:cubicBezTo>
                <a:lnTo>
                  <a:pt x="1430" y="0"/>
                </a:lnTo>
                <a:close/>
              </a:path>
            </a:pathLst>
          </a:custGeom>
          <a:gradFill>
            <a:gsLst>
              <a:gs pos="0">
                <a:srgbClr val="5E9EFF">
                  <a:alpha val="38000"/>
                </a:srgbClr>
              </a:gs>
              <a:gs pos="39999">
                <a:srgbClr val="85C2FF"/>
              </a:gs>
              <a:gs pos="70000">
                <a:srgbClr val="C4D6EB"/>
              </a:gs>
              <a:gs pos="100000">
                <a:srgbClr val="FFEBFA"/>
              </a:gs>
            </a:gsLst>
            <a:lin ang="189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0" y="165529"/>
            <a:ext cx="4506686" cy="1757160"/>
          </a:xfrm>
          <a:custGeom>
            <a:avLst/>
            <a:gdLst>
              <a:gd name="T0" fmla="*/ 1471 w 1471"/>
              <a:gd name="T1" fmla="*/ 0 h 660"/>
              <a:gd name="T2" fmla="*/ 1303 w 1471"/>
              <a:gd name="T3" fmla="*/ 335 h 660"/>
              <a:gd name="T4" fmla="*/ 1289 w 1471"/>
              <a:gd name="T5" fmla="*/ 359 h 660"/>
              <a:gd name="T6" fmla="*/ 1282 w 1471"/>
              <a:gd name="T7" fmla="*/ 367 h 660"/>
              <a:gd name="T8" fmla="*/ 1208 w 1471"/>
              <a:gd name="T9" fmla="*/ 422 h 660"/>
              <a:gd name="T10" fmla="*/ 1172 w 1471"/>
              <a:gd name="T11" fmla="*/ 428 h 660"/>
              <a:gd name="T12" fmla="*/ 1153 w 1471"/>
              <a:gd name="T13" fmla="*/ 428 h 660"/>
              <a:gd name="T14" fmla="*/ 145 w 1471"/>
              <a:gd name="T15" fmla="*/ 428 h 660"/>
              <a:gd name="T16" fmla="*/ 61 w 1471"/>
              <a:gd name="T17" fmla="*/ 470 h 660"/>
              <a:gd name="T18" fmla="*/ 24 w 1471"/>
              <a:gd name="T19" fmla="*/ 528 h 660"/>
              <a:gd name="T20" fmla="*/ 0 w 1471"/>
              <a:gd name="T21" fmla="*/ 660 h 660"/>
              <a:gd name="T22" fmla="*/ 0 w 1471"/>
              <a:gd name="T23" fmla="*/ 0 h 660"/>
              <a:gd name="T24" fmla="*/ 1471 w 1471"/>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1" h="660">
                <a:moveTo>
                  <a:pt x="1471" y="0"/>
                </a:moveTo>
                <a:cubicBezTo>
                  <a:pt x="1303" y="335"/>
                  <a:pt x="1303" y="335"/>
                  <a:pt x="1303" y="335"/>
                </a:cubicBezTo>
                <a:cubicBezTo>
                  <a:pt x="1299" y="343"/>
                  <a:pt x="1294" y="351"/>
                  <a:pt x="1289" y="359"/>
                </a:cubicBezTo>
                <a:cubicBezTo>
                  <a:pt x="1287" y="362"/>
                  <a:pt x="1285" y="365"/>
                  <a:pt x="1282" y="367"/>
                </a:cubicBezTo>
                <a:cubicBezTo>
                  <a:pt x="1262" y="395"/>
                  <a:pt x="1236" y="414"/>
                  <a:pt x="1208" y="422"/>
                </a:cubicBezTo>
                <a:cubicBezTo>
                  <a:pt x="1197" y="426"/>
                  <a:pt x="1185" y="428"/>
                  <a:pt x="1172" y="428"/>
                </a:cubicBezTo>
                <a:cubicBezTo>
                  <a:pt x="1172" y="428"/>
                  <a:pt x="1166" y="428"/>
                  <a:pt x="1153" y="428"/>
                </a:cubicBezTo>
                <a:cubicBezTo>
                  <a:pt x="145" y="428"/>
                  <a:pt x="145" y="428"/>
                  <a:pt x="145" y="428"/>
                </a:cubicBezTo>
                <a:cubicBezTo>
                  <a:pt x="117" y="428"/>
                  <a:pt x="87" y="442"/>
                  <a:pt x="61" y="470"/>
                </a:cubicBezTo>
                <a:cubicBezTo>
                  <a:pt x="47" y="485"/>
                  <a:pt x="34" y="505"/>
                  <a:pt x="24" y="528"/>
                </a:cubicBezTo>
                <a:cubicBezTo>
                  <a:pt x="9" y="563"/>
                  <a:pt x="0" y="607"/>
                  <a:pt x="0" y="660"/>
                </a:cubicBezTo>
                <a:cubicBezTo>
                  <a:pt x="0" y="0"/>
                  <a:pt x="0" y="0"/>
                  <a:pt x="0" y="0"/>
                </a:cubicBezTo>
                <a:lnTo>
                  <a:pt x="1471" y="0"/>
                </a:lnTo>
                <a:close/>
              </a:path>
            </a:pathLst>
          </a:custGeom>
          <a:gradFill>
            <a:gsLst>
              <a:gs pos="100000">
                <a:schemeClr val="bg1"/>
              </a:gs>
              <a:gs pos="15000">
                <a:srgbClr val="EBFCFF"/>
              </a:gs>
            </a:gsLst>
            <a:lin ang="0" scaled="1"/>
          </a:gradFill>
          <a:ln>
            <a:noFill/>
          </a:ln>
          <a:effectLst>
            <a:outerShdw blurRad="2032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p:nvSpPr>
        <p:spPr bwMode="auto">
          <a:xfrm>
            <a:off x="1" y="0"/>
            <a:ext cx="4967968" cy="1665514"/>
          </a:xfrm>
          <a:custGeom>
            <a:avLst/>
            <a:gdLst>
              <a:gd name="T0" fmla="*/ 1504 w 1504"/>
              <a:gd name="T1" fmla="*/ 0 h 660"/>
              <a:gd name="T2" fmla="*/ 1333 w 1504"/>
              <a:gd name="T3" fmla="*/ 335 h 660"/>
              <a:gd name="T4" fmla="*/ 1318 w 1504"/>
              <a:gd name="T5" fmla="*/ 359 h 660"/>
              <a:gd name="T6" fmla="*/ 1312 w 1504"/>
              <a:gd name="T7" fmla="*/ 367 h 660"/>
              <a:gd name="T8" fmla="*/ 1236 w 1504"/>
              <a:gd name="T9" fmla="*/ 422 h 660"/>
              <a:gd name="T10" fmla="*/ 1199 w 1504"/>
              <a:gd name="T11" fmla="*/ 428 h 660"/>
              <a:gd name="T12" fmla="*/ 1180 w 1504"/>
              <a:gd name="T13" fmla="*/ 428 h 660"/>
              <a:gd name="T14" fmla="*/ 148 w 1504"/>
              <a:gd name="T15" fmla="*/ 428 h 660"/>
              <a:gd name="T16" fmla="*/ 62 w 1504"/>
              <a:gd name="T17" fmla="*/ 470 h 660"/>
              <a:gd name="T18" fmla="*/ 25 w 1504"/>
              <a:gd name="T19" fmla="*/ 528 h 660"/>
              <a:gd name="T20" fmla="*/ 0 w 1504"/>
              <a:gd name="T21" fmla="*/ 660 h 660"/>
              <a:gd name="T22" fmla="*/ 0 w 1504"/>
              <a:gd name="T23" fmla="*/ 0 h 660"/>
              <a:gd name="T24" fmla="*/ 1504 w 1504"/>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660">
                <a:moveTo>
                  <a:pt x="1504" y="0"/>
                </a:moveTo>
                <a:cubicBezTo>
                  <a:pt x="1333" y="335"/>
                  <a:pt x="1333" y="335"/>
                  <a:pt x="1333" y="335"/>
                </a:cubicBezTo>
                <a:cubicBezTo>
                  <a:pt x="1328" y="343"/>
                  <a:pt x="1323" y="351"/>
                  <a:pt x="1318" y="359"/>
                </a:cubicBezTo>
                <a:cubicBezTo>
                  <a:pt x="1316" y="362"/>
                  <a:pt x="1314" y="365"/>
                  <a:pt x="1312" y="367"/>
                </a:cubicBezTo>
                <a:cubicBezTo>
                  <a:pt x="1291" y="395"/>
                  <a:pt x="1264" y="414"/>
                  <a:pt x="1236" y="422"/>
                </a:cubicBezTo>
                <a:cubicBezTo>
                  <a:pt x="1224" y="426"/>
                  <a:pt x="1212" y="428"/>
                  <a:pt x="1199" y="428"/>
                </a:cubicBezTo>
                <a:cubicBezTo>
                  <a:pt x="1199" y="428"/>
                  <a:pt x="1192" y="428"/>
                  <a:pt x="1180" y="428"/>
                </a:cubicBezTo>
                <a:cubicBezTo>
                  <a:pt x="148" y="428"/>
                  <a:pt x="148" y="428"/>
                  <a:pt x="148" y="428"/>
                </a:cubicBezTo>
                <a:cubicBezTo>
                  <a:pt x="120" y="428"/>
                  <a:pt x="89" y="442"/>
                  <a:pt x="62" y="470"/>
                </a:cubicBezTo>
                <a:cubicBezTo>
                  <a:pt x="48" y="485"/>
                  <a:pt x="35" y="505"/>
                  <a:pt x="25" y="528"/>
                </a:cubicBezTo>
                <a:cubicBezTo>
                  <a:pt x="10" y="563"/>
                  <a:pt x="0" y="607"/>
                  <a:pt x="0" y="660"/>
                </a:cubicBezTo>
                <a:cubicBezTo>
                  <a:pt x="0" y="0"/>
                  <a:pt x="0" y="0"/>
                  <a:pt x="0" y="0"/>
                </a:cubicBezTo>
                <a:lnTo>
                  <a:pt x="1504" y="0"/>
                </a:lnTo>
                <a:close/>
              </a:path>
            </a:pathLst>
          </a:custGeom>
          <a:solidFill>
            <a:srgbClr val="00B0F0">
              <a:alpha val="73000"/>
            </a:srgb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Rectangle 13"/>
          <p:cNvSpPr/>
          <p:nvPr/>
        </p:nvSpPr>
        <p:spPr>
          <a:xfrm>
            <a:off x="475437" y="420549"/>
            <a:ext cx="2300630" cy="523220"/>
          </a:xfrm>
          <a:prstGeom prst="rect">
            <a:avLst/>
          </a:prstGeom>
          <a:noFill/>
        </p:spPr>
        <p:txBody>
          <a:bodyPr wrap="none" lIns="91440" tIns="45720" rIns="91440" bIns="45720">
            <a:spAutoFit/>
          </a:bodyPr>
          <a:lstStyle/>
          <a:p>
            <a:r>
              <a:rPr lang="en-US" sz="2800" cap="none" spc="200" dirty="0">
                <a:ln w="0">
                  <a:noFill/>
                </a:ln>
                <a:solidFill>
                  <a:schemeClr val="bg1"/>
                </a:solidFill>
                <a:latin typeface="Impact" panose="020B0806030902050204" pitchFamily="34" charset="0"/>
              </a:rPr>
              <a:t>Our Solution</a:t>
            </a:r>
          </a:p>
        </p:txBody>
      </p:sp>
      <p:sp>
        <p:nvSpPr>
          <p:cNvPr id="31" name="Rectangle 30">
            <a:extLst>
              <a:ext uri="{FF2B5EF4-FFF2-40B4-BE49-F238E27FC236}">
                <a16:creationId xmlns:a16="http://schemas.microsoft.com/office/drawing/2014/main" id="{4922228F-747A-42D1-B1C0-6B42E3EA90EF}"/>
              </a:ext>
            </a:extLst>
          </p:cNvPr>
          <p:cNvSpPr/>
          <p:nvPr/>
        </p:nvSpPr>
        <p:spPr>
          <a:xfrm>
            <a:off x="475437" y="2106689"/>
            <a:ext cx="3333202" cy="2031325"/>
          </a:xfrm>
          <a:prstGeom prst="rect">
            <a:avLst/>
          </a:prstGeom>
        </p:spPr>
        <p:txBody>
          <a:bodyPr wrap="square">
            <a:spAutoFit/>
          </a:bodyPr>
          <a:lstStyle/>
          <a:p>
            <a:r>
              <a:rPr lang="en-US" b="1" dirty="0"/>
              <a:t>My ADs</a:t>
            </a:r>
            <a:r>
              <a:rPr lang="en-US" dirty="0">
                <a:latin typeface="Calibri" panose="020F0502020204030204" pitchFamily="34" charset="0"/>
                <a:ea typeface="DengXian" panose="02010600030101010101" pitchFamily="2" charset="-122"/>
              </a:rPr>
              <a:t> :</a:t>
            </a:r>
          </a:p>
          <a:p>
            <a:pPr marL="285750" lvl="0" indent="-285750">
              <a:buFont typeface="Arial" panose="020B0604020202020204" pitchFamily="34" charset="0"/>
              <a:buChar char="•"/>
            </a:pPr>
            <a:r>
              <a:rPr lang="en-US" dirty="0"/>
              <a:t>to monitor their ADs operation status and account status. Use below as an example: Once you enter My Ads, it will list all the contracted Ads.</a:t>
            </a:r>
          </a:p>
        </p:txBody>
      </p:sp>
      <p:grpSp>
        <p:nvGrpSpPr>
          <p:cNvPr id="6" name="Group 5">
            <a:extLst>
              <a:ext uri="{FF2B5EF4-FFF2-40B4-BE49-F238E27FC236}">
                <a16:creationId xmlns:a16="http://schemas.microsoft.com/office/drawing/2014/main" id="{6FCD4C89-021B-488C-B0F5-15939DAA3C53}"/>
              </a:ext>
            </a:extLst>
          </p:cNvPr>
          <p:cNvGrpSpPr/>
          <p:nvPr/>
        </p:nvGrpSpPr>
        <p:grpSpPr>
          <a:xfrm>
            <a:off x="747385" y="4696697"/>
            <a:ext cx="2137545" cy="644230"/>
            <a:chOff x="3270359" y="11467355"/>
            <a:chExt cx="3183235" cy="1216467"/>
          </a:xfrm>
        </p:grpSpPr>
        <p:pic>
          <p:nvPicPr>
            <p:cNvPr id="34" name="Picture 33">
              <a:extLst>
                <a:ext uri="{FF2B5EF4-FFF2-40B4-BE49-F238E27FC236}">
                  <a16:creationId xmlns:a16="http://schemas.microsoft.com/office/drawing/2014/main" id="{7A454543-56B9-4DA9-B609-6F3E4948083D}"/>
                </a:ext>
              </a:extLst>
            </p:cNvPr>
            <p:cNvPicPr/>
            <p:nvPr/>
          </p:nvPicPr>
          <p:blipFill>
            <a:blip r:embed="rId2"/>
            <a:stretch>
              <a:fillRect/>
            </a:stretch>
          </p:blipFill>
          <p:spPr>
            <a:xfrm>
              <a:off x="4330614" y="11467355"/>
              <a:ext cx="1132018" cy="1216467"/>
            </a:xfrm>
            <a:prstGeom prst="rect">
              <a:avLst/>
            </a:prstGeom>
          </p:spPr>
        </p:pic>
        <p:pic>
          <p:nvPicPr>
            <p:cNvPr id="35" name="Picture 34">
              <a:extLst>
                <a:ext uri="{FF2B5EF4-FFF2-40B4-BE49-F238E27FC236}">
                  <a16:creationId xmlns:a16="http://schemas.microsoft.com/office/drawing/2014/main" id="{EC2B19ED-85EA-4DB1-BE6B-B432A1507DDA}"/>
                </a:ext>
              </a:extLst>
            </p:cNvPr>
            <p:cNvPicPr/>
            <p:nvPr/>
          </p:nvPicPr>
          <p:blipFill>
            <a:blip r:embed="rId3"/>
            <a:stretch>
              <a:fillRect/>
            </a:stretch>
          </p:blipFill>
          <p:spPr>
            <a:xfrm>
              <a:off x="5480444" y="11467355"/>
              <a:ext cx="973150" cy="1216467"/>
            </a:xfrm>
            <a:prstGeom prst="rect">
              <a:avLst/>
            </a:prstGeom>
          </p:spPr>
        </p:pic>
        <p:pic>
          <p:nvPicPr>
            <p:cNvPr id="33" name="Picture 32">
              <a:extLst>
                <a:ext uri="{FF2B5EF4-FFF2-40B4-BE49-F238E27FC236}">
                  <a16:creationId xmlns:a16="http://schemas.microsoft.com/office/drawing/2014/main" id="{D651C88D-651A-4A8F-A25E-01A4A12275E6}"/>
                </a:ext>
              </a:extLst>
            </p:cNvPr>
            <p:cNvPicPr/>
            <p:nvPr/>
          </p:nvPicPr>
          <p:blipFill>
            <a:blip r:embed="rId4"/>
            <a:stretch>
              <a:fillRect/>
            </a:stretch>
          </p:blipFill>
          <p:spPr>
            <a:xfrm>
              <a:off x="3270359" y="11467355"/>
              <a:ext cx="1043059" cy="1161529"/>
            </a:xfrm>
            <a:prstGeom prst="rect">
              <a:avLst/>
            </a:prstGeom>
          </p:spPr>
        </p:pic>
      </p:grpSp>
      <p:sp>
        <p:nvSpPr>
          <p:cNvPr id="8" name="Rectangle 5">
            <a:extLst>
              <a:ext uri="{FF2B5EF4-FFF2-40B4-BE49-F238E27FC236}">
                <a16:creationId xmlns:a16="http://schemas.microsoft.com/office/drawing/2014/main" id="{B76FED62-77E3-4E3D-B925-902C2CD45A66}"/>
              </a:ext>
            </a:extLst>
          </p:cNvPr>
          <p:cNvSpPr>
            <a:spLocks noChangeArrowheads="1"/>
          </p:cNvSpPr>
          <p:nvPr/>
        </p:nvSpPr>
        <p:spPr bwMode="auto">
          <a:xfrm>
            <a:off x="2524125" y="186531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44" name="Group 43">
            <a:extLst>
              <a:ext uri="{FF2B5EF4-FFF2-40B4-BE49-F238E27FC236}">
                <a16:creationId xmlns:a16="http://schemas.microsoft.com/office/drawing/2014/main" id="{D4A5ECC9-A362-4A45-B82C-ADD643BDBB57}"/>
              </a:ext>
            </a:extLst>
          </p:cNvPr>
          <p:cNvGrpSpPr/>
          <p:nvPr/>
        </p:nvGrpSpPr>
        <p:grpSpPr>
          <a:xfrm>
            <a:off x="2993485" y="1596785"/>
            <a:ext cx="9116491" cy="5008894"/>
            <a:chOff x="2958442" y="1571847"/>
            <a:chExt cx="9116491" cy="5008894"/>
          </a:xfrm>
        </p:grpSpPr>
        <p:grpSp>
          <p:nvGrpSpPr>
            <p:cNvPr id="15" name="Group 14">
              <a:extLst>
                <a:ext uri="{FF2B5EF4-FFF2-40B4-BE49-F238E27FC236}">
                  <a16:creationId xmlns:a16="http://schemas.microsoft.com/office/drawing/2014/main" id="{2782923B-0505-423C-AAE6-9D8083FBBFB0}"/>
                </a:ext>
              </a:extLst>
            </p:cNvPr>
            <p:cNvGrpSpPr/>
            <p:nvPr/>
          </p:nvGrpSpPr>
          <p:grpSpPr>
            <a:xfrm>
              <a:off x="2958442" y="1571847"/>
              <a:ext cx="9116491" cy="5008894"/>
              <a:chOff x="-548507" y="477868"/>
              <a:chExt cx="11570449" cy="6357177"/>
            </a:xfrm>
          </p:grpSpPr>
          <p:sp>
            <p:nvSpPr>
              <p:cNvPr id="16" name="Freeform: Shape 15">
                <a:extLst>
                  <a:ext uri="{FF2B5EF4-FFF2-40B4-BE49-F238E27FC236}">
                    <a16:creationId xmlns:a16="http://schemas.microsoft.com/office/drawing/2014/main" id="{8BC5818D-8CF2-4B9C-BA14-E2D44B42E51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7F3B25-F5AA-4259-8EAB-5AC4A10D67C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8AC84B-CD95-41CA-ACCD-7D57ECB6E3B3}"/>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bg2">
                  <a:lumMod val="25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3C73132-58FC-424A-A9BF-DF235215C03A}"/>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4878E5EE-8BA7-4536-BF53-BCA3D3DD8FBC}"/>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1" name="Group 20">
                <a:extLst>
                  <a:ext uri="{FF2B5EF4-FFF2-40B4-BE49-F238E27FC236}">
                    <a16:creationId xmlns:a16="http://schemas.microsoft.com/office/drawing/2014/main" id="{B33DAA68-7DF4-42D3-80A9-607085C5DD82}"/>
                  </a:ext>
                </a:extLst>
              </p:cNvPr>
              <p:cNvGrpSpPr/>
              <p:nvPr/>
            </p:nvGrpSpPr>
            <p:grpSpPr>
              <a:xfrm>
                <a:off x="1606" y="6382978"/>
                <a:ext cx="413937" cy="115242"/>
                <a:chOff x="5955" y="6353672"/>
                <a:chExt cx="413937" cy="115242"/>
              </a:xfrm>
            </p:grpSpPr>
            <p:sp>
              <p:nvSpPr>
                <p:cNvPr id="26" name="Rectangle: Rounded Corners 25">
                  <a:extLst>
                    <a:ext uri="{FF2B5EF4-FFF2-40B4-BE49-F238E27FC236}">
                      <a16:creationId xmlns:a16="http://schemas.microsoft.com/office/drawing/2014/main" id="{7CD38AB1-6370-41C7-B942-694E290203D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FCB3DEF1-AB3D-48AA-AF86-11B378BB472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0E6766E-25DD-4420-A188-D23429B1CC5F}"/>
                  </a:ext>
                </a:extLst>
              </p:cNvPr>
              <p:cNvGrpSpPr/>
              <p:nvPr/>
            </p:nvGrpSpPr>
            <p:grpSpPr>
              <a:xfrm>
                <a:off x="9855291" y="6381600"/>
                <a:ext cx="885989" cy="115242"/>
                <a:chOff x="5955" y="6353672"/>
                <a:chExt cx="413937" cy="115242"/>
              </a:xfrm>
            </p:grpSpPr>
            <p:sp>
              <p:nvSpPr>
                <p:cNvPr id="24" name="Rectangle: Rounded Corners 23">
                  <a:extLst>
                    <a:ext uri="{FF2B5EF4-FFF2-40B4-BE49-F238E27FC236}">
                      <a16:creationId xmlns:a16="http://schemas.microsoft.com/office/drawing/2014/main" id="{90E480B5-4DB9-489D-99EB-A92DC3A1AD2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76CAFD9-37E5-4948-AD2E-55101CAAB467}"/>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2" name="Picture 41">
              <a:extLst>
                <a:ext uri="{FF2B5EF4-FFF2-40B4-BE49-F238E27FC236}">
                  <a16:creationId xmlns:a16="http://schemas.microsoft.com/office/drawing/2014/main" id="{D36EACA4-2611-4625-8613-5F16301FC0EB}"/>
                </a:ext>
              </a:extLst>
            </p:cNvPr>
            <p:cNvPicPr>
              <a:picLocks noChangeAspect="1"/>
            </p:cNvPicPr>
            <p:nvPr/>
          </p:nvPicPr>
          <p:blipFill>
            <a:blip r:embed="rId5"/>
            <a:stretch>
              <a:fillRect/>
            </a:stretch>
          </p:blipFill>
          <p:spPr>
            <a:xfrm>
              <a:off x="4289176" y="1891694"/>
              <a:ext cx="6455024" cy="3936596"/>
            </a:xfrm>
            <a:prstGeom prst="rect">
              <a:avLst/>
            </a:prstGeom>
          </p:spPr>
        </p:pic>
      </p:grpSp>
      <p:pic>
        <p:nvPicPr>
          <p:cNvPr id="43" name="Picture 42">
            <a:extLst>
              <a:ext uri="{FF2B5EF4-FFF2-40B4-BE49-F238E27FC236}">
                <a16:creationId xmlns:a16="http://schemas.microsoft.com/office/drawing/2014/main" id="{B0F7B62E-6A66-4257-A78A-17899DA430E3}"/>
              </a:ext>
            </a:extLst>
          </p:cNvPr>
          <p:cNvPicPr>
            <a:picLocks noChangeAspect="1"/>
          </p:cNvPicPr>
          <p:nvPr/>
        </p:nvPicPr>
        <p:blipFill>
          <a:blip r:embed="rId6"/>
          <a:stretch>
            <a:fillRect/>
          </a:stretch>
        </p:blipFill>
        <p:spPr>
          <a:xfrm>
            <a:off x="699992" y="4337468"/>
            <a:ext cx="2244497" cy="166309"/>
          </a:xfrm>
          <a:prstGeom prst="rect">
            <a:avLst/>
          </a:prstGeom>
        </p:spPr>
      </p:pic>
    </p:spTree>
    <p:extLst>
      <p:ext uri="{BB962C8B-B14F-4D97-AF65-F5344CB8AC3E}">
        <p14:creationId xmlns:p14="http://schemas.microsoft.com/office/powerpoint/2010/main" val="3113371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2085975" y="-6349"/>
            <a:ext cx="8020050" cy="1202154"/>
            <a:chOff x="2336800" y="-6350"/>
            <a:chExt cx="7495821" cy="1374775"/>
          </a:xfrm>
        </p:grpSpPr>
        <p:sp>
          <p:nvSpPr>
            <p:cNvPr id="12" name="Freeform 7"/>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2" name="Rectangle 101"/>
          <p:cNvSpPr/>
          <p:nvPr/>
        </p:nvSpPr>
        <p:spPr>
          <a:xfrm>
            <a:off x="4825922" y="158597"/>
            <a:ext cx="2494593" cy="800219"/>
          </a:xfrm>
          <a:prstGeom prst="rect">
            <a:avLst/>
          </a:prstGeom>
          <a:noFill/>
        </p:spPr>
        <p:txBody>
          <a:bodyPr wrap="none" lIns="91440" tIns="45720" rIns="91440" bIns="45720" anchor="ctr">
            <a:spAutoFit/>
          </a:bodyPr>
          <a:lstStyle/>
          <a:p>
            <a:pPr algn="ctr"/>
            <a:r>
              <a:rPr lang="en-CA" sz="2800" spc="200" dirty="0">
                <a:ln w="0">
                  <a:noFill/>
                </a:ln>
                <a:solidFill>
                  <a:schemeClr val="bg1"/>
                </a:solidFill>
                <a:latin typeface="Impact" panose="020B0806030902050204" pitchFamily="34" charset="0"/>
              </a:rPr>
              <a:t>Our Solutions</a:t>
            </a:r>
          </a:p>
          <a:p>
            <a:pPr algn="ctr"/>
            <a:r>
              <a:rPr lang="en-US" b="1" dirty="0">
                <a:solidFill>
                  <a:schemeClr val="bg1"/>
                </a:solidFill>
              </a:rPr>
              <a:t>Data infrastructure</a:t>
            </a:r>
            <a:endParaRPr lang="en-US" sz="1600" cap="none" spc="200" dirty="0">
              <a:ln w="0">
                <a:noFill/>
              </a:ln>
              <a:solidFill>
                <a:schemeClr val="bg1"/>
              </a:solidFill>
              <a:latin typeface="Impact" panose="020B0806030902050204" pitchFamily="34" charset="0"/>
            </a:endParaRPr>
          </a:p>
        </p:txBody>
      </p:sp>
      <p:sp>
        <p:nvSpPr>
          <p:cNvPr id="5" name="Rectangle 4">
            <a:extLst>
              <a:ext uri="{FF2B5EF4-FFF2-40B4-BE49-F238E27FC236}">
                <a16:creationId xmlns:a16="http://schemas.microsoft.com/office/drawing/2014/main" id="{9C7C933F-43C9-4F48-8A0B-E1B01C32CC86}"/>
              </a:ext>
            </a:extLst>
          </p:cNvPr>
          <p:cNvSpPr/>
          <p:nvPr/>
        </p:nvSpPr>
        <p:spPr>
          <a:xfrm>
            <a:off x="1002849" y="2621878"/>
            <a:ext cx="4320266" cy="2326021"/>
          </a:xfrm>
          <a:prstGeom prst="rect">
            <a:avLst/>
          </a:prstGeom>
        </p:spPr>
        <p:txBody>
          <a:bodyPr wrap="square">
            <a:spAutoFit/>
          </a:bodyPr>
          <a:lstStyle/>
          <a:p>
            <a:pPr marL="139700" marR="0">
              <a:lnSpc>
                <a:spcPct val="107000"/>
              </a:lnSpc>
              <a:spcBef>
                <a:spcPts val="0"/>
              </a:spcBef>
              <a:spcAft>
                <a:spcPts val="800"/>
              </a:spcAft>
            </a:pPr>
            <a:r>
              <a:rPr lang="en-US" b="1" dirty="0">
                <a:solidFill>
                  <a:srgbClr val="000000"/>
                </a:solidFill>
                <a:latin typeface="Calibri" panose="020F0502020204030204" pitchFamily="34" charset="0"/>
                <a:ea typeface="DengXian" panose="02010600030101010101" pitchFamily="2" charset="-122"/>
                <a:cs typeface="Calibri" panose="020F0502020204030204" pitchFamily="34" charset="0"/>
              </a:rPr>
              <a:t>Software: </a:t>
            </a:r>
            <a:r>
              <a:rPr lang="en-US" dirty="0">
                <a:solidFill>
                  <a:srgbClr val="000000"/>
                </a:solidFill>
                <a:latin typeface="Calibri" panose="020F0502020204030204" pitchFamily="34" charset="0"/>
                <a:ea typeface="DengXian" panose="02010600030101010101" pitchFamily="2" charset="-122"/>
                <a:cs typeface="Calibri" panose="020F0502020204030204" pitchFamily="34" charset="0"/>
              </a:rPr>
              <a:t>Data warehouse (using current one),</a:t>
            </a:r>
            <a:r>
              <a:rPr lang="en-US" b="1" dirty="0">
                <a:solidFill>
                  <a:srgbClr val="000000"/>
                </a:solidFill>
                <a:latin typeface="Calibri" panose="020F0502020204030204" pitchFamily="34" charset="0"/>
                <a:ea typeface="DengXian" panose="02010600030101010101" pitchFamily="2" charset="-122"/>
                <a:cs typeface="Calibri" panose="020F0502020204030204" pitchFamily="34" charset="0"/>
              </a:rPr>
              <a:t> </a:t>
            </a:r>
            <a:r>
              <a:rPr lang="en-US" dirty="0">
                <a:solidFill>
                  <a:srgbClr val="000000"/>
                </a:solidFill>
                <a:latin typeface="Calibri" panose="020F0502020204030204" pitchFamily="34" charset="0"/>
                <a:ea typeface="DengXian" panose="02010600030101010101" pitchFamily="2" charset="-122"/>
                <a:cs typeface="Calibri" panose="020F0502020204030204" pitchFamily="34" charset="0"/>
              </a:rPr>
              <a:t>Hadoop eco (Data lake + computing), Real-time Data processing platform (Google Cloud), google map (API) </a:t>
            </a:r>
          </a:p>
          <a:p>
            <a:pPr marL="139700" marR="0">
              <a:lnSpc>
                <a:spcPct val="107000"/>
              </a:lnSpc>
              <a:spcBef>
                <a:spcPts val="0"/>
              </a:spcBef>
              <a:spcAft>
                <a:spcPts val="800"/>
              </a:spcAft>
            </a:pPr>
            <a:endParaRPr lang="en-US" sz="1600" dirty="0">
              <a:latin typeface="Calibri" panose="020F0502020204030204" pitchFamily="34" charset="0"/>
              <a:ea typeface="DengXian" panose="02010600030101010101" pitchFamily="2" charset="-122"/>
              <a:cs typeface="Times New Roman" panose="02020603050405020304" pitchFamily="18" charset="0"/>
            </a:endParaRPr>
          </a:p>
          <a:p>
            <a:pPr marL="139700" marR="0">
              <a:lnSpc>
                <a:spcPct val="107000"/>
              </a:lnSpc>
              <a:spcBef>
                <a:spcPts val="0"/>
              </a:spcBef>
              <a:spcAft>
                <a:spcPts val="800"/>
              </a:spcAft>
            </a:pPr>
            <a:r>
              <a:rPr lang="en-US" b="1" dirty="0">
                <a:solidFill>
                  <a:srgbClr val="000000"/>
                </a:solidFill>
                <a:latin typeface="Calibri" panose="020F0502020204030204" pitchFamily="34" charset="0"/>
                <a:ea typeface="DengXian" panose="02010600030101010101" pitchFamily="2" charset="-122"/>
                <a:cs typeface="Calibri" panose="020F0502020204030204" pitchFamily="34" charset="0"/>
              </a:rPr>
              <a:t>Hardware: </a:t>
            </a:r>
            <a:r>
              <a:rPr lang="en-US" dirty="0">
                <a:solidFill>
                  <a:srgbClr val="000000"/>
                </a:solidFill>
                <a:latin typeface="Calibri" panose="020F0502020204030204" pitchFamily="34" charset="0"/>
                <a:ea typeface="DengXian" panose="02010600030101010101" pitchFamily="2" charset="-122"/>
                <a:cs typeface="Calibri" panose="020F0502020204030204" pitchFamily="34" charset="0"/>
              </a:rPr>
              <a:t>Cameras installing on AD terminals &amp; Theater lobbies </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3" name="Picture 2">
            <a:extLst>
              <a:ext uri="{FF2B5EF4-FFF2-40B4-BE49-F238E27FC236}">
                <a16:creationId xmlns:a16="http://schemas.microsoft.com/office/drawing/2014/main" id="{20B0F3E8-4E75-41AB-9DDB-B99C2657A903}"/>
              </a:ext>
            </a:extLst>
          </p:cNvPr>
          <p:cNvPicPr>
            <a:picLocks noChangeAspect="1"/>
          </p:cNvPicPr>
          <p:nvPr/>
        </p:nvPicPr>
        <p:blipFill>
          <a:blip r:embed="rId2"/>
          <a:stretch>
            <a:fillRect/>
          </a:stretch>
        </p:blipFill>
        <p:spPr>
          <a:xfrm>
            <a:off x="5689955" y="1274684"/>
            <a:ext cx="4839613" cy="5395537"/>
          </a:xfrm>
          <a:prstGeom prst="rect">
            <a:avLst/>
          </a:prstGeom>
        </p:spPr>
      </p:pic>
    </p:spTree>
    <p:extLst>
      <p:ext uri="{BB962C8B-B14F-4D97-AF65-F5344CB8AC3E}">
        <p14:creationId xmlns:p14="http://schemas.microsoft.com/office/powerpoint/2010/main" val="3240150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2085975" y="-6349"/>
            <a:ext cx="8020050" cy="1202154"/>
            <a:chOff x="2336800" y="-6350"/>
            <a:chExt cx="7495821" cy="1374775"/>
          </a:xfrm>
        </p:grpSpPr>
        <p:sp>
          <p:nvSpPr>
            <p:cNvPr id="12" name="Freeform 7"/>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2" name="Rectangle 101"/>
          <p:cNvSpPr/>
          <p:nvPr/>
        </p:nvSpPr>
        <p:spPr>
          <a:xfrm>
            <a:off x="4825922" y="158597"/>
            <a:ext cx="2494593" cy="800219"/>
          </a:xfrm>
          <a:prstGeom prst="rect">
            <a:avLst/>
          </a:prstGeom>
          <a:noFill/>
        </p:spPr>
        <p:txBody>
          <a:bodyPr wrap="none" lIns="91440" tIns="45720" rIns="91440" bIns="45720" anchor="ctr">
            <a:spAutoFit/>
          </a:bodyPr>
          <a:lstStyle/>
          <a:p>
            <a:pPr algn="ctr"/>
            <a:r>
              <a:rPr lang="en-CA" sz="2800" spc="200" dirty="0">
                <a:ln w="0">
                  <a:noFill/>
                </a:ln>
                <a:solidFill>
                  <a:schemeClr val="bg1"/>
                </a:solidFill>
                <a:latin typeface="Impact" panose="020B0806030902050204" pitchFamily="34" charset="0"/>
              </a:rPr>
              <a:t>Our Solutions</a:t>
            </a:r>
          </a:p>
          <a:p>
            <a:pPr algn="ctr"/>
            <a:r>
              <a:rPr lang="en-US" b="1" dirty="0">
                <a:solidFill>
                  <a:schemeClr val="bg1"/>
                </a:solidFill>
              </a:rPr>
              <a:t>Value Proposition</a:t>
            </a:r>
            <a:endParaRPr lang="en-US" sz="1600" cap="none" spc="200" dirty="0">
              <a:ln w="0">
                <a:noFill/>
              </a:ln>
              <a:solidFill>
                <a:schemeClr val="bg1"/>
              </a:solidFill>
              <a:latin typeface="Impact" panose="020B0806030902050204" pitchFamily="34" charset="0"/>
            </a:endParaRPr>
          </a:p>
        </p:txBody>
      </p:sp>
      <p:pic>
        <p:nvPicPr>
          <p:cNvPr id="15" name="Picture 14">
            <a:extLst>
              <a:ext uri="{FF2B5EF4-FFF2-40B4-BE49-F238E27FC236}">
                <a16:creationId xmlns:a16="http://schemas.microsoft.com/office/drawing/2014/main" id="{2F968F49-D091-4604-B500-29DC899C16ED}"/>
              </a:ext>
            </a:extLst>
          </p:cNvPr>
          <p:cNvPicPr/>
          <p:nvPr/>
        </p:nvPicPr>
        <p:blipFill>
          <a:blip r:embed="rId2"/>
          <a:stretch>
            <a:fillRect/>
          </a:stretch>
        </p:blipFill>
        <p:spPr>
          <a:xfrm>
            <a:off x="1235482" y="1458321"/>
            <a:ext cx="9308693" cy="4811849"/>
          </a:xfrm>
          <a:prstGeom prst="rect">
            <a:avLst/>
          </a:prstGeom>
        </p:spPr>
      </p:pic>
    </p:spTree>
    <p:extLst>
      <p:ext uri="{BB962C8B-B14F-4D97-AF65-F5344CB8AC3E}">
        <p14:creationId xmlns:p14="http://schemas.microsoft.com/office/powerpoint/2010/main" val="3366136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2085975" y="-6349"/>
            <a:ext cx="7975078" cy="949776"/>
            <a:chOff x="2336800" y="-6350"/>
            <a:chExt cx="7495821" cy="1374775"/>
          </a:xfrm>
        </p:grpSpPr>
        <p:sp>
          <p:nvSpPr>
            <p:cNvPr id="12" name="Freeform 7"/>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2" name="Rectangle 101"/>
          <p:cNvSpPr/>
          <p:nvPr/>
        </p:nvSpPr>
        <p:spPr>
          <a:xfrm>
            <a:off x="4966184" y="204763"/>
            <a:ext cx="2214068" cy="707886"/>
          </a:xfrm>
          <a:prstGeom prst="rect">
            <a:avLst/>
          </a:prstGeom>
          <a:noFill/>
        </p:spPr>
        <p:txBody>
          <a:bodyPr wrap="none" lIns="91440" tIns="45720" rIns="91440" bIns="45720" anchor="ctr">
            <a:spAutoFit/>
          </a:bodyPr>
          <a:lstStyle/>
          <a:p>
            <a:pPr algn="ctr"/>
            <a:r>
              <a:rPr lang="en-CA" sz="2400" spc="200" dirty="0">
                <a:ln w="0">
                  <a:noFill/>
                </a:ln>
                <a:solidFill>
                  <a:schemeClr val="bg1"/>
                </a:solidFill>
                <a:latin typeface="Impact" panose="020B0806030902050204" pitchFamily="34" charset="0"/>
              </a:rPr>
              <a:t>Our Solutions</a:t>
            </a:r>
          </a:p>
          <a:p>
            <a:pPr algn="ctr"/>
            <a:r>
              <a:rPr lang="en-US" sz="1600" b="1" cap="none" spc="200" dirty="0">
                <a:ln w="0">
                  <a:noFill/>
                </a:ln>
                <a:solidFill>
                  <a:schemeClr val="bg1"/>
                </a:solidFill>
                <a:latin typeface="Impact" panose="020B0806030902050204" pitchFamily="34" charset="0"/>
              </a:rPr>
              <a:t>ROI </a:t>
            </a:r>
            <a:r>
              <a:rPr lang="en-US" sz="1600" b="1" spc="200" dirty="0">
                <a:ln w="0">
                  <a:noFill/>
                </a:ln>
                <a:solidFill>
                  <a:schemeClr val="bg1"/>
                </a:solidFill>
                <a:latin typeface="Impact" panose="020B0806030902050204" pitchFamily="34" charset="0"/>
              </a:rPr>
              <a:t>Analysis</a:t>
            </a:r>
            <a:endParaRPr lang="en-US" sz="1600" cap="none" spc="200" dirty="0">
              <a:ln w="0">
                <a:noFill/>
              </a:ln>
              <a:solidFill>
                <a:schemeClr val="bg1"/>
              </a:solidFill>
              <a:latin typeface="Impact" panose="020B0806030902050204" pitchFamily="34" charset="0"/>
            </a:endParaRPr>
          </a:p>
        </p:txBody>
      </p:sp>
      <p:graphicFrame>
        <p:nvGraphicFramePr>
          <p:cNvPr id="5" name="Table 4">
            <a:extLst>
              <a:ext uri="{FF2B5EF4-FFF2-40B4-BE49-F238E27FC236}">
                <a16:creationId xmlns:a16="http://schemas.microsoft.com/office/drawing/2014/main" id="{01ABC403-CE98-4319-A6E8-B6B1DBE4D865}"/>
              </a:ext>
            </a:extLst>
          </p:cNvPr>
          <p:cNvGraphicFramePr>
            <a:graphicFrameLocks noGrp="1"/>
          </p:cNvGraphicFramePr>
          <p:nvPr>
            <p:extLst>
              <p:ext uri="{D42A27DB-BD31-4B8C-83A1-F6EECF244321}">
                <p14:modId xmlns:p14="http://schemas.microsoft.com/office/powerpoint/2010/main" val="1810028855"/>
              </p:ext>
            </p:extLst>
          </p:nvPr>
        </p:nvGraphicFramePr>
        <p:xfrm>
          <a:off x="284102" y="1205345"/>
          <a:ext cx="5090076" cy="5228705"/>
        </p:xfrm>
        <a:graphic>
          <a:graphicData uri="http://schemas.openxmlformats.org/drawingml/2006/table">
            <a:tbl>
              <a:tblPr firstRow="1" firstCol="1" bandRow="1"/>
              <a:tblGrid>
                <a:gridCol w="1731734">
                  <a:extLst>
                    <a:ext uri="{9D8B030D-6E8A-4147-A177-3AD203B41FA5}">
                      <a16:colId xmlns:a16="http://schemas.microsoft.com/office/drawing/2014/main" val="1154250859"/>
                    </a:ext>
                  </a:extLst>
                </a:gridCol>
                <a:gridCol w="3358342">
                  <a:extLst>
                    <a:ext uri="{9D8B030D-6E8A-4147-A177-3AD203B41FA5}">
                      <a16:colId xmlns:a16="http://schemas.microsoft.com/office/drawing/2014/main" val="244875894"/>
                    </a:ext>
                  </a:extLst>
                </a:gridCol>
              </a:tblGrid>
              <a:tr h="1407820">
                <a:tc>
                  <a:txBody>
                    <a:bodyPr/>
                    <a:lstStyle/>
                    <a:p>
                      <a:pPr marL="0" marR="0" algn="l">
                        <a:lnSpc>
                          <a:spcPct val="107000"/>
                        </a:lnSpc>
                        <a:spcBef>
                          <a:spcPts val="0"/>
                        </a:spcBef>
                        <a:spcAft>
                          <a:spcPts val="0"/>
                        </a:spcAft>
                      </a:pPr>
                      <a:r>
                        <a:rPr lang="en-US" sz="1000" b="1" dirty="0">
                          <a:solidFill>
                            <a:srgbClr val="C45911"/>
                          </a:solidFill>
                          <a:effectLst/>
                          <a:latin typeface="Calibri" panose="020F0502020204030204" pitchFamily="34" charset="0"/>
                          <a:ea typeface="DengXian" panose="02010600030101010101" pitchFamily="2" charset="-122"/>
                          <a:cs typeface="Calibri" panose="020F0502020204030204" pitchFamily="34" charset="0"/>
                        </a:rPr>
                        <a:t>More Theater Traffic leads film segment revenue increasing, including</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l">
                        <a:lnSpc>
                          <a:spcPct val="107000"/>
                        </a:lnSpc>
                        <a:spcBef>
                          <a:spcPts val="0"/>
                        </a:spcBef>
                        <a:spcAft>
                          <a:spcPts val="0"/>
                        </a:spcAft>
                      </a:pPr>
                      <a:r>
                        <a:rPr lang="en-US" sz="1000" b="1" dirty="0">
                          <a:solidFill>
                            <a:srgbClr val="C45911"/>
                          </a:solidFill>
                          <a:effectLst/>
                          <a:latin typeface="Calibri" panose="020F0502020204030204" pitchFamily="34" charset="0"/>
                          <a:ea typeface="DengXian" panose="02010600030101010101" pitchFamily="2" charset="-122"/>
                          <a:cs typeface="Calibri" panose="020F0502020204030204" pitchFamily="34" charset="0"/>
                        </a:rPr>
                        <a:t>(Food revenue, theater-based amusement consuming)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l">
                        <a:lnSpc>
                          <a:spcPct val="107000"/>
                        </a:lnSpc>
                        <a:spcBef>
                          <a:spcPts val="0"/>
                        </a:spcBef>
                        <a:spcAft>
                          <a:spcPts val="0"/>
                        </a:spcAft>
                      </a:pPr>
                      <a:r>
                        <a:rPr lang="en-US" sz="1000" b="1"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8514" marR="58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800" dirty="0">
                          <a:effectLst/>
                          <a:latin typeface="Calibri" panose="020F0502020204030204" pitchFamily="34" charset="0"/>
                          <a:ea typeface="DengXian" panose="02010600030101010101" pitchFamily="2" charset="-122"/>
                          <a:cs typeface="Times New Roman" panose="02020603050405020304" pitchFamily="18" charset="0"/>
                        </a:rPr>
                        <a:t>Each year average 700,000 attendance and average 3.9 film per person, so actual viewer quantity is 179,000 and we can hope the free ticket mostly generated in these movie fans, and each fan has yearly 1.5 free tickets. So, the estimated increasing of attendance is 287,000 and based on the rate of food consuming, we can expect food increasing revenue will be approximately </a:t>
                      </a:r>
                      <a:r>
                        <a:rPr lang="en-US" sz="800" b="1" dirty="0">
                          <a:effectLst/>
                          <a:latin typeface="Calibri" panose="020F0502020204030204" pitchFamily="34" charset="0"/>
                          <a:ea typeface="DengXian" panose="02010600030101010101" pitchFamily="2" charset="-122"/>
                          <a:cs typeface="Times New Roman" panose="02020603050405020304" pitchFamily="18" charset="0"/>
                        </a:rPr>
                        <a:t>180.82 million</a:t>
                      </a:r>
                      <a:r>
                        <a:rPr lang="en-US" sz="8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900" dirty="0">
                        <a:effectLst/>
                        <a:latin typeface="Calibri" panose="020F0502020204030204" pitchFamily="34" charset="0"/>
                        <a:ea typeface="DengXian" panose="02010600030101010101" pitchFamily="2" charset="-122"/>
                        <a:cs typeface="Times New Roman" panose="02020603050405020304" pitchFamily="18" charset="0"/>
                      </a:endParaRPr>
                    </a:p>
                  </a:txBody>
                  <a:tcPr marL="58514" marR="58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881892"/>
                  </a:ext>
                </a:extLst>
              </a:tr>
              <a:tr h="743511">
                <a:tc>
                  <a:txBody>
                    <a:bodyPr/>
                    <a:lstStyle/>
                    <a:p>
                      <a:pPr marL="0" marR="0" algn="l">
                        <a:lnSpc>
                          <a:spcPct val="107000"/>
                        </a:lnSpc>
                        <a:spcBef>
                          <a:spcPts val="0"/>
                        </a:spcBef>
                        <a:spcAft>
                          <a:spcPts val="0"/>
                        </a:spcAft>
                      </a:pPr>
                      <a:r>
                        <a:rPr lang="en-US" sz="1000" b="1" dirty="0">
                          <a:solidFill>
                            <a:srgbClr val="C45911"/>
                          </a:solidFill>
                          <a:effectLst/>
                          <a:latin typeface="Calibri" panose="020F0502020204030204" pitchFamily="34" charset="0"/>
                          <a:ea typeface="DengXian" panose="02010600030101010101" pitchFamily="2" charset="-122"/>
                          <a:cs typeface="Calibri" panose="020F0502020204030204" pitchFamily="34" charset="0"/>
                        </a:rPr>
                        <a:t>Increased </a:t>
                      </a:r>
                      <a:r>
                        <a:rPr lang="en-US" sz="1000" b="1" dirty="0">
                          <a:solidFill>
                            <a:srgbClr val="C45911"/>
                          </a:solidFill>
                          <a:effectLst/>
                          <a:latin typeface="Calibri" panose="020F0502020204030204" pitchFamily="34" charset="0"/>
                          <a:ea typeface="Calibri" panose="020F0502020204030204" pitchFamily="34" charset="0"/>
                          <a:cs typeface="Calibri" panose="020F0502020204030204" pitchFamily="34" charset="0"/>
                        </a:rPr>
                        <a:t>Attendance attracts more AD Contracts</a:t>
                      </a:r>
                      <a:r>
                        <a:rPr lang="en-US" sz="1000" b="1" dirty="0">
                          <a:solidFill>
                            <a:srgbClr val="C45911"/>
                          </a:solidFill>
                          <a:effectLst/>
                          <a:latin typeface="Calibri" panose="020F0502020204030204" pitchFamily="34" charset="0"/>
                          <a:ea typeface="DengXian" panose="02010600030101010101" pitchFamily="2" charset="-122"/>
                          <a:cs typeface="Calibri" panose="020F0502020204030204" pitchFamily="34" charset="0"/>
                        </a:rPr>
                        <a:t> revenue</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gn="l">
                        <a:lnSpc>
                          <a:spcPct val="150000"/>
                        </a:lnSpc>
                        <a:spcBef>
                          <a:spcPts val="0"/>
                        </a:spcBef>
                        <a:spcAft>
                          <a:spcPts val="0"/>
                        </a:spcAft>
                      </a:pPr>
                      <a:r>
                        <a:rPr lang="en-US" sz="1000" b="1"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8514" marR="58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800" dirty="0">
                          <a:effectLst/>
                          <a:latin typeface="Calibri" panose="020F0502020204030204" pitchFamily="34" charset="0"/>
                          <a:ea typeface="DengXian" panose="02010600030101010101" pitchFamily="2" charset="-122"/>
                          <a:cs typeface="Times New Roman" panose="02020603050405020304" pitchFamily="18" charset="0"/>
                        </a:rPr>
                        <a:t>As per the rate of theater attendance and theater-based Media revenue, we can</a:t>
                      </a:r>
                      <a:r>
                        <a:rPr lang="en-US" sz="800" b="1" dirty="0">
                          <a:effectLst/>
                          <a:latin typeface="Calibri" panose="020F0502020204030204" pitchFamily="34" charset="0"/>
                          <a:ea typeface="DengXian" panose="02010600030101010101" pitchFamily="2" charset="-122"/>
                          <a:cs typeface="Times New Roman" panose="02020603050405020304" pitchFamily="18" charset="0"/>
                        </a:rPr>
                        <a:t> </a:t>
                      </a:r>
                      <a:r>
                        <a:rPr lang="en-US" sz="800" dirty="0">
                          <a:effectLst/>
                          <a:latin typeface="Calibri" panose="020F0502020204030204" pitchFamily="34" charset="0"/>
                          <a:ea typeface="DengXian" panose="02010600030101010101" pitchFamily="2" charset="-122"/>
                          <a:cs typeface="Times New Roman" panose="02020603050405020304" pitchFamily="18" charset="0"/>
                        </a:rPr>
                        <a:t>expect </a:t>
                      </a:r>
                      <a:r>
                        <a:rPr lang="en-US" sz="800" b="1" dirty="0">
                          <a:effectLst/>
                          <a:latin typeface="Calibri" panose="020F0502020204030204" pitchFamily="34" charset="0"/>
                          <a:ea typeface="DengXian" panose="02010600030101010101" pitchFamily="2" charset="-122"/>
                          <a:cs typeface="Times New Roman" panose="02020603050405020304" pitchFamily="18" charset="0"/>
                        </a:rPr>
                        <a:t>30.67 million</a:t>
                      </a:r>
                      <a:r>
                        <a:rPr lang="en-US" sz="800" dirty="0">
                          <a:effectLst/>
                          <a:latin typeface="Calibri" panose="020F0502020204030204" pitchFamily="34" charset="0"/>
                          <a:ea typeface="DengXian" panose="02010600030101010101" pitchFamily="2" charset="-122"/>
                          <a:cs typeface="Times New Roman" panose="02020603050405020304" pitchFamily="18" charset="0"/>
                        </a:rPr>
                        <a:t> ADs revenue increasing. </a:t>
                      </a:r>
                      <a:endParaRPr lang="en-US" sz="900" dirty="0">
                        <a:effectLst/>
                        <a:latin typeface="Calibri" panose="020F0502020204030204" pitchFamily="34" charset="0"/>
                        <a:ea typeface="DengXian" panose="02010600030101010101" pitchFamily="2" charset="-122"/>
                        <a:cs typeface="Times New Roman" panose="02020603050405020304" pitchFamily="18" charset="0"/>
                      </a:endParaRPr>
                    </a:p>
                  </a:txBody>
                  <a:tcPr marL="58514" marR="58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5402719"/>
                  </a:ext>
                </a:extLst>
              </a:tr>
              <a:tr h="1165924">
                <a:tc>
                  <a:txBody>
                    <a:bodyPr/>
                    <a:lstStyle/>
                    <a:p>
                      <a:pPr marL="0" marR="0" algn="l">
                        <a:lnSpc>
                          <a:spcPct val="150000"/>
                        </a:lnSpc>
                        <a:spcBef>
                          <a:spcPts val="0"/>
                        </a:spcBef>
                        <a:spcAft>
                          <a:spcPts val="0"/>
                        </a:spcAft>
                      </a:pPr>
                      <a:r>
                        <a:rPr lang="en-US" sz="1000" b="1" dirty="0">
                          <a:solidFill>
                            <a:srgbClr val="C45911"/>
                          </a:solidFill>
                          <a:effectLst/>
                          <a:latin typeface="Calibri" panose="020F0502020204030204" pitchFamily="34" charset="0"/>
                          <a:ea typeface="Calibri" panose="020F0502020204030204" pitchFamily="34" charset="0"/>
                          <a:cs typeface="Calibri" panose="020F0502020204030204" pitchFamily="34" charset="0"/>
                        </a:rPr>
                        <a:t>Integral AD digital platform creates new AD Contracts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8514" marR="58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800" dirty="0">
                          <a:effectLst/>
                          <a:latin typeface="Calibri" panose="020F0502020204030204" pitchFamily="34" charset="0"/>
                          <a:ea typeface="DengXian" panose="02010600030101010101" pitchFamily="2" charset="-122"/>
                          <a:cs typeface="Times New Roman" panose="02020603050405020304" pitchFamily="18" charset="0"/>
                        </a:rPr>
                        <a:t>The AD effectiveness increasing and AD business operation and management convenience can greatly enhance the Loyalty of customer, it will be increasing repeat business and long-term business scale. Here we take 1-year operation hypotheses, we can expect 30% increasing based on 2018 Media revenue: 165 * 30% = </a:t>
                      </a:r>
                      <a:r>
                        <a:rPr lang="en-US" sz="800" b="1" dirty="0">
                          <a:effectLst/>
                          <a:latin typeface="Calibri" panose="020F0502020204030204" pitchFamily="34" charset="0"/>
                          <a:ea typeface="DengXian" panose="02010600030101010101" pitchFamily="2" charset="-122"/>
                          <a:cs typeface="Times New Roman" panose="02020603050405020304" pitchFamily="18" charset="0"/>
                        </a:rPr>
                        <a:t>49.5 million </a:t>
                      </a:r>
                      <a:endParaRPr lang="en-US" sz="900" dirty="0">
                        <a:effectLst/>
                        <a:latin typeface="Calibri" panose="020F0502020204030204" pitchFamily="34" charset="0"/>
                        <a:ea typeface="DengXian" panose="02010600030101010101" pitchFamily="2" charset="-122"/>
                        <a:cs typeface="Times New Roman" panose="02020603050405020304" pitchFamily="18" charset="0"/>
                      </a:endParaRPr>
                    </a:p>
                  </a:txBody>
                  <a:tcPr marL="58514" marR="58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34182"/>
                  </a:ext>
                </a:extLst>
              </a:tr>
              <a:tr h="1911450">
                <a:tc>
                  <a:txBody>
                    <a:bodyPr/>
                    <a:lstStyle/>
                    <a:p>
                      <a:pPr marL="0" marR="0" algn="l">
                        <a:lnSpc>
                          <a:spcPct val="150000"/>
                        </a:lnSpc>
                        <a:spcBef>
                          <a:spcPts val="0"/>
                        </a:spcBef>
                        <a:spcAft>
                          <a:spcPts val="0"/>
                        </a:spcAft>
                      </a:pPr>
                      <a:r>
                        <a:rPr lang="en-US" sz="1000" b="1" dirty="0">
                          <a:solidFill>
                            <a:srgbClr val="C45911"/>
                          </a:solidFill>
                          <a:effectLst/>
                          <a:latin typeface="Calibri" panose="020F0502020204030204" pitchFamily="34" charset="0"/>
                          <a:ea typeface="Calibri" panose="020F0502020204030204" pitchFamily="34" charset="0"/>
                          <a:cs typeface="Calibri" panose="020F0502020204030204" pitchFamily="34" charset="0"/>
                        </a:rPr>
                        <a:t>Decreased labor and operation cost </a:t>
                      </a:r>
                      <a:endParaRPr lang="en-US" sz="1000" dirty="0">
                        <a:effectLst/>
                        <a:latin typeface="Calibri" panose="020F0502020204030204" pitchFamily="34" charset="0"/>
                        <a:ea typeface="DengXian" panose="02010600030101010101" pitchFamily="2" charset="-122"/>
                        <a:cs typeface="Times New Roman" panose="02020603050405020304" pitchFamily="18" charset="0"/>
                      </a:endParaRPr>
                    </a:p>
                  </a:txBody>
                  <a:tcPr marL="58514" marR="58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800" dirty="0">
                          <a:effectLst/>
                          <a:latin typeface="Calibri" panose="020F0502020204030204" pitchFamily="34" charset="0"/>
                          <a:ea typeface="DengXian" panose="02010600030101010101" pitchFamily="2" charset="-122"/>
                          <a:cs typeface="Times New Roman" panose="02020603050405020304" pitchFamily="18" charset="0"/>
                        </a:rPr>
                        <a:t>Currently, the Media business service mostly is off line and based on traditional consultation, contract management and AD effectiveness evaluation. Once the digital platform built up, Media price, location, where to place Ads and How much people had viewed my AD contents all can be all done on line with real time processing ability. Operation cost could be dramatically decreasing on Sales / Marketing dept. We can expect 25% cost down based on last year’s Costs of operations 1492800 * 25% = </a:t>
                      </a:r>
                      <a:r>
                        <a:rPr lang="en-US" sz="800" b="1" dirty="0">
                          <a:effectLst/>
                          <a:latin typeface="Calibri" panose="020F0502020204030204" pitchFamily="34" charset="0"/>
                          <a:ea typeface="DengXian" panose="02010600030101010101" pitchFamily="2" charset="-122"/>
                          <a:cs typeface="Times New Roman" panose="02020603050405020304" pitchFamily="18" charset="0"/>
                        </a:rPr>
                        <a:t>3.75 million</a:t>
                      </a:r>
                      <a:endParaRPr lang="en-US" sz="900" dirty="0">
                        <a:effectLst/>
                        <a:latin typeface="Calibri" panose="020F0502020204030204" pitchFamily="34" charset="0"/>
                        <a:ea typeface="DengXian" panose="02010600030101010101" pitchFamily="2" charset="-122"/>
                        <a:cs typeface="Times New Roman" panose="02020603050405020304" pitchFamily="18" charset="0"/>
                      </a:endParaRPr>
                    </a:p>
                  </a:txBody>
                  <a:tcPr marL="58514" marR="5851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8070177"/>
                  </a:ext>
                </a:extLst>
              </a:tr>
            </a:tbl>
          </a:graphicData>
        </a:graphic>
      </p:graphicFrame>
      <p:sp>
        <p:nvSpPr>
          <p:cNvPr id="17" name="Rectangle 10">
            <a:extLst>
              <a:ext uri="{FF2B5EF4-FFF2-40B4-BE49-F238E27FC236}">
                <a16:creationId xmlns:a16="http://schemas.microsoft.com/office/drawing/2014/main" id="{071A1900-259A-4323-BA22-27760D6530AE}"/>
              </a:ext>
            </a:extLst>
          </p:cNvPr>
          <p:cNvSpPr>
            <a:spLocks noChangeArrowheads="1"/>
          </p:cNvSpPr>
          <p:nvPr/>
        </p:nvSpPr>
        <p:spPr bwMode="auto">
          <a:xfrm>
            <a:off x="2868613" y="33702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5" name="Table 24">
            <a:extLst>
              <a:ext uri="{FF2B5EF4-FFF2-40B4-BE49-F238E27FC236}">
                <a16:creationId xmlns:a16="http://schemas.microsoft.com/office/drawing/2014/main" id="{151FF824-66C2-4699-8126-ADCEE9C81C40}"/>
              </a:ext>
            </a:extLst>
          </p:cNvPr>
          <p:cNvGraphicFramePr>
            <a:graphicFrameLocks noGrp="1"/>
          </p:cNvGraphicFramePr>
          <p:nvPr>
            <p:extLst>
              <p:ext uri="{D42A27DB-BD31-4B8C-83A1-F6EECF244321}">
                <p14:modId xmlns:p14="http://schemas.microsoft.com/office/powerpoint/2010/main" val="1946589451"/>
              </p:ext>
            </p:extLst>
          </p:nvPr>
        </p:nvGraphicFramePr>
        <p:xfrm>
          <a:off x="5773190" y="1205345"/>
          <a:ext cx="5947755" cy="5228705"/>
        </p:xfrm>
        <a:graphic>
          <a:graphicData uri="http://schemas.openxmlformats.org/drawingml/2006/table">
            <a:tbl>
              <a:tblPr firstRow="1" firstCol="1" bandRow="1"/>
              <a:tblGrid>
                <a:gridCol w="2718254">
                  <a:extLst>
                    <a:ext uri="{9D8B030D-6E8A-4147-A177-3AD203B41FA5}">
                      <a16:colId xmlns:a16="http://schemas.microsoft.com/office/drawing/2014/main" val="2113565484"/>
                    </a:ext>
                  </a:extLst>
                </a:gridCol>
                <a:gridCol w="3229501">
                  <a:extLst>
                    <a:ext uri="{9D8B030D-6E8A-4147-A177-3AD203B41FA5}">
                      <a16:colId xmlns:a16="http://schemas.microsoft.com/office/drawing/2014/main" val="1200119006"/>
                    </a:ext>
                  </a:extLst>
                </a:gridCol>
              </a:tblGrid>
              <a:tr h="1724056">
                <a:tc>
                  <a:txBody>
                    <a:bodyPr/>
                    <a:lstStyle/>
                    <a:p>
                      <a:pPr marL="0" marR="0">
                        <a:lnSpc>
                          <a:spcPct val="150000"/>
                        </a:lnSpc>
                        <a:spcBef>
                          <a:spcPts val="0"/>
                        </a:spcBef>
                        <a:spcAft>
                          <a:spcPts val="0"/>
                        </a:spcAft>
                      </a:pPr>
                      <a:r>
                        <a:rPr lang="en-US" sz="1200" b="1" dirty="0">
                          <a:solidFill>
                            <a:srgbClr val="C45911"/>
                          </a:solidFill>
                          <a:effectLst/>
                          <a:latin typeface="Calibri" panose="020F0502020204030204" pitchFamily="34" charset="0"/>
                          <a:ea typeface="Calibri" panose="020F0502020204030204" pitchFamily="34" charset="0"/>
                          <a:cs typeface="Calibri" panose="020F0502020204030204" pitchFamily="34" charset="0"/>
                        </a:rPr>
                        <a:t>Hardware purchasing cost (wireless + waterproof + day&amp; night camera purchasing, price $78.99 each)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900" dirty="0">
                          <a:effectLst/>
                          <a:latin typeface="Calibri" panose="020F0502020204030204" pitchFamily="34" charset="0"/>
                          <a:ea typeface="DengXian" panose="02010600030101010101" pitchFamily="2" charset="-122"/>
                          <a:cs typeface="Times New Roman" panose="02020603050405020304" pitchFamily="18" charset="0"/>
                        </a:rPr>
                        <a:t>There are 164 Theatres, each Theatre should install at least 1 camera at entrance. There are total 56 shopping center with total 652 Media terminals, thus each terminal need installs 1 camera. There is no need to install camera in Tim Horton and ONroute, since the Ads placed on TV screens, which has already data collected from </a:t>
                      </a:r>
                      <a:r>
                        <a:rPr lang="en-US" sz="900" dirty="0" err="1">
                          <a:effectLst/>
                          <a:latin typeface="Calibri" panose="020F0502020204030204" pitchFamily="34" charset="0"/>
                          <a:ea typeface="DengXian" panose="02010600030101010101" pitchFamily="2" charset="-122"/>
                          <a:cs typeface="Times New Roman" panose="02020603050405020304" pitchFamily="18" charset="0"/>
                        </a:rPr>
                        <a:t>wifi</a:t>
                      </a:r>
                      <a:r>
                        <a:rPr lang="en-US" sz="900" dirty="0">
                          <a:effectLst/>
                          <a:latin typeface="Calibri" panose="020F0502020204030204" pitchFamily="34" charset="0"/>
                          <a:ea typeface="DengXian" panose="02010600030101010101" pitchFamily="2" charset="-122"/>
                          <a:cs typeface="Times New Roman" panose="02020603050405020304" pitchFamily="18" charset="0"/>
                        </a:rPr>
                        <a:t>. Therefore, the total cost will be </a:t>
                      </a:r>
                      <a:r>
                        <a:rPr lang="en-US" sz="1000" dirty="0">
                          <a:effectLst/>
                          <a:latin typeface="Calibri" panose="020F0502020204030204" pitchFamily="34" charset="0"/>
                          <a:ea typeface="DengXian" panose="02010600030101010101" pitchFamily="2" charset="-122"/>
                          <a:cs typeface="Times New Roman" panose="02020603050405020304" pitchFamily="18" charset="0"/>
                        </a:rPr>
                        <a:t>$78.99 x</a:t>
                      </a:r>
                      <a:r>
                        <a:rPr lang="en-US" sz="1200" b="1" dirty="0">
                          <a:effectLst/>
                          <a:latin typeface="Calibri" panose="020F0502020204030204" pitchFamily="34" charset="0"/>
                          <a:ea typeface="DengXian" panose="02010600030101010101" pitchFamily="2" charset="-122"/>
                          <a:cs typeface="Times New Roman" panose="02020603050405020304" pitchFamily="18" charset="0"/>
                        </a:rPr>
                        <a:t> </a:t>
                      </a:r>
                      <a:r>
                        <a:rPr lang="en-US" sz="900" dirty="0">
                          <a:effectLst/>
                          <a:latin typeface="Calibri" panose="020F0502020204030204" pitchFamily="34" charset="0"/>
                          <a:ea typeface="DengXian" panose="02010600030101010101" pitchFamily="2" charset="-122"/>
                          <a:cs typeface="Times New Roman" panose="02020603050405020304" pitchFamily="18" charset="0"/>
                        </a:rPr>
                        <a:t>816 =</a:t>
                      </a:r>
                      <a:r>
                        <a:rPr lang="en-US" sz="1200" b="1" dirty="0">
                          <a:effectLst/>
                          <a:latin typeface="Calibri" panose="020F0502020204030204" pitchFamily="34" charset="0"/>
                          <a:ea typeface="DengXian" panose="02010600030101010101" pitchFamily="2" charset="-122"/>
                          <a:cs typeface="Times New Roman" panose="02020603050405020304" pitchFamily="18" charset="0"/>
                        </a:rPr>
                        <a:t> $83792</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2532898"/>
                  </a:ext>
                </a:extLst>
              </a:tr>
              <a:tr h="1274955">
                <a:tc>
                  <a:txBody>
                    <a:bodyPr/>
                    <a:lstStyle/>
                    <a:p>
                      <a:pPr marL="0" marR="0">
                        <a:lnSpc>
                          <a:spcPct val="150000"/>
                        </a:lnSpc>
                        <a:spcBef>
                          <a:spcPts val="0"/>
                        </a:spcBef>
                        <a:spcAft>
                          <a:spcPts val="0"/>
                        </a:spcAft>
                      </a:pPr>
                      <a:r>
                        <a:rPr lang="en-US" sz="1200" b="1" dirty="0">
                          <a:solidFill>
                            <a:srgbClr val="C45911"/>
                          </a:solidFill>
                          <a:effectLst/>
                          <a:latin typeface="Calibri" panose="020F0502020204030204" pitchFamily="34" charset="0"/>
                          <a:ea typeface="Calibri" panose="020F0502020204030204" pitchFamily="34" charset="0"/>
                          <a:cs typeface="Calibri" panose="020F0502020204030204" pitchFamily="34" charset="0"/>
                        </a:rPr>
                        <a:t>Software purchasing cost: Google Map + Google cloud</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50000"/>
                        </a:lnSpc>
                        <a:spcBef>
                          <a:spcPts val="0"/>
                        </a:spcBef>
                        <a:spcAft>
                          <a:spcPts val="0"/>
                        </a:spcAft>
                      </a:pPr>
                      <a:r>
                        <a:rPr lang="en-US" sz="1100" dirty="0">
                          <a:effectLst/>
                          <a:latin typeface="Calibri" panose="020F0502020204030204" pitchFamily="34" charset="0"/>
                          <a:ea typeface="DengXian" panose="02010600030101010101" pitchFamily="2" charset="-122"/>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900" b="1" dirty="0">
                          <a:effectLst/>
                          <a:latin typeface="Calibri" panose="020F0502020204030204" pitchFamily="34" charset="0"/>
                          <a:ea typeface="DengXian" panose="02010600030101010101" pitchFamily="2" charset="-122"/>
                          <a:cs typeface="Times New Roman" panose="02020603050405020304" pitchFamily="18" charset="0"/>
                        </a:rPr>
                        <a:t>Google Map price</a:t>
                      </a:r>
                      <a:r>
                        <a:rPr lang="en-US" sz="900" dirty="0">
                          <a:effectLst/>
                          <a:latin typeface="Calibri" panose="020F0502020204030204" pitchFamily="34" charset="0"/>
                          <a:ea typeface="DengXian" panose="02010600030101010101" pitchFamily="2" charset="-122"/>
                          <a:cs typeface="Times New Roman" panose="02020603050405020304" pitchFamily="18" charset="0"/>
                        </a:rPr>
                        <a:t> is based on clicking times, estimated clicking won’t be too large at the first three month, $100 per month, </a:t>
                      </a:r>
                      <a:r>
                        <a:rPr lang="en-US" sz="900" b="1" dirty="0">
                          <a:effectLst/>
                          <a:latin typeface="Calibri" panose="020F0502020204030204" pitchFamily="34" charset="0"/>
                          <a:ea typeface="DengXian" panose="02010600030101010101" pitchFamily="2" charset="-122"/>
                          <a:cs typeface="Times New Roman" panose="02020603050405020304" pitchFamily="18" charset="0"/>
                        </a:rPr>
                        <a:t>$1200</a:t>
                      </a:r>
                      <a:r>
                        <a:rPr lang="en-US" sz="900" dirty="0">
                          <a:effectLst/>
                          <a:latin typeface="Calibri" panose="020F0502020204030204" pitchFamily="34" charset="0"/>
                          <a:ea typeface="DengXian" panose="02010600030101010101" pitchFamily="2" charset="-122"/>
                          <a:cs typeface="Times New Roman" panose="02020603050405020304" pitchFamily="18" charset="0"/>
                        </a:rPr>
                        <a:t> per year.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a:lnSpc>
                          <a:spcPct val="150000"/>
                        </a:lnSpc>
                        <a:spcBef>
                          <a:spcPts val="0"/>
                        </a:spcBef>
                        <a:spcAft>
                          <a:spcPts val="0"/>
                        </a:spcAft>
                      </a:pPr>
                      <a:r>
                        <a:rPr lang="en-US" sz="1000" b="1" dirty="0">
                          <a:effectLst/>
                          <a:latin typeface="Calibri" panose="020F0502020204030204" pitchFamily="34" charset="0"/>
                          <a:ea typeface="DengXian" panose="02010600030101010101" pitchFamily="2" charset="-122"/>
                          <a:cs typeface="Times New Roman" panose="02020603050405020304" pitchFamily="18" charset="0"/>
                        </a:rPr>
                        <a:t>Google cloud price: </a:t>
                      </a:r>
                      <a:r>
                        <a:rPr lang="en-US" sz="900" dirty="0">
                          <a:effectLst/>
                          <a:latin typeface="Calibri" panose="020F0502020204030204" pitchFamily="34" charset="0"/>
                          <a:ea typeface="DengXian" panose="02010600030101010101" pitchFamily="2" charset="-122"/>
                          <a:cs typeface="Times New Roman" panose="02020603050405020304" pitchFamily="18" charset="0"/>
                        </a:rPr>
                        <a:t>$14/camera *816*12= </a:t>
                      </a:r>
                      <a:r>
                        <a:rPr lang="en-US" sz="1000" b="1" dirty="0">
                          <a:effectLst/>
                          <a:latin typeface="Calibri" panose="020F0502020204030204" pitchFamily="34" charset="0"/>
                          <a:ea typeface="DengXian" panose="02010600030101010101" pitchFamily="2" charset="-122"/>
                          <a:cs typeface="Times New Roman" panose="02020603050405020304" pitchFamily="18" charset="0"/>
                        </a:rPr>
                        <a:t>$137088 per year</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852929"/>
                  </a:ext>
                </a:extLst>
              </a:tr>
              <a:tr h="605083">
                <a:tc>
                  <a:txBody>
                    <a:bodyPr/>
                    <a:lstStyle/>
                    <a:p>
                      <a:pPr marL="0" marR="0">
                        <a:lnSpc>
                          <a:spcPct val="150000"/>
                        </a:lnSpc>
                        <a:spcBef>
                          <a:spcPts val="0"/>
                        </a:spcBef>
                        <a:spcAft>
                          <a:spcPts val="0"/>
                        </a:spcAft>
                      </a:pPr>
                      <a:r>
                        <a:rPr lang="en-US" sz="1200" b="1" dirty="0">
                          <a:solidFill>
                            <a:srgbClr val="C45911"/>
                          </a:solidFill>
                          <a:effectLst/>
                          <a:latin typeface="Calibri" panose="020F0502020204030204" pitchFamily="34" charset="0"/>
                          <a:ea typeface="Calibri" panose="020F0502020204030204" pitchFamily="34" charset="0"/>
                          <a:cs typeface="Calibri" panose="020F0502020204030204" pitchFamily="34" charset="0"/>
                        </a:rPr>
                        <a:t>Software developing cost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900" dirty="0">
                          <a:effectLst/>
                          <a:latin typeface="Calibri" panose="020F0502020204030204" pitchFamily="34" charset="0"/>
                          <a:ea typeface="DengXian" panose="02010600030101010101" pitchFamily="2" charset="-122"/>
                          <a:cs typeface="Times New Roman" panose="02020603050405020304" pitchFamily="18" charset="0"/>
                        </a:rPr>
                        <a:t>It needs normally 10 software developer, estimated salary 100,000 * 10 = </a:t>
                      </a:r>
                      <a:r>
                        <a:rPr lang="en-US" sz="900" b="1" dirty="0">
                          <a:effectLst/>
                          <a:latin typeface="Calibri" panose="020F0502020204030204" pitchFamily="34" charset="0"/>
                          <a:ea typeface="DengXian" panose="02010600030101010101" pitchFamily="2" charset="-122"/>
                          <a:cs typeface="Times New Roman" panose="02020603050405020304" pitchFamily="18" charset="0"/>
                        </a:rPr>
                        <a:t>$1000,000</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690531"/>
                  </a:ext>
                </a:extLst>
              </a:tr>
              <a:tr h="1019528">
                <a:tc>
                  <a:txBody>
                    <a:bodyPr/>
                    <a:lstStyle/>
                    <a:p>
                      <a:pPr marL="0" marR="0">
                        <a:lnSpc>
                          <a:spcPct val="150000"/>
                        </a:lnSpc>
                        <a:spcBef>
                          <a:spcPts val="0"/>
                        </a:spcBef>
                        <a:spcAft>
                          <a:spcPts val="0"/>
                        </a:spcAft>
                      </a:pPr>
                      <a:r>
                        <a:rPr lang="en-US" sz="1200" b="1" dirty="0">
                          <a:solidFill>
                            <a:srgbClr val="C45911"/>
                          </a:solidFill>
                          <a:effectLst/>
                          <a:latin typeface="Calibri" panose="020F0502020204030204" pitchFamily="34" charset="0"/>
                          <a:ea typeface="Calibri" panose="020F0502020204030204" pitchFamily="34" charset="0"/>
                          <a:cs typeface="Calibri" panose="020F0502020204030204" pitchFamily="34" charset="0"/>
                        </a:rPr>
                        <a:t>Internal training cost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900" dirty="0">
                          <a:effectLst/>
                          <a:latin typeface="Calibri" panose="020F0502020204030204" pitchFamily="34" charset="0"/>
                          <a:ea typeface="DengXian" panose="02010600030101010101" pitchFamily="2" charset="-122"/>
                          <a:cs typeface="Times New Roman" panose="02020603050405020304" pitchFamily="18" charset="0"/>
                        </a:rPr>
                        <a:t>Training program for these two projects App training, we can estimate employee = 13000 total employee * 15% (Media share) *0.5 =975 employees 975*7h*$20= </a:t>
                      </a:r>
                      <a:r>
                        <a:rPr lang="en-US" sz="900" b="1" dirty="0">
                          <a:effectLst/>
                          <a:latin typeface="Calibri" panose="020F0502020204030204" pitchFamily="34" charset="0"/>
                          <a:ea typeface="DengXian" panose="02010600030101010101" pitchFamily="2" charset="-122"/>
                          <a:cs typeface="Times New Roman" panose="02020603050405020304" pitchFamily="18" charset="0"/>
                        </a:rPr>
                        <a:t>$136,500</a:t>
                      </a:r>
                      <a:r>
                        <a:rPr lang="en-US" sz="1200" b="1"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6659409"/>
                  </a:ext>
                </a:extLst>
              </a:tr>
              <a:tr h="605083">
                <a:tc>
                  <a:txBody>
                    <a:bodyPr/>
                    <a:lstStyle/>
                    <a:p>
                      <a:pPr marL="0" marR="0">
                        <a:lnSpc>
                          <a:spcPct val="150000"/>
                        </a:lnSpc>
                        <a:spcBef>
                          <a:spcPts val="0"/>
                        </a:spcBef>
                        <a:spcAft>
                          <a:spcPts val="0"/>
                        </a:spcAft>
                      </a:pPr>
                      <a:r>
                        <a:rPr lang="en-US" sz="1200" b="1" dirty="0">
                          <a:solidFill>
                            <a:srgbClr val="C45911"/>
                          </a:solidFill>
                          <a:effectLst/>
                          <a:latin typeface="Calibri" panose="020F0502020204030204" pitchFamily="34" charset="0"/>
                          <a:ea typeface="Calibri" panose="020F0502020204030204" pitchFamily="34" charset="0"/>
                          <a:cs typeface="Calibri" panose="020F0502020204030204" pitchFamily="34" charset="0"/>
                        </a:rPr>
                        <a:t>Food cost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900" dirty="0">
                          <a:effectLst/>
                          <a:latin typeface="Calibri" panose="020F0502020204030204" pitchFamily="34" charset="0"/>
                          <a:ea typeface="DengXian" panose="02010600030101010101" pitchFamily="2" charset="-122"/>
                          <a:cs typeface="Times New Roman" panose="02020603050405020304" pitchFamily="18" charset="0"/>
                        </a:rPr>
                        <a:t>As per above estimated traffic increasing is 195000, food increasing 122.77 million, food cost is almost 25% = </a:t>
                      </a:r>
                      <a:r>
                        <a:rPr lang="en-US" sz="900" b="1" dirty="0">
                          <a:effectLst/>
                          <a:latin typeface="Calibri" panose="020F0502020204030204" pitchFamily="34" charset="0"/>
                          <a:ea typeface="DengXian" panose="02010600030101010101" pitchFamily="2" charset="-122"/>
                          <a:cs typeface="Times New Roman" panose="02020603050405020304" pitchFamily="18" charset="0"/>
                        </a:rPr>
                        <a:t>30 million</a:t>
                      </a:r>
                      <a:r>
                        <a:rPr lang="en-US" sz="9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100" dirty="0">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968115"/>
                  </a:ext>
                </a:extLst>
              </a:tr>
            </a:tbl>
          </a:graphicData>
        </a:graphic>
      </p:graphicFrame>
      <p:pic>
        <p:nvPicPr>
          <p:cNvPr id="26" name="Picture 526">
            <a:extLst>
              <a:ext uri="{FF2B5EF4-FFF2-40B4-BE49-F238E27FC236}">
                <a16:creationId xmlns:a16="http://schemas.microsoft.com/office/drawing/2014/main" id="{E7413252-2D14-4B68-95DA-440A4F948F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43847" y="2063775"/>
            <a:ext cx="1783601" cy="65928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27">
            <a:extLst>
              <a:ext uri="{FF2B5EF4-FFF2-40B4-BE49-F238E27FC236}">
                <a16:creationId xmlns:a16="http://schemas.microsoft.com/office/drawing/2014/main" id="{D7FA5A64-0E84-4B2C-811B-2BF3F8F371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3847" y="3429000"/>
            <a:ext cx="1391537" cy="5770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28">
            <a:extLst>
              <a:ext uri="{FF2B5EF4-FFF2-40B4-BE49-F238E27FC236}">
                <a16:creationId xmlns:a16="http://schemas.microsoft.com/office/drawing/2014/main" id="{012EDFA1-ACB0-40CA-B26A-E9B03827BE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70570" y="3461647"/>
            <a:ext cx="654525" cy="64421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12716B39-7A8F-4183-866A-80D19F776664}"/>
              </a:ext>
            </a:extLst>
          </p:cNvPr>
          <p:cNvSpPr/>
          <p:nvPr/>
        </p:nvSpPr>
        <p:spPr>
          <a:xfrm>
            <a:off x="203813" y="645814"/>
            <a:ext cx="1801199" cy="464871"/>
          </a:xfrm>
          <a:prstGeom prst="rect">
            <a:avLst/>
          </a:prstGeom>
        </p:spPr>
        <p:txBody>
          <a:bodyPr wrap="none">
            <a:spAutoFit/>
          </a:bodyPr>
          <a:lstStyle/>
          <a:p>
            <a:pPr>
              <a:lnSpc>
                <a:spcPct val="150000"/>
              </a:lnSpc>
              <a:spcAft>
                <a:spcPts val="800"/>
              </a:spcAft>
            </a:pPr>
            <a:r>
              <a:rPr lang="en-US" b="1" dirty="0">
                <a:latin typeface="Calibri" panose="020F0502020204030204" pitchFamily="34" charset="0"/>
                <a:ea typeface="DengXian" panose="02010600030101010101" pitchFamily="2" charset="-122"/>
                <a:cs typeface="Times New Roman" panose="02020603050405020304" pitchFamily="18" charset="0"/>
              </a:rPr>
              <a:t>Value increased: </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9" name="Rectangle 18">
            <a:extLst>
              <a:ext uri="{FF2B5EF4-FFF2-40B4-BE49-F238E27FC236}">
                <a16:creationId xmlns:a16="http://schemas.microsoft.com/office/drawing/2014/main" id="{8688D904-FB41-493C-ABE3-7276D53BABE1}"/>
              </a:ext>
            </a:extLst>
          </p:cNvPr>
          <p:cNvSpPr/>
          <p:nvPr/>
        </p:nvSpPr>
        <p:spPr>
          <a:xfrm>
            <a:off x="10061053" y="711200"/>
            <a:ext cx="1818768" cy="464871"/>
          </a:xfrm>
          <a:prstGeom prst="rect">
            <a:avLst/>
          </a:prstGeom>
        </p:spPr>
        <p:txBody>
          <a:bodyPr wrap="none">
            <a:spAutoFit/>
          </a:bodyPr>
          <a:lstStyle/>
          <a:p>
            <a:pPr>
              <a:lnSpc>
                <a:spcPct val="150000"/>
              </a:lnSpc>
              <a:spcAft>
                <a:spcPts val="800"/>
              </a:spcAft>
            </a:pPr>
            <a:r>
              <a:rPr lang="en-US" b="1" dirty="0">
                <a:latin typeface="Calibri" panose="020F0502020204030204" pitchFamily="34" charset="0"/>
                <a:ea typeface="DengXian" panose="02010600030101010101" pitchFamily="2" charset="-122"/>
                <a:cs typeface="Times New Roman" panose="02020603050405020304" pitchFamily="18" charset="0"/>
              </a:rPr>
              <a:t>Investment cost: </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80026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4659859" y="3675199"/>
            <a:ext cx="1539498" cy="109728"/>
            <a:chOff x="6432882" y="1014568"/>
            <a:chExt cx="1539498" cy="109728"/>
          </a:xfrm>
        </p:grpSpPr>
        <p:cxnSp>
          <p:nvCxnSpPr>
            <p:cNvPr id="96" name="Straight Connector 95"/>
            <p:cNvCxnSpPr/>
            <p:nvPr/>
          </p:nvCxnSpPr>
          <p:spPr>
            <a:xfrm flipV="1">
              <a:off x="6432882" y="1069432"/>
              <a:ext cx="1539498" cy="15498"/>
            </a:xfrm>
            <a:prstGeom prst="line">
              <a:avLst/>
            </a:prstGeom>
          </p:spPr>
          <p:style>
            <a:lnRef idx="1">
              <a:schemeClr val="accent1"/>
            </a:lnRef>
            <a:fillRef idx="0">
              <a:schemeClr val="accent1"/>
            </a:fillRef>
            <a:effectRef idx="0">
              <a:schemeClr val="accent1"/>
            </a:effectRef>
            <a:fontRef idx="minor">
              <a:schemeClr val="tx1"/>
            </a:fontRef>
          </p:style>
        </p:cxnSp>
        <p:sp>
          <p:nvSpPr>
            <p:cNvPr id="97" name="Oval 96"/>
            <p:cNvSpPr/>
            <p:nvPr/>
          </p:nvSpPr>
          <p:spPr>
            <a:xfrm>
              <a:off x="7862652" y="1014568"/>
              <a:ext cx="109728" cy="109728"/>
            </a:xfrm>
            <a:prstGeom prst="ellipse">
              <a:avLst/>
            </a:prstGeom>
            <a:gradFill>
              <a:gsLst>
                <a:gs pos="100000">
                  <a:srgbClr val="007FD6"/>
                </a:gs>
                <a:gs pos="0">
                  <a:srgbClr val="09DCFF"/>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8" name="Group 97"/>
          <p:cNvGrpSpPr/>
          <p:nvPr/>
        </p:nvGrpSpPr>
        <p:grpSpPr>
          <a:xfrm>
            <a:off x="3545040" y="4947441"/>
            <a:ext cx="1539498" cy="109728"/>
            <a:chOff x="6432882" y="1014568"/>
            <a:chExt cx="1539498" cy="109728"/>
          </a:xfrm>
        </p:grpSpPr>
        <p:cxnSp>
          <p:nvCxnSpPr>
            <p:cNvPr id="99" name="Straight Connector 98"/>
            <p:cNvCxnSpPr/>
            <p:nvPr/>
          </p:nvCxnSpPr>
          <p:spPr>
            <a:xfrm flipV="1">
              <a:off x="6432882" y="1069432"/>
              <a:ext cx="1539498" cy="15498"/>
            </a:xfrm>
            <a:prstGeom prst="line">
              <a:avLst/>
            </a:prstGeom>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7862652" y="1014568"/>
              <a:ext cx="109728" cy="109728"/>
            </a:xfrm>
            <a:prstGeom prst="ellipse">
              <a:avLst/>
            </a:prstGeom>
            <a:gradFill>
              <a:gsLst>
                <a:gs pos="100000">
                  <a:srgbClr val="007FD6"/>
                </a:gs>
                <a:gs pos="0">
                  <a:srgbClr val="09DCFF"/>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1" name="Group 100"/>
          <p:cNvGrpSpPr/>
          <p:nvPr/>
        </p:nvGrpSpPr>
        <p:grpSpPr>
          <a:xfrm>
            <a:off x="2483783" y="6114183"/>
            <a:ext cx="1539498" cy="109728"/>
            <a:chOff x="6432882" y="1014568"/>
            <a:chExt cx="1539498" cy="109728"/>
          </a:xfrm>
        </p:grpSpPr>
        <p:cxnSp>
          <p:nvCxnSpPr>
            <p:cNvPr id="102" name="Straight Connector 101"/>
            <p:cNvCxnSpPr/>
            <p:nvPr/>
          </p:nvCxnSpPr>
          <p:spPr>
            <a:xfrm flipV="1">
              <a:off x="6432882" y="1069432"/>
              <a:ext cx="1539498" cy="15498"/>
            </a:xfrm>
            <a:prstGeom prst="line">
              <a:avLst/>
            </a:prstGeom>
          </p:spPr>
          <p:style>
            <a:lnRef idx="1">
              <a:schemeClr val="accent1"/>
            </a:lnRef>
            <a:fillRef idx="0">
              <a:schemeClr val="accent1"/>
            </a:fillRef>
            <a:effectRef idx="0">
              <a:schemeClr val="accent1"/>
            </a:effectRef>
            <a:fontRef idx="minor">
              <a:schemeClr val="tx1"/>
            </a:fontRef>
          </p:style>
        </p:cxnSp>
        <p:sp>
          <p:nvSpPr>
            <p:cNvPr id="103" name="Oval 102"/>
            <p:cNvSpPr/>
            <p:nvPr/>
          </p:nvSpPr>
          <p:spPr>
            <a:xfrm>
              <a:off x="7862652" y="1014568"/>
              <a:ext cx="109728" cy="109728"/>
            </a:xfrm>
            <a:prstGeom prst="ellipse">
              <a:avLst/>
            </a:prstGeom>
            <a:gradFill>
              <a:gsLst>
                <a:gs pos="100000">
                  <a:srgbClr val="007FD6"/>
                </a:gs>
                <a:gs pos="0">
                  <a:srgbClr val="09DCFF"/>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1" name="Group 90"/>
          <p:cNvGrpSpPr/>
          <p:nvPr/>
        </p:nvGrpSpPr>
        <p:grpSpPr>
          <a:xfrm>
            <a:off x="6655615" y="882870"/>
            <a:ext cx="1539498" cy="109728"/>
            <a:chOff x="6432882" y="1014568"/>
            <a:chExt cx="1539498" cy="109728"/>
          </a:xfrm>
        </p:grpSpPr>
        <p:cxnSp>
          <p:nvCxnSpPr>
            <p:cNvPr id="84" name="Straight Connector 83"/>
            <p:cNvCxnSpPr/>
            <p:nvPr/>
          </p:nvCxnSpPr>
          <p:spPr>
            <a:xfrm flipV="1">
              <a:off x="6432882" y="1069432"/>
              <a:ext cx="1539498" cy="15498"/>
            </a:xfrm>
            <a:prstGeom prst="line">
              <a:avLst/>
            </a:prstGeom>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7862652" y="1014568"/>
              <a:ext cx="109728" cy="109728"/>
            </a:xfrm>
            <a:prstGeom prst="ellipse">
              <a:avLst/>
            </a:prstGeom>
            <a:gradFill>
              <a:gsLst>
                <a:gs pos="100000">
                  <a:srgbClr val="007FD6"/>
                </a:gs>
                <a:gs pos="0">
                  <a:srgbClr val="09DCFF"/>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2" name="Group 91"/>
          <p:cNvGrpSpPr/>
          <p:nvPr/>
        </p:nvGrpSpPr>
        <p:grpSpPr>
          <a:xfrm>
            <a:off x="5831118" y="2372867"/>
            <a:ext cx="1539498" cy="109728"/>
            <a:chOff x="6432882" y="1014568"/>
            <a:chExt cx="1539498" cy="109728"/>
          </a:xfrm>
        </p:grpSpPr>
        <p:cxnSp>
          <p:nvCxnSpPr>
            <p:cNvPr id="93" name="Straight Connector 92"/>
            <p:cNvCxnSpPr/>
            <p:nvPr/>
          </p:nvCxnSpPr>
          <p:spPr>
            <a:xfrm flipV="1">
              <a:off x="6432882" y="1069432"/>
              <a:ext cx="1539498" cy="15498"/>
            </a:xfrm>
            <a:prstGeom prst="line">
              <a:avLst/>
            </a:prstGeom>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7862652" y="1014568"/>
              <a:ext cx="109728" cy="109728"/>
            </a:xfrm>
            <a:prstGeom prst="ellipse">
              <a:avLst/>
            </a:prstGeom>
            <a:gradFill>
              <a:gsLst>
                <a:gs pos="100000">
                  <a:srgbClr val="007FD6"/>
                </a:gs>
                <a:gs pos="0">
                  <a:srgbClr val="09DCFF"/>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Freeform 5"/>
          <p:cNvSpPr>
            <a:spLocks/>
          </p:cNvSpPr>
          <p:nvPr/>
        </p:nvSpPr>
        <p:spPr bwMode="auto">
          <a:xfrm>
            <a:off x="2399088" y="0"/>
            <a:ext cx="4532161" cy="6141465"/>
          </a:xfrm>
          <a:custGeom>
            <a:avLst/>
            <a:gdLst>
              <a:gd name="T0" fmla="*/ 1414 w 1475"/>
              <a:gd name="T1" fmla="*/ 425 h 1999"/>
              <a:gd name="T2" fmla="*/ 91 w 1475"/>
              <a:gd name="T3" fmla="*/ 1945 h 1999"/>
              <a:gd name="T4" fmla="*/ 0 w 1475"/>
              <a:gd name="T5" fmla="*/ 1999 h 1999"/>
              <a:gd name="T6" fmla="*/ 1258 w 1475"/>
              <a:gd name="T7" fmla="*/ 553 h 1999"/>
              <a:gd name="T8" fmla="*/ 1241 w 1475"/>
              <a:gd name="T9" fmla="*/ 316 h 1999"/>
              <a:gd name="T10" fmla="*/ 878 w 1475"/>
              <a:gd name="T11" fmla="*/ 0 h 1999"/>
              <a:gd name="T12" fmla="*/ 1181 w 1475"/>
              <a:gd name="T13" fmla="*/ 0 h 1999"/>
              <a:gd name="T14" fmla="*/ 1397 w 1475"/>
              <a:gd name="T15" fmla="*/ 188 h 1999"/>
              <a:gd name="T16" fmla="*/ 1414 w 1475"/>
              <a:gd name="T17" fmla="*/ 425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5" h="1999">
                <a:moveTo>
                  <a:pt x="1414" y="425"/>
                </a:moveTo>
                <a:cubicBezTo>
                  <a:pt x="91" y="1945"/>
                  <a:pt x="91" y="1945"/>
                  <a:pt x="91" y="1945"/>
                </a:cubicBezTo>
                <a:cubicBezTo>
                  <a:pt x="66" y="1973"/>
                  <a:pt x="34" y="1991"/>
                  <a:pt x="0" y="1999"/>
                </a:cubicBezTo>
                <a:cubicBezTo>
                  <a:pt x="1258" y="553"/>
                  <a:pt x="1258" y="553"/>
                  <a:pt x="1258" y="553"/>
                </a:cubicBezTo>
                <a:cubicBezTo>
                  <a:pt x="1319" y="483"/>
                  <a:pt x="1311" y="377"/>
                  <a:pt x="1241" y="316"/>
                </a:cubicBezTo>
                <a:cubicBezTo>
                  <a:pt x="878" y="0"/>
                  <a:pt x="878" y="0"/>
                  <a:pt x="878" y="0"/>
                </a:cubicBezTo>
                <a:cubicBezTo>
                  <a:pt x="1181" y="0"/>
                  <a:pt x="1181" y="0"/>
                  <a:pt x="1181" y="0"/>
                </a:cubicBezTo>
                <a:cubicBezTo>
                  <a:pt x="1397" y="188"/>
                  <a:pt x="1397" y="188"/>
                  <a:pt x="1397" y="188"/>
                </a:cubicBezTo>
                <a:cubicBezTo>
                  <a:pt x="1467" y="249"/>
                  <a:pt x="1475" y="355"/>
                  <a:pt x="1414" y="425"/>
                </a:cubicBezTo>
                <a:close/>
              </a:path>
            </a:pathLst>
          </a:custGeom>
          <a:gradFill flip="none" rotWithShape="1">
            <a:gsLst>
              <a:gs pos="0">
                <a:schemeClr val="tx2">
                  <a:lumMod val="50000"/>
                </a:schemeClr>
              </a:gs>
              <a:gs pos="48000">
                <a:srgbClr val="25A7FF"/>
              </a:gs>
              <a:gs pos="100000">
                <a:srgbClr val="64E9FF"/>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1" y="0"/>
            <a:ext cx="6452091" cy="6605752"/>
          </a:xfrm>
          <a:custGeom>
            <a:avLst/>
            <a:gdLst>
              <a:gd name="T0" fmla="*/ 2039 w 2100"/>
              <a:gd name="T1" fmla="*/ 553 h 2150"/>
              <a:gd name="T2" fmla="*/ 781 w 2100"/>
              <a:gd name="T3" fmla="*/ 1999 h 2150"/>
              <a:gd name="T4" fmla="*/ 716 w 2100"/>
              <a:gd name="T5" fmla="*/ 2073 h 2150"/>
              <a:gd name="T6" fmla="*/ 479 w 2100"/>
              <a:gd name="T7" fmla="*/ 2089 h 2150"/>
              <a:gd name="T8" fmla="*/ 0 w 2100"/>
              <a:gd name="T9" fmla="*/ 1672 h 2150"/>
              <a:gd name="T10" fmla="*/ 0 w 2100"/>
              <a:gd name="T11" fmla="*/ 0 h 2150"/>
              <a:gd name="T12" fmla="*/ 1659 w 2100"/>
              <a:gd name="T13" fmla="*/ 0 h 2150"/>
              <a:gd name="T14" fmla="*/ 2022 w 2100"/>
              <a:gd name="T15" fmla="*/ 316 h 2150"/>
              <a:gd name="T16" fmla="*/ 2039 w 2100"/>
              <a:gd name="T17" fmla="*/ 553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0" h="2150">
                <a:moveTo>
                  <a:pt x="2039" y="553"/>
                </a:moveTo>
                <a:cubicBezTo>
                  <a:pt x="781" y="1999"/>
                  <a:pt x="781" y="1999"/>
                  <a:pt x="781" y="1999"/>
                </a:cubicBezTo>
                <a:cubicBezTo>
                  <a:pt x="716" y="2073"/>
                  <a:pt x="716" y="2073"/>
                  <a:pt x="716" y="2073"/>
                </a:cubicBezTo>
                <a:cubicBezTo>
                  <a:pt x="655" y="2143"/>
                  <a:pt x="549" y="2150"/>
                  <a:pt x="479" y="2089"/>
                </a:cubicBezTo>
                <a:cubicBezTo>
                  <a:pt x="0" y="1672"/>
                  <a:pt x="0" y="1672"/>
                  <a:pt x="0" y="1672"/>
                </a:cubicBezTo>
                <a:cubicBezTo>
                  <a:pt x="0" y="0"/>
                  <a:pt x="0" y="0"/>
                  <a:pt x="0" y="0"/>
                </a:cubicBezTo>
                <a:cubicBezTo>
                  <a:pt x="1659" y="0"/>
                  <a:pt x="1659" y="0"/>
                  <a:pt x="1659" y="0"/>
                </a:cubicBezTo>
                <a:cubicBezTo>
                  <a:pt x="2022" y="316"/>
                  <a:pt x="2022" y="316"/>
                  <a:pt x="2022" y="316"/>
                </a:cubicBezTo>
                <a:cubicBezTo>
                  <a:pt x="2092" y="377"/>
                  <a:pt x="2100" y="483"/>
                  <a:pt x="2039" y="553"/>
                </a:cubicBezTo>
                <a:close/>
              </a:path>
            </a:pathLst>
          </a:custGeom>
          <a:blipFill dpi="0" rotWithShape="1">
            <a:blip r:embed="rId2" cstate="email">
              <a:extLst>
                <a:ext uri="{BEBA8EAE-BF5A-486C-A8C5-ECC9F3942E4B}">
                  <a14:imgProps xmlns:a14="http://schemas.microsoft.com/office/drawing/2010/main">
                    <a14:imgLayer r:embed="rId3">
                      <a14:imgEffect>
                        <a14:saturation sat="114000"/>
                      </a14:imgEffect>
                    </a14:imgLayer>
                  </a14:imgProps>
                </a:ext>
                <a:ext uri="{28A0092B-C50C-407E-A947-70E740481C1C}">
                  <a14:useLocalDpi xmlns:a14="http://schemas.microsoft.com/office/drawing/2010/main"/>
                </a:ext>
              </a:extLst>
            </a:blip>
            <a:srcRect/>
            <a:stretch>
              <a:fillRect/>
            </a:stretch>
          </a:blipFill>
          <a:ln>
            <a:noFill/>
          </a:ln>
          <a:effectLst>
            <a:outerShdw blurRad="177800" dist="50800" dir="2700000" algn="tl" rotWithShape="0">
              <a:prstClr val="black">
                <a:alpha val="3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p:nvSpPr>
        <p:spPr bwMode="auto">
          <a:xfrm>
            <a:off x="1" y="3183913"/>
            <a:ext cx="2835285" cy="2582489"/>
          </a:xfrm>
          <a:custGeom>
            <a:avLst/>
            <a:gdLst>
              <a:gd name="T0" fmla="*/ 923 w 923"/>
              <a:gd name="T1" fmla="*/ 639 h 841"/>
              <a:gd name="T2" fmla="*/ 814 w 923"/>
              <a:gd name="T3" fmla="*/ 764 h 841"/>
              <a:gd name="T4" fmla="*/ 577 w 923"/>
              <a:gd name="T5" fmla="*/ 780 h 841"/>
              <a:gd name="T6" fmla="*/ 0 w 923"/>
              <a:gd name="T7" fmla="*/ 283 h 841"/>
              <a:gd name="T8" fmla="*/ 0 w 923"/>
              <a:gd name="T9" fmla="*/ 0 h 841"/>
              <a:gd name="T10" fmla="*/ 705 w 923"/>
              <a:gd name="T11" fmla="*/ 623 h 841"/>
              <a:gd name="T12" fmla="*/ 923 w 923"/>
              <a:gd name="T13" fmla="*/ 639 h 841"/>
            </a:gdLst>
            <a:ahLst/>
            <a:cxnLst>
              <a:cxn ang="0">
                <a:pos x="T0" y="T1"/>
              </a:cxn>
              <a:cxn ang="0">
                <a:pos x="T2" y="T3"/>
              </a:cxn>
              <a:cxn ang="0">
                <a:pos x="T4" y="T5"/>
              </a:cxn>
              <a:cxn ang="0">
                <a:pos x="T6" y="T7"/>
              </a:cxn>
              <a:cxn ang="0">
                <a:pos x="T8" y="T9"/>
              </a:cxn>
              <a:cxn ang="0">
                <a:pos x="T10" y="T11"/>
              </a:cxn>
              <a:cxn ang="0">
                <a:pos x="T12" y="T13"/>
              </a:cxn>
            </a:cxnLst>
            <a:rect l="0" t="0" r="r" b="b"/>
            <a:pathLst>
              <a:path w="923" h="841">
                <a:moveTo>
                  <a:pt x="923" y="639"/>
                </a:moveTo>
                <a:cubicBezTo>
                  <a:pt x="814" y="764"/>
                  <a:pt x="814" y="764"/>
                  <a:pt x="814" y="764"/>
                </a:cubicBezTo>
                <a:cubicBezTo>
                  <a:pt x="753" y="834"/>
                  <a:pt x="647" y="841"/>
                  <a:pt x="577" y="780"/>
                </a:cubicBezTo>
                <a:cubicBezTo>
                  <a:pt x="0" y="283"/>
                  <a:pt x="0" y="283"/>
                  <a:pt x="0" y="283"/>
                </a:cubicBezTo>
                <a:cubicBezTo>
                  <a:pt x="0" y="0"/>
                  <a:pt x="0" y="0"/>
                  <a:pt x="0" y="0"/>
                </a:cubicBezTo>
                <a:cubicBezTo>
                  <a:pt x="705" y="623"/>
                  <a:pt x="705" y="623"/>
                  <a:pt x="705" y="623"/>
                </a:cubicBezTo>
                <a:cubicBezTo>
                  <a:pt x="767" y="678"/>
                  <a:pt x="856" y="682"/>
                  <a:pt x="923" y="639"/>
                </a:cubicBezTo>
                <a:close/>
              </a:path>
            </a:pathLst>
          </a:custGeom>
          <a:gradFill>
            <a:gsLst>
              <a:gs pos="0">
                <a:srgbClr val="04BEFE">
                  <a:alpha val="52000"/>
                </a:srgbClr>
              </a:gs>
              <a:gs pos="100000">
                <a:srgbClr val="4498EC">
                  <a:alpha val="0"/>
                </a:srgb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1" y="3914214"/>
            <a:ext cx="3978652" cy="2380913"/>
          </a:xfrm>
          <a:custGeom>
            <a:avLst/>
            <a:gdLst>
              <a:gd name="T0" fmla="*/ 1288 w 1295"/>
              <a:gd name="T1" fmla="*/ 30 h 775"/>
              <a:gd name="T2" fmla="*/ 709 w 1295"/>
              <a:gd name="T3" fmla="*/ 698 h 775"/>
              <a:gd name="T4" fmla="*/ 472 w 1295"/>
              <a:gd name="T5" fmla="*/ 714 h 775"/>
              <a:gd name="T6" fmla="*/ 0 w 1295"/>
              <a:gd name="T7" fmla="*/ 300 h 775"/>
              <a:gd name="T8" fmla="*/ 0 w 1295"/>
              <a:gd name="T9" fmla="*/ 44 h 775"/>
              <a:gd name="T10" fmla="*/ 577 w 1295"/>
              <a:gd name="T11" fmla="*/ 542 h 775"/>
              <a:gd name="T12" fmla="*/ 814 w 1295"/>
              <a:gd name="T13" fmla="*/ 526 h 775"/>
              <a:gd name="T14" fmla="*/ 923 w 1295"/>
              <a:gd name="T15" fmla="*/ 401 h 775"/>
              <a:gd name="T16" fmla="*/ 1263 w 1295"/>
              <a:gd name="T17" fmla="*/ 8 h 775"/>
              <a:gd name="T18" fmla="*/ 1286 w 1295"/>
              <a:gd name="T19" fmla="*/ 5 h 775"/>
              <a:gd name="T20" fmla="*/ 1288 w 1295"/>
              <a:gd name="T21" fmla="*/ 30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5" h="775">
                <a:moveTo>
                  <a:pt x="1288" y="30"/>
                </a:moveTo>
                <a:cubicBezTo>
                  <a:pt x="709" y="698"/>
                  <a:pt x="709" y="698"/>
                  <a:pt x="709" y="698"/>
                </a:cubicBezTo>
                <a:cubicBezTo>
                  <a:pt x="648" y="768"/>
                  <a:pt x="542" y="775"/>
                  <a:pt x="472" y="714"/>
                </a:cubicBezTo>
                <a:cubicBezTo>
                  <a:pt x="0" y="300"/>
                  <a:pt x="0" y="300"/>
                  <a:pt x="0" y="300"/>
                </a:cubicBezTo>
                <a:cubicBezTo>
                  <a:pt x="0" y="44"/>
                  <a:pt x="0" y="44"/>
                  <a:pt x="0" y="44"/>
                </a:cubicBezTo>
                <a:cubicBezTo>
                  <a:pt x="577" y="542"/>
                  <a:pt x="577" y="542"/>
                  <a:pt x="577" y="542"/>
                </a:cubicBezTo>
                <a:cubicBezTo>
                  <a:pt x="647" y="603"/>
                  <a:pt x="753" y="596"/>
                  <a:pt x="814" y="526"/>
                </a:cubicBezTo>
                <a:cubicBezTo>
                  <a:pt x="923" y="401"/>
                  <a:pt x="923" y="401"/>
                  <a:pt x="923" y="401"/>
                </a:cubicBezTo>
                <a:cubicBezTo>
                  <a:pt x="1263" y="8"/>
                  <a:pt x="1263" y="8"/>
                  <a:pt x="1263" y="8"/>
                </a:cubicBezTo>
                <a:cubicBezTo>
                  <a:pt x="1269" y="1"/>
                  <a:pt x="1279" y="0"/>
                  <a:pt x="1286" y="5"/>
                </a:cubicBezTo>
                <a:cubicBezTo>
                  <a:pt x="1294" y="11"/>
                  <a:pt x="1295" y="22"/>
                  <a:pt x="1288" y="30"/>
                </a:cubicBezTo>
                <a:close/>
              </a:path>
            </a:pathLst>
          </a:custGeom>
          <a:gradFill>
            <a:gsLst>
              <a:gs pos="0">
                <a:schemeClr val="tx1"/>
              </a:gs>
              <a:gs pos="48000">
                <a:srgbClr val="25A7FF"/>
              </a:gs>
              <a:gs pos="100000">
                <a:srgbClr val="64E9FF"/>
              </a:gs>
            </a:gsLst>
            <a:lin ang="162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4046396" y="3210349"/>
            <a:ext cx="543595" cy="606381"/>
          </a:xfrm>
          <a:custGeom>
            <a:avLst/>
            <a:gdLst>
              <a:gd name="T0" fmla="*/ 168 w 177"/>
              <a:gd name="T1" fmla="*/ 5 h 197"/>
              <a:gd name="T2" fmla="*/ 168 w 177"/>
              <a:gd name="T3" fmla="*/ 5 h 197"/>
              <a:gd name="T4" fmla="*/ 171 w 177"/>
              <a:gd name="T5" fmla="*/ 29 h 197"/>
              <a:gd name="T6" fmla="*/ 32 w 177"/>
              <a:gd name="T7" fmla="*/ 189 h 197"/>
              <a:gd name="T8" fmla="*/ 9 w 177"/>
              <a:gd name="T9" fmla="*/ 192 h 197"/>
              <a:gd name="T10" fmla="*/ 9 w 177"/>
              <a:gd name="T11" fmla="*/ 192 h 197"/>
              <a:gd name="T12" fmla="*/ 7 w 177"/>
              <a:gd name="T13" fmla="*/ 168 h 197"/>
              <a:gd name="T14" fmla="*/ 145 w 177"/>
              <a:gd name="T15" fmla="*/ 8 h 197"/>
              <a:gd name="T16" fmla="*/ 168 w 177"/>
              <a:gd name="T17" fmla="*/ 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97">
                <a:moveTo>
                  <a:pt x="168" y="5"/>
                </a:moveTo>
                <a:cubicBezTo>
                  <a:pt x="168" y="5"/>
                  <a:pt x="168" y="5"/>
                  <a:pt x="168" y="5"/>
                </a:cubicBezTo>
                <a:cubicBezTo>
                  <a:pt x="176" y="11"/>
                  <a:pt x="177" y="22"/>
                  <a:pt x="171" y="29"/>
                </a:cubicBezTo>
                <a:cubicBezTo>
                  <a:pt x="32" y="189"/>
                  <a:pt x="32" y="189"/>
                  <a:pt x="32" y="189"/>
                </a:cubicBezTo>
                <a:cubicBezTo>
                  <a:pt x="26" y="196"/>
                  <a:pt x="16" y="197"/>
                  <a:pt x="9" y="192"/>
                </a:cubicBezTo>
                <a:cubicBezTo>
                  <a:pt x="9" y="192"/>
                  <a:pt x="9" y="192"/>
                  <a:pt x="9" y="192"/>
                </a:cubicBezTo>
                <a:cubicBezTo>
                  <a:pt x="1" y="186"/>
                  <a:pt x="0" y="175"/>
                  <a:pt x="7" y="168"/>
                </a:cubicBezTo>
                <a:cubicBezTo>
                  <a:pt x="145" y="8"/>
                  <a:pt x="145" y="8"/>
                  <a:pt x="145" y="8"/>
                </a:cubicBezTo>
                <a:cubicBezTo>
                  <a:pt x="151" y="1"/>
                  <a:pt x="161" y="0"/>
                  <a:pt x="168" y="5"/>
                </a:cubicBezTo>
                <a:close/>
              </a:path>
            </a:pathLst>
          </a:custGeom>
          <a:gradFill>
            <a:gsLst>
              <a:gs pos="0">
                <a:srgbClr val="04BEFE">
                  <a:alpha val="52000"/>
                </a:srgbClr>
              </a:gs>
              <a:gs pos="100000">
                <a:srgbClr val="4498EC">
                  <a:alpha val="0"/>
                </a:srgbClr>
              </a:gs>
            </a:gsLst>
            <a:lin ang="2700000" scaled="1"/>
          </a:gradFill>
          <a:ln>
            <a:noFill/>
          </a:ln>
        </p:spPr>
        <p:txBody>
          <a:bodyPr vert="horz" wrap="square" lIns="91440" tIns="45720" rIns="91440" bIns="45720" numCol="1" anchor="t" anchorCtr="0" compatLnSpc="1">
            <a:prstTxWarp prst="textNoShape">
              <a:avLst/>
            </a:prstTxWarp>
          </a:bodyPr>
          <a:lstStyle/>
          <a:p>
            <a:r>
              <a:rPr lang="en-US" dirty="0"/>
              <a:t> </a:t>
            </a:r>
          </a:p>
        </p:txBody>
      </p:sp>
      <p:sp>
        <p:nvSpPr>
          <p:cNvPr id="10" name="Freeform 10"/>
          <p:cNvSpPr>
            <a:spLocks/>
          </p:cNvSpPr>
          <p:nvPr/>
        </p:nvSpPr>
        <p:spPr bwMode="auto">
          <a:xfrm>
            <a:off x="4664343" y="2812153"/>
            <a:ext cx="269320" cy="290798"/>
          </a:xfrm>
          <a:custGeom>
            <a:avLst/>
            <a:gdLst>
              <a:gd name="T0" fmla="*/ 82 w 88"/>
              <a:gd name="T1" fmla="*/ 30 h 95"/>
              <a:gd name="T2" fmla="*/ 32 w 88"/>
              <a:gd name="T3" fmla="*/ 87 h 95"/>
              <a:gd name="T4" fmla="*/ 9 w 88"/>
              <a:gd name="T5" fmla="*/ 90 h 95"/>
              <a:gd name="T6" fmla="*/ 9 w 88"/>
              <a:gd name="T7" fmla="*/ 90 h 95"/>
              <a:gd name="T8" fmla="*/ 7 w 88"/>
              <a:gd name="T9" fmla="*/ 65 h 95"/>
              <a:gd name="T10" fmla="*/ 56 w 88"/>
              <a:gd name="T11" fmla="*/ 8 h 95"/>
              <a:gd name="T12" fmla="*/ 79 w 88"/>
              <a:gd name="T13" fmla="*/ 6 h 95"/>
              <a:gd name="T14" fmla="*/ 79 w 88"/>
              <a:gd name="T15" fmla="*/ 6 h 95"/>
              <a:gd name="T16" fmla="*/ 82 w 88"/>
              <a:gd name="T17" fmla="*/ 3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5">
                <a:moveTo>
                  <a:pt x="82" y="30"/>
                </a:moveTo>
                <a:cubicBezTo>
                  <a:pt x="32" y="87"/>
                  <a:pt x="32" y="87"/>
                  <a:pt x="32" y="87"/>
                </a:cubicBezTo>
                <a:cubicBezTo>
                  <a:pt x="26" y="94"/>
                  <a:pt x="16" y="95"/>
                  <a:pt x="9" y="90"/>
                </a:cubicBezTo>
                <a:cubicBezTo>
                  <a:pt x="9" y="90"/>
                  <a:pt x="9" y="90"/>
                  <a:pt x="9" y="90"/>
                </a:cubicBezTo>
                <a:cubicBezTo>
                  <a:pt x="1" y="84"/>
                  <a:pt x="0" y="73"/>
                  <a:pt x="7" y="65"/>
                </a:cubicBezTo>
                <a:cubicBezTo>
                  <a:pt x="56" y="8"/>
                  <a:pt x="56" y="8"/>
                  <a:pt x="56" y="8"/>
                </a:cubicBezTo>
                <a:cubicBezTo>
                  <a:pt x="62" y="1"/>
                  <a:pt x="72" y="0"/>
                  <a:pt x="79" y="6"/>
                </a:cubicBezTo>
                <a:cubicBezTo>
                  <a:pt x="79" y="6"/>
                  <a:pt x="79" y="6"/>
                  <a:pt x="79" y="6"/>
                </a:cubicBezTo>
                <a:cubicBezTo>
                  <a:pt x="87" y="12"/>
                  <a:pt x="88" y="23"/>
                  <a:pt x="82" y="30"/>
                </a:cubicBezTo>
                <a:close/>
              </a:path>
            </a:pathLst>
          </a:custGeom>
          <a:gradFill>
            <a:gsLst>
              <a:gs pos="0">
                <a:srgbClr val="04BEFE">
                  <a:alpha val="52000"/>
                </a:srgbClr>
              </a:gs>
              <a:gs pos="100000">
                <a:srgbClr val="4498EC">
                  <a:alpha val="0"/>
                </a:srgbClr>
              </a:gs>
            </a:gsLst>
            <a:lin ang="54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
          <p:cNvSpPr>
            <a:spLocks/>
          </p:cNvSpPr>
          <p:nvPr/>
        </p:nvSpPr>
        <p:spPr bwMode="auto">
          <a:xfrm>
            <a:off x="957" y="2265573"/>
            <a:ext cx="2835285" cy="2582489"/>
          </a:xfrm>
          <a:custGeom>
            <a:avLst/>
            <a:gdLst>
              <a:gd name="T0" fmla="*/ 923 w 923"/>
              <a:gd name="T1" fmla="*/ 639 h 841"/>
              <a:gd name="T2" fmla="*/ 814 w 923"/>
              <a:gd name="T3" fmla="*/ 764 h 841"/>
              <a:gd name="T4" fmla="*/ 577 w 923"/>
              <a:gd name="T5" fmla="*/ 780 h 841"/>
              <a:gd name="T6" fmla="*/ 0 w 923"/>
              <a:gd name="T7" fmla="*/ 283 h 841"/>
              <a:gd name="T8" fmla="*/ 0 w 923"/>
              <a:gd name="T9" fmla="*/ 0 h 841"/>
              <a:gd name="T10" fmla="*/ 705 w 923"/>
              <a:gd name="T11" fmla="*/ 623 h 841"/>
              <a:gd name="T12" fmla="*/ 923 w 923"/>
              <a:gd name="T13" fmla="*/ 639 h 841"/>
            </a:gdLst>
            <a:ahLst/>
            <a:cxnLst>
              <a:cxn ang="0">
                <a:pos x="T0" y="T1"/>
              </a:cxn>
              <a:cxn ang="0">
                <a:pos x="T2" y="T3"/>
              </a:cxn>
              <a:cxn ang="0">
                <a:pos x="T4" y="T5"/>
              </a:cxn>
              <a:cxn ang="0">
                <a:pos x="T6" y="T7"/>
              </a:cxn>
              <a:cxn ang="0">
                <a:pos x="T8" y="T9"/>
              </a:cxn>
              <a:cxn ang="0">
                <a:pos x="T10" y="T11"/>
              </a:cxn>
              <a:cxn ang="0">
                <a:pos x="T12" y="T13"/>
              </a:cxn>
            </a:cxnLst>
            <a:rect l="0" t="0" r="r" b="b"/>
            <a:pathLst>
              <a:path w="923" h="841">
                <a:moveTo>
                  <a:pt x="923" y="639"/>
                </a:moveTo>
                <a:cubicBezTo>
                  <a:pt x="814" y="764"/>
                  <a:pt x="814" y="764"/>
                  <a:pt x="814" y="764"/>
                </a:cubicBezTo>
                <a:cubicBezTo>
                  <a:pt x="753" y="834"/>
                  <a:pt x="647" y="841"/>
                  <a:pt x="577" y="780"/>
                </a:cubicBezTo>
                <a:cubicBezTo>
                  <a:pt x="0" y="283"/>
                  <a:pt x="0" y="283"/>
                  <a:pt x="0" y="283"/>
                </a:cubicBezTo>
                <a:cubicBezTo>
                  <a:pt x="0" y="0"/>
                  <a:pt x="0" y="0"/>
                  <a:pt x="0" y="0"/>
                </a:cubicBezTo>
                <a:cubicBezTo>
                  <a:pt x="705" y="623"/>
                  <a:pt x="705" y="623"/>
                  <a:pt x="705" y="623"/>
                </a:cubicBezTo>
                <a:cubicBezTo>
                  <a:pt x="767" y="678"/>
                  <a:pt x="856" y="682"/>
                  <a:pt x="923" y="639"/>
                </a:cubicBezTo>
                <a:close/>
              </a:path>
            </a:pathLst>
          </a:custGeom>
          <a:gradFill>
            <a:gsLst>
              <a:gs pos="0">
                <a:srgbClr val="04BEFE">
                  <a:alpha val="22000"/>
                </a:srgbClr>
              </a:gs>
              <a:gs pos="100000">
                <a:srgbClr val="4498EC">
                  <a:alpha val="0"/>
                </a:srgbClr>
              </a:gs>
            </a:gsLst>
            <a:lin ang="2700000" scaled="1"/>
          </a:gradFill>
          <a:ln>
            <a:noFill/>
          </a:ln>
        </p:spPr>
        <p:txBody>
          <a:bodyPr vert="horz" wrap="square" lIns="91440" tIns="45720" rIns="91440" bIns="45720" numCol="1" anchor="t" anchorCtr="0" compatLnSpc="1">
            <a:prstTxWarp prst="textNoShape">
              <a:avLst/>
            </a:prstTxWarp>
          </a:bodyPr>
          <a:lstStyle/>
          <a:p>
            <a:endParaRPr lang="en-US"/>
          </a:p>
        </p:txBody>
      </p:sp>
      <p:grpSp>
        <p:nvGrpSpPr>
          <p:cNvPr id="2" name="Group 1">
            <a:extLst>
              <a:ext uri="{FF2B5EF4-FFF2-40B4-BE49-F238E27FC236}">
                <a16:creationId xmlns:a16="http://schemas.microsoft.com/office/drawing/2014/main" id="{06281DA7-131D-4597-8F75-90E424690386}"/>
              </a:ext>
            </a:extLst>
          </p:cNvPr>
          <p:cNvGrpSpPr/>
          <p:nvPr/>
        </p:nvGrpSpPr>
        <p:grpSpPr>
          <a:xfrm>
            <a:off x="219456" y="3309675"/>
            <a:ext cx="2436872" cy="1731090"/>
            <a:chOff x="206961" y="3524288"/>
            <a:chExt cx="2013944" cy="1300592"/>
          </a:xfrm>
        </p:grpSpPr>
        <p:sp>
          <p:nvSpPr>
            <p:cNvPr id="69" name="Rectangle 68"/>
            <p:cNvSpPr/>
            <p:nvPr/>
          </p:nvSpPr>
          <p:spPr>
            <a:xfrm>
              <a:off x="767338" y="3923055"/>
              <a:ext cx="1453567" cy="901825"/>
            </a:xfrm>
            <a:prstGeom prst="rect">
              <a:avLst/>
            </a:prstGeom>
            <a:noFill/>
          </p:spPr>
          <p:txBody>
            <a:bodyPr wrap="none" lIns="91440" tIns="45720" rIns="91440" bIns="45720">
              <a:spAutoFit/>
            </a:bodyPr>
            <a:lstStyle/>
            <a:p>
              <a:r>
                <a:rPr lang="en-US" sz="3600" cap="none" spc="200" dirty="0">
                  <a:ln w="0">
                    <a:noFill/>
                  </a:ln>
                  <a:solidFill>
                    <a:schemeClr val="bg1"/>
                  </a:solidFill>
                  <a:latin typeface="Impact" panose="020B0806030902050204" pitchFamily="34" charset="0"/>
                </a:rPr>
                <a:t>OU</a:t>
              </a:r>
              <a:r>
                <a:rPr lang="en-US" sz="3600" spc="200" dirty="0">
                  <a:ln w="0">
                    <a:noFill/>
                  </a:ln>
                  <a:solidFill>
                    <a:schemeClr val="bg1"/>
                  </a:solidFill>
                  <a:latin typeface="Impact" panose="020B0806030902050204" pitchFamily="34" charset="0"/>
                </a:rPr>
                <a:t>R</a:t>
              </a:r>
            </a:p>
            <a:p>
              <a:r>
                <a:rPr lang="en-US" sz="3600" cap="none" spc="200" dirty="0">
                  <a:ln w="0">
                    <a:noFill/>
                  </a:ln>
                  <a:solidFill>
                    <a:schemeClr val="bg1"/>
                  </a:solidFill>
                  <a:latin typeface="Impact" panose="020B0806030902050204" pitchFamily="34" charset="0"/>
                </a:rPr>
                <a:t>AGENDA</a:t>
              </a:r>
            </a:p>
          </p:txBody>
        </p:sp>
        <p:sp>
          <p:nvSpPr>
            <p:cNvPr id="70" name="Freeform 31"/>
            <p:cNvSpPr>
              <a:spLocks/>
            </p:cNvSpPr>
            <p:nvPr/>
          </p:nvSpPr>
          <p:spPr bwMode="auto">
            <a:xfrm>
              <a:off x="206961" y="3524288"/>
              <a:ext cx="864230" cy="1171499"/>
            </a:xfrm>
            <a:custGeom>
              <a:avLst/>
              <a:gdLst>
                <a:gd name="T0" fmla="*/ 189 w 515"/>
                <a:gd name="T1" fmla="*/ 755 h 755"/>
                <a:gd name="T2" fmla="*/ 0 w 515"/>
                <a:gd name="T3" fmla="*/ 755 h 755"/>
                <a:gd name="T4" fmla="*/ 0 w 515"/>
                <a:gd name="T5" fmla="*/ 0 h 755"/>
                <a:gd name="T6" fmla="*/ 515 w 515"/>
                <a:gd name="T7" fmla="*/ 0 h 755"/>
                <a:gd name="T8" fmla="*/ 515 w 515"/>
                <a:gd name="T9" fmla="*/ 234 h 755"/>
                <a:gd name="T10" fmla="*/ 457 w 515"/>
                <a:gd name="T11" fmla="*/ 234 h 755"/>
                <a:gd name="T12" fmla="*/ 457 w 515"/>
                <a:gd name="T13" fmla="*/ 58 h 755"/>
                <a:gd name="T14" fmla="*/ 57 w 515"/>
                <a:gd name="T15" fmla="*/ 58 h 755"/>
                <a:gd name="T16" fmla="*/ 57 w 515"/>
                <a:gd name="T17" fmla="*/ 697 h 755"/>
                <a:gd name="T18" fmla="*/ 189 w 515"/>
                <a:gd name="T19" fmla="*/ 697 h 755"/>
                <a:gd name="T20" fmla="*/ 189 w 515"/>
                <a:gd name="T21" fmla="*/ 755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 h="755">
                  <a:moveTo>
                    <a:pt x="189" y="755"/>
                  </a:moveTo>
                  <a:lnTo>
                    <a:pt x="0" y="755"/>
                  </a:lnTo>
                  <a:lnTo>
                    <a:pt x="0" y="0"/>
                  </a:lnTo>
                  <a:lnTo>
                    <a:pt x="515" y="0"/>
                  </a:lnTo>
                  <a:lnTo>
                    <a:pt x="515" y="234"/>
                  </a:lnTo>
                  <a:lnTo>
                    <a:pt x="457" y="234"/>
                  </a:lnTo>
                  <a:lnTo>
                    <a:pt x="457" y="58"/>
                  </a:lnTo>
                  <a:lnTo>
                    <a:pt x="57" y="58"/>
                  </a:lnTo>
                  <a:lnTo>
                    <a:pt x="57" y="697"/>
                  </a:lnTo>
                  <a:lnTo>
                    <a:pt x="189" y="697"/>
                  </a:lnTo>
                  <a:lnTo>
                    <a:pt x="189" y="755"/>
                  </a:lnTo>
                  <a:close/>
                </a:path>
              </a:pathLst>
            </a:custGeom>
            <a:solidFill>
              <a:srgbClr val="92E3FC">
                <a:alpha val="86000"/>
              </a:srgbClr>
            </a:solidFill>
            <a:ln>
              <a:noFill/>
            </a:ln>
          </p:spPr>
          <p:txBody>
            <a:bodyPr vert="horz" wrap="square" lIns="91440" tIns="45720" rIns="91440" bIns="45720" numCol="1" anchor="t" anchorCtr="0" compatLnSpc="1">
              <a:prstTxWarp prst="textNoShape">
                <a:avLst/>
              </a:prstTxWarp>
            </a:bodyPr>
            <a:lstStyle/>
            <a:p>
              <a:endParaRPr lang="en-US" sz="2400"/>
            </a:p>
          </p:txBody>
        </p:sp>
      </p:grpSp>
      <p:grpSp>
        <p:nvGrpSpPr>
          <p:cNvPr id="124" name="Group 123"/>
          <p:cNvGrpSpPr/>
          <p:nvPr/>
        </p:nvGrpSpPr>
        <p:grpSpPr>
          <a:xfrm>
            <a:off x="5961126" y="313153"/>
            <a:ext cx="1280160" cy="1280160"/>
            <a:chOff x="5858313" y="444851"/>
            <a:chExt cx="1280160" cy="1280160"/>
          </a:xfrm>
        </p:grpSpPr>
        <p:sp>
          <p:nvSpPr>
            <p:cNvPr id="33" name="Oval 19"/>
            <p:cNvSpPr>
              <a:spLocks noChangeArrowheads="1"/>
            </p:cNvSpPr>
            <p:nvPr/>
          </p:nvSpPr>
          <p:spPr bwMode="auto">
            <a:xfrm>
              <a:off x="5858313" y="444851"/>
              <a:ext cx="1280160" cy="128016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0"/>
            <p:cNvSpPr>
              <a:spLocks noChangeArrowheads="1"/>
            </p:cNvSpPr>
            <p:nvPr/>
          </p:nvSpPr>
          <p:spPr bwMode="auto">
            <a:xfrm>
              <a:off x="5986626" y="573165"/>
              <a:ext cx="1023531" cy="1023531"/>
            </a:xfrm>
            <a:prstGeom prst="ellipse">
              <a:avLst/>
            </a:prstGeom>
            <a:gradFill flip="none" rotWithShape="1">
              <a:gsLst>
                <a:gs pos="100000">
                  <a:srgbClr val="007FD6"/>
                </a:gs>
                <a:gs pos="0">
                  <a:srgbClr val="09DCFF"/>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9"/>
            <p:cNvSpPr>
              <a:spLocks noEditPoints="1"/>
            </p:cNvSpPr>
            <p:nvPr/>
          </p:nvSpPr>
          <p:spPr bwMode="auto">
            <a:xfrm>
              <a:off x="6239643" y="796363"/>
              <a:ext cx="517496" cy="546139"/>
            </a:xfrm>
            <a:custGeom>
              <a:avLst/>
              <a:gdLst>
                <a:gd name="T0" fmla="*/ 201 w 456"/>
                <a:gd name="T1" fmla="*/ 370 h 481"/>
                <a:gd name="T2" fmla="*/ 174 w 456"/>
                <a:gd name="T3" fmla="*/ 481 h 481"/>
                <a:gd name="T4" fmla="*/ 271 w 456"/>
                <a:gd name="T5" fmla="*/ 420 h 481"/>
                <a:gd name="T6" fmla="*/ 259 w 456"/>
                <a:gd name="T7" fmla="*/ 408 h 481"/>
                <a:gd name="T8" fmla="*/ 259 w 456"/>
                <a:gd name="T9" fmla="*/ 449 h 481"/>
                <a:gd name="T10" fmla="*/ 220 w 456"/>
                <a:gd name="T11" fmla="*/ 437 h 481"/>
                <a:gd name="T12" fmla="*/ 203 w 456"/>
                <a:gd name="T13" fmla="*/ 414 h 481"/>
                <a:gd name="T14" fmla="*/ 204 w 456"/>
                <a:gd name="T15" fmla="*/ 386 h 481"/>
                <a:gd name="T16" fmla="*/ 228 w 456"/>
                <a:gd name="T17" fmla="*/ 354 h 481"/>
                <a:gd name="T18" fmla="*/ 252 w 456"/>
                <a:gd name="T19" fmla="*/ 386 h 481"/>
                <a:gd name="T20" fmla="*/ 149 w 456"/>
                <a:gd name="T21" fmla="*/ 338 h 481"/>
                <a:gd name="T22" fmla="*/ 51 w 456"/>
                <a:gd name="T23" fmla="*/ 330 h 481"/>
                <a:gd name="T24" fmla="*/ 28 w 456"/>
                <a:gd name="T25" fmla="*/ 426 h 481"/>
                <a:gd name="T26" fmla="*/ 111 w 456"/>
                <a:gd name="T27" fmla="*/ 374 h 481"/>
                <a:gd name="T28" fmla="*/ 98 w 456"/>
                <a:gd name="T29" fmla="*/ 394 h 481"/>
                <a:gd name="T30" fmla="*/ 66 w 456"/>
                <a:gd name="T31" fmla="*/ 386 h 481"/>
                <a:gd name="T32" fmla="*/ 55 w 456"/>
                <a:gd name="T33" fmla="*/ 367 h 481"/>
                <a:gd name="T34" fmla="*/ 54 w 456"/>
                <a:gd name="T35" fmla="*/ 347 h 481"/>
                <a:gd name="T36" fmla="*/ 74 w 456"/>
                <a:gd name="T37" fmla="*/ 322 h 481"/>
                <a:gd name="T38" fmla="*/ 95 w 456"/>
                <a:gd name="T39" fmla="*/ 347 h 481"/>
                <a:gd name="T40" fmla="*/ 93 w 456"/>
                <a:gd name="T41" fmla="*/ 367 h 481"/>
                <a:gd name="T42" fmla="*/ 404 w 456"/>
                <a:gd name="T43" fmla="*/ 330 h 481"/>
                <a:gd name="T44" fmla="*/ 306 w 456"/>
                <a:gd name="T45" fmla="*/ 338 h 481"/>
                <a:gd name="T46" fmla="*/ 381 w 456"/>
                <a:gd name="T47" fmla="*/ 400 h 481"/>
                <a:gd name="T48" fmla="*/ 456 w 456"/>
                <a:gd name="T49" fmla="*/ 338 h 481"/>
                <a:gd name="T50" fmla="*/ 389 w 456"/>
                <a:gd name="T51" fmla="*/ 386 h 481"/>
                <a:gd name="T52" fmla="*/ 358 w 456"/>
                <a:gd name="T53" fmla="*/ 394 h 481"/>
                <a:gd name="T54" fmla="*/ 356 w 456"/>
                <a:gd name="T55" fmla="*/ 361 h 481"/>
                <a:gd name="T56" fmla="*/ 369 w 456"/>
                <a:gd name="T57" fmla="*/ 345 h 481"/>
                <a:gd name="T58" fmla="*/ 389 w 456"/>
                <a:gd name="T59" fmla="*/ 337 h 481"/>
                <a:gd name="T60" fmla="*/ 419 w 456"/>
                <a:gd name="T61" fmla="*/ 349 h 481"/>
                <a:gd name="T62" fmla="*/ 401 w 456"/>
                <a:gd name="T63" fmla="*/ 376 h 481"/>
                <a:gd name="T64" fmla="*/ 129 w 456"/>
                <a:gd name="T65" fmla="*/ 283 h 481"/>
                <a:gd name="T66" fmla="*/ 263 w 456"/>
                <a:gd name="T67" fmla="*/ 182 h 481"/>
                <a:gd name="T68" fmla="*/ 160 w 456"/>
                <a:gd name="T69" fmla="*/ 126 h 481"/>
                <a:gd name="T70" fmla="*/ 147 w 456"/>
                <a:gd name="T71" fmla="*/ 266 h 481"/>
                <a:gd name="T72" fmla="*/ 227 w 456"/>
                <a:gd name="T73" fmla="*/ 77 h 481"/>
                <a:gd name="T74" fmla="*/ 177 w 456"/>
                <a:gd name="T75" fmla="*/ 126 h 481"/>
                <a:gd name="T76" fmla="*/ 218 w 456"/>
                <a:gd name="T77" fmla="*/ 46 h 481"/>
                <a:gd name="T78" fmla="*/ 236 w 456"/>
                <a:gd name="T79" fmla="*/ 46 h 481"/>
                <a:gd name="T80" fmla="*/ 310 w 456"/>
                <a:gd name="T81" fmla="*/ 31 h 481"/>
                <a:gd name="T82" fmla="*/ 307 w 456"/>
                <a:gd name="T83" fmla="*/ 117 h 481"/>
                <a:gd name="T84" fmla="*/ 307 w 456"/>
                <a:gd name="T85" fmla="*/ 135 h 481"/>
                <a:gd name="T86" fmla="*/ 132 w 456"/>
                <a:gd name="T87" fmla="*/ 43 h 481"/>
                <a:gd name="T88" fmla="*/ 164 w 456"/>
                <a:gd name="T89" fmla="*/ 75 h 481"/>
                <a:gd name="T90" fmla="*/ 101 w 456"/>
                <a:gd name="T91" fmla="*/ 11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6" h="481">
                  <a:moveTo>
                    <a:pt x="254" y="370"/>
                  </a:moveTo>
                  <a:cubicBezTo>
                    <a:pt x="228" y="316"/>
                    <a:pt x="228" y="316"/>
                    <a:pt x="228" y="316"/>
                  </a:cubicBezTo>
                  <a:cubicBezTo>
                    <a:pt x="201" y="370"/>
                    <a:pt x="201" y="370"/>
                    <a:pt x="201" y="370"/>
                  </a:cubicBezTo>
                  <a:cubicBezTo>
                    <a:pt x="141" y="379"/>
                    <a:pt x="141" y="379"/>
                    <a:pt x="141" y="379"/>
                  </a:cubicBezTo>
                  <a:cubicBezTo>
                    <a:pt x="185" y="420"/>
                    <a:pt x="185" y="420"/>
                    <a:pt x="185" y="420"/>
                  </a:cubicBezTo>
                  <a:cubicBezTo>
                    <a:pt x="174" y="481"/>
                    <a:pt x="174" y="481"/>
                    <a:pt x="174" y="481"/>
                  </a:cubicBezTo>
                  <a:cubicBezTo>
                    <a:pt x="228" y="451"/>
                    <a:pt x="228" y="451"/>
                    <a:pt x="228" y="451"/>
                  </a:cubicBezTo>
                  <a:cubicBezTo>
                    <a:pt x="281" y="481"/>
                    <a:pt x="281" y="481"/>
                    <a:pt x="281" y="481"/>
                  </a:cubicBezTo>
                  <a:cubicBezTo>
                    <a:pt x="271" y="420"/>
                    <a:pt x="271" y="420"/>
                    <a:pt x="271" y="420"/>
                  </a:cubicBezTo>
                  <a:cubicBezTo>
                    <a:pt x="314" y="379"/>
                    <a:pt x="314" y="379"/>
                    <a:pt x="314" y="379"/>
                  </a:cubicBezTo>
                  <a:lnTo>
                    <a:pt x="254" y="370"/>
                  </a:lnTo>
                  <a:close/>
                  <a:moveTo>
                    <a:pt x="259" y="408"/>
                  </a:moveTo>
                  <a:cubicBezTo>
                    <a:pt x="253" y="414"/>
                    <a:pt x="253" y="414"/>
                    <a:pt x="253" y="414"/>
                  </a:cubicBezTo>
                  <a:cubicBezTo>
                    <a:pt x="254" y="423"/>
                    <a:pt x="254" y="423"/>
                    <a:pt x="254" y="423"/>
                  </a:cubicBezTo>
                  <a:cubicBezTo>
                    <a:pt x="259" y="449"/>
                    <a:pt x="259" y="449"/>
                    <a:pt x="259" y="449"/>
                  </a:cubicBezTo>
                  <a:cubicBezTo>
                    <a:pt x="236" y="437"/>
                    <a:pt x="236" y="437"/>
                    <a:pt x="236" y="437"/>
                  </a:cubicBezTo>
                  <a:cubicBezTo>
                    <a:pt x="228" y="432"/>
                    <a:pt x="228" y="432"/>
                    <a:pt x="228" y="432"/>
                  </a:cubicBezTo>
                  <a:cubicBezTo>
                    <a:pt x="220" y="437"/>
                    <a:pt x="220" y="437"/>
                    <a:pt x="220" y="437"/>
                  </a:cubicBezTo>
                  <a:cubicBezTo>
                    <a:pt x="197" y="449"/>
                    <a:pt x="197" y="449"/>
                    <a:pt x="197" y="449"/>
                  </a:cubicBezTo>
                  <a:cubicBezTo>
                    <a:pt x="201" y="423"/>
                    <a:pt x="201" y="423"/>
                    <a:pt x="201" y="423"/>
                  </a:cubicBezTo>
                  <a:cubicBezTo>
                    <a:pt x="203" y="414"/>
                    <a:pt x="203" y="414"/>
                    <a:pt x="203" y="414"/>
                  </a:cubicBezTo>
                  <a:cubicBezTo>
                    <a:pt x="196" y="408"/>
                    <a:pt x="196" y="408"/>
                    <a:pt x="196" y="408"/>
                  </a:cubicBezTo>
                  <a:cubicBezTo>
                    <a:pt x="178" y="390"/>
                    <a:pt x="178" y="390"/>
                    <a:pt x="178" y="390"/>
                  </a:cubicBezTo>
                  <a:cubicBezTo>
                    <a:pt x="204" y="386"/>
                    <a:pt x="204" y="386"/>
                    <a:pt x="204" y="386"/>
                  </a:cubicBezTo>
                  <a:cubicBezTo>
                    <a:pt x="212" y="385"/>
                    <a:pt x="212" y="385"/>
                    <a:pt x="212" y="385"/>
                  </a:cubicBezTo>
                  <a:cubicBezTo>
                    <a:pt x="216" y="377"/>
                    <a:pt x="216" y="377"/>
                    <a:pt x="216" y="377"/>
                  </a:cubicBezTo>
                  <a:cubicBezTo>
                    <a:pt x="228" y="354"/>
                    <a:pt x="228" y="354"/>
                    <a:pt x="228" y="354"/>
                  </a:cubicBezTo>
                  <a:cubicBezTo>
                    <a:pt x="239" y="377"/>
                    <a:pt x="239" y="377"/>
                    <a:pt x="239" y="377"/>
                  </a:cubicBezTo>
                  <a:cubicBezTo>
                    <a:pt x="243" y="385"/>
                    <a:pt x="243" y="385"/>
                    <a:pt x="243" y="385"/>
                  </a:cubicBezTo>
                  <a:cubicBezTo>
                    <a:pt x="252" y="386"/>
                    <a:pt x="252" y="386"/>
                    <a:pt x="252" y="386"/>
                  </a:cubicBezTo>
                  <a:cubicBezTo>
                    <a:pt x="278" y="390"/>
                    <a:pt x="278" y="390"/>
                    <a:pt x="278" y="390"/>
                  </a:cubicBezTo>
                  <a:lnTo>
                    <a:pt x="259" y="408"/>
                  </a:lnTo>
                  <a:close/>
                  <a:moveTo>
                    <a:pt x="149" y="338"/>
                  </a:moveTo>
                  <a:cubicBezTo>
                    <a:pt x="97" y="330"/>
                    <a:pt x="97" y="330"/>
                    <a:pt x="97" y="330"/>
                  </a:cubicBezTo>
                  <a:cubicBezTo>
                    <a:pt x="74" y="284"/>
                    <a:pt x="74" y="284"/>
                    <a:pt x="74" y="284"/>
                  </a:cubicBezTo>
                  <a:cubicBezTo>
                    <a:pt x="51" y="330"/>
                    <a:pt x="51" y="330"/>
                    <a:pt x="51" y="330"/>
                  </a:cubicBezTo>
                  <a:cubicBezTo>
                    <a:pt x="0" y="338"/>
                    <a:pt x="0" y="338"/>
                    <a:pt x="0" y="338"/>
                  </a:cubicBezTo>
                  <a:cubicBezTo>
                    <a:pt x="37" y="374"/>
                    <a:pt x="37" y="374"/>
                    <a:pt x="37" y="374"/>
                  </a:cubicBezTo>
                  <a:cubicBezTo>
                    <a:pt x="28" y="426"/>
                    <a:pt x="28" y="426"/>
                    <a:pt x="28" y="426"/>
                  </a:cubicBezTo>
                  <a:cubicBezTo>
                    <a:pt x="74" y="400"/>
                    <a:pt x="74" y="400"/>
                    <a:pt x="74" y="400"/>
                  </a:cubicBezTo>
                  <a:cubicBezTo>
                    <a:pt x="120" y="426"/>
                    <a:pt x="120" y="426"/>
                    <a:pt x="120" y="426"/>
                  </a:cubicBezTo>
                  <a:cubicBezTo>
                    <a:pt x="111" y="374"/>
                    <a:pt x="111" y="374"/>
                    <a:pt x="111" y="374"/>
                  </a:cubicBezTo>
                  <a:lnTo>
                    <a:pt x="149" y="338"/>
                  </a:lnTo>
                  <a:close/>
                  <a:moveTo>
                    <a:pt x="95" y="376"/>
                  </a:moveTo>
                  <a:cubicBezTo>
                    <a:pt x="98" y="394"/>
                    <a:pt x="98" y="394"/>
                    <a:pt x="98" y="394"/>
                  </a:cubicBezTo>
                  <a:cubicBezTo>
                    <a:pt x="82" y="386"/>
                    <a:pt x="82" y="386"/>
                    <a:pt x="82" y="386"/>
                  </a:cubicBezTo>
                  <a:cubicBezTo>
                    <a:pt x="74" y="381"/>
                    <a:pt x="74" y="381"/>
                    <a:pt x="74" y="381"/>
                  </a:cubicBezTo>
                  <a:cubicBezTo>
                    <a:pt x="66" y="386"/>
                    <a:pt x="66" y="386"/>
                    <a:pt x="66" y="386"/>
                  </a:cubicBezTo>
                  <a:cubicBezTo>
                    <a:pt x="51" y="394"/>
                    <a:pt x="51" y="394"/>
                    <a:pt x="51" y="394"/>
                  </a:cubicBezTo>
                  <a:cubicBezTo>
                    <a:pt x="54" y="376"/>
                    <a:pt x="54" y="376"/>
                    <a:pt x="54" y="376"/>
                  </a:cubicBezTo>
                  <a:cubicBezTo>
                    <a:pt x="55" y="367"/>
                    <a:pt x="55" y="367"/>
                    <a:pt x="55" y="367"/>
                  </a:cubicBezTo>
                  <a:cubicBezTo>
                    <a:pt x="49" y="361"/>
                    <a:pt x="49" y="361"/>
                    <a:pt x="49" y="361"/>
                  </a:cubicBezTo>
                  <a:cubicBezTo>
                    <a:pt x="36" y="349"/>
                    <a:pt x="36" y="349"/>
                    <a:pt x="36" y="349"/>
                  </a:cubicBezTo>
                  <a:cubicBezTo>
                    <a:pt x="54" y="347"/>
                    <a:pt x="54" y="347"/>
                    <a:pt x="54" y="347"/>
                  </a:cubicBezTo>
                  <a:cubicBezTo>
                    <a:pt x="63" y="345"/>
                    <a:pt x="63" y="345"/>
                    <a:pt x="63" y="345"/>
                  </a:cubicBezTo>
                  <a:cubicBezTo>
                    <a:pt x="67" y="337"/>
                    <a:pt x="67" y="337"/>
                    <a:pt x="67" y="337"/>
                  </a:cubicBezTo>
                  <a:cubicBezTo>
                    <a:pt x="74" y="322"/>
                    <a:pt x="74" y="322"/>
                    <a:pt x="74" y="322"/>
                  </a:cubicBezTo>
                  <a:cubicBezTo>
                    <a:pt x="82" y="337"/>
                    <a:pt x="82" y="337"/>
                    <a:pt x="82" y="337"/>
                  </a:cubicBezTo>
                  <a:cubicBezTo>
                    <a:pt x="86" y="345"/>
                    <a:pt x="86" y="345"/>
                    <a:pt x="86" y="345"/>
                  </a:cubicBezTo>
                  <a:cubicBezTo>
                    <a:pt x="95" y="347"/>
                    <a:pt x="95" y="347"/>
                    <a:pt x="95" y="347"/>
                  </a:cubicBezTo>
                  <a:cubicBezTo>
                    <a:pt x="112" y="349"/>
                    <a:pt x="112" y="349"/>
                    <a:pt x="112" y="349"/>
                  </a:cubicBezTo>
                  <a:cubicBezTo>
                    <a:pt x="100" y="361"/>
                    <a:pt x="100" y="361"/>
                    <a:pt x="100" y="361"/>
                  </a:cubicBezTo>
                  <a:cubicBezTo>
                    <a:pt x="93" y="367"/>
                    <a:pt x="93" y="367"/>
                    <a:pt x="93" y="367"/>
                  </a:cubicBezTo>
                  <a:lnTo>
                    <a:pt x="95" y="376"/>
                  </a:lnTo>
                  <a:close/>
                  <a:moveTo>
                    <a:pt x="456" y="338"/>
                  </a:moveTo>
                  <a:cubicBezTo>
                    <a:pt x="404" y="330"/>
                    <a:pt x="404" y="330"/>
                    <a:pt x="404" y="330"/>
                  </a:cubicBezTo>
                  <a:cubicBezTo>
                    <a:pt x="381" y="284"/>
                    <a:pt x="381" y="284"/>
                    <a:pt x="381" y="284"/>
                  </a:cubicBezTo>
                  <a:cubicBezTo>
                    <a:pt x="358" y="330"/>
                    <a:pt x="358" y="330"/>
                    <a:pt x="358" y="330"/>
                  </a:cubicBezTo>
                  <a:cubicBezTo>
                    <a:pt x="306" y="338"/>
                    <a:pt x="306" y="338"/>
                    <a:pt x="306" y="338"/>
                  </a:cubicBezTo>
                  <a:cubicBezTo>
                    <a:pt x="344" y="374"/>
                    <a:pt x="344" y="374"/>
                    <a:pt x="344" y="374"/>
                  </a:cubicBezTo>
                  <a:cubicBezTo>
                    <a:pt x="335" y="426"/>
                    <a:pt x="335" y="426"/>
                    <a:pt x="335" y="426"/>
                  </a:cubicBezTo>
                  <a:cubicBezTo>
                    <a:pt x="381" y="400"/>
                    <a:pt x="381" y="400"/>
                    <a:pt x="381" y="400"/>
                  </a:cubicBezTo>
                  <a:cubicBezTo>
                    <a:pt x="427" y="426"/>
                    <a:pt x="427" y="426"/>
                    <a:pt x="427" y="426"/>
                  </a:cubicBezTo>
                  <a:cubicBezTo>
                    <a:pt x="418" y="374"/>
                    <a:pt x="418" y="374"/>
                    <a:pt x="418" y="374"/>
                  </a:cubicBezTo>
                  <a:lnTo>
                    <a:pt x="456" y="338"/>
                  </a:lnTo>
                  <a:close/>
                  <a:moveTo>
                    <a:pt x="401" y="376"/>
                  </a:moveTo>
                  <a:cubicBezTo>
                    <a:pt x="405" y="394"/>
                    <a:pt x="405" y="394"/>
                    <a:pt x="405" y="394"/>
                  </a:cubicBezTo>
                  <a:cubicBezTo>
                    <a:pt x="389" y="386"/>
                    <a:pt x="389" y="386"/>
                    <a:pt x="389" y="386"/>
                  </a:cubicBezTo>
                  <a:cubicBezTo>
                    <a:pt x="381" y="381"/>
                    <a:pt x="381" y="381"/>
                    <a:pt x="381" y="381"/>
                  </a:cubicBezTo>
                  <a:cubicBezTo>
                    <a:pt x="373" y="386"/>
                    <a:pt x="373" y="386"/>
                    <a:pt x="373" y="386"/>
                  </a:cubicBezTo>
                  <a:cubicBezTo>
                    <a:pt x="358" y="394"/>
                    <a:pt x="358" y="394"/>
                    <a:pt x="358" y="394"/>
                  </a:cubicBezTo>
                  <a:cubicBezTo>
                    <a:pt x="361" y="376"/>
                    <a:pt x="361" y="376"/>
                    <a:pt x="361" y="376"/>
                  </a:cubicBezTo>
                  <a:cubicBezTo>
                    <a:pt x="362" y="367"/>
                    <a:pt x="362" y="367"/>
                    <a:pt x="362" y="367"/>
                  </a:cubicBezTo>
                  <a:cubicBezTo>
                    <a:pt x="356" y="361"/>
                    <a:pt x="356" y="361"/>
                    <a:pt x="356" y="361"/>
                  </a:cubicBezTo>
                  <a:cubicBezTo>
                    <a:pt x="343" y="349"/>
                    <a:pt x="343" y="349"/>
                    <a:pt x="343" y="349"/>
                  </a:cubicBezTo>
                  <a:cubicBezTo>
                    <a:pt x="361" y="347"/>
                    <a:pt x="361" y="347"/>
                    <a:pt x="361" y="347"/>
                  </a:cubicBezTo>
                  <a:cubicBezTo>
                    <a:pt x="369" y="345"/>
                    <a:pt x="369" y="345"/>
                    <a:pt x="369" y="345"/>
                  </a:cubicBezTo>
                  <a:cubicBezTo>
                    <a:pt x="373" y="337"/>
                    <a:pt x="373" y="337"/>
                    <a:pt x="373" y="337"/>
                  </a:cubicBezTo>
                  <a:cubicBezTo>
                    <a:pt x="381" y="322"/>
                    <a:pt x="381" y="322"/>
                    <a:pt x="381" y="322"/>
                  </a:cubicBezTo>
                  <a:cubicBezTo>
                    <a:pt x="389" y="337"/>
                    <a:pt x="389" y="337"/>
                    <a:pt x="389" y="337"/>
                  </a:cubicBezTo>
                  <a:cubicBezTo>
                    <a:pt x="393" y="345"/>
                    <a:pt x="393" y="345"/>
                    <a:pt x="393" y="345"/>
                  </a:cubicBezTo>
                  <a:cubicBezTo>
                    <a:pt x="401" y="347"/>
                    <a:pt x="401" y="347"/>
                    <a:pt x="401" y="347"/>
                  </a:cubicBezTo>
                  <a:cubicBezTo>
                    <a:pt x="419" y="349"/>
                    <a:pt x="419" y="349"/>
                    <a:pt x="419" y="349"/>
                  </a:cubicBezTo>
                  <a:cubicBezTo>
                    <a:pt x="407" y="361"/>
                    <a:pt x="407" y="361"/>
                    <a:pt x="407" y="361"/>
                  </a:cubicBezTo>
                  <a:cubicBezTo>
                    <a:pt x="400" y="367"/>
                    <a:pt x="400" y="367"/>
                    <a:pt x="400" y="367"/>
                  </a:cubicBezTo>
                  <a:lnTo>
                    <a:pt x="401" y="376"/>
                  </a:lnTo>
                  <a:close/>
                  <a:moveTo>
                    <a:pt x="191" y="183"/>
                  </a:moveTo>
                  <a:cubicBezTo>
                    <a:pt x="155" y="197"/>
                    <a:pt x="129" y="233"/>
                    <a:pt x="129" y="274"/>
                  </a:cubicBezTo>
                  <a:cubicBezTo>
                    <a:pt x="129" y="283"/>
                    <a:pt x="129" y="283"/>
                    <a:pt x="129" y="283"/>
                  </a:cubicBezTo>
                  <a:cubicBezTo>
                    <a:pt x="327" y="283"/>
                    <a:pt x="327" y="283"/>
                    <a:pt x="327" y="283"/>
                  </a:cubicBezTo>
                  <a:cubicBezTo>
                    <a:pt x="327" y="274"/>
                    <a:pt x="327" y="274"/>
                    <a:pt x="327" y="274"/>
                  </a:cubicBezTo>
                  <a:cubicBezTo>
                    <a:pt x="327" y="232"/>
                    <a:pt x="300" y="197"/>
                    <a:pt x="263" y="182"/>
                  </a:cubicBezTo>
                  <a:cubicBezTo>
                    <a:pt x="282" y="170"/>
                    <a:pt x="294" y="150"/>
                    <a:pt x="294" y="126"/>
                  </a:cubicBezTo>
                  <a:cubicBezTo>
                    <a:pt x="294" y="89"/>
                    <a:pt x="264" y="59"/>
                    <a:pt x="227" y="59"/>
                  </a:cubicBezTo>
                  <a:cubicBezTo>
                    <a:pt x="190" y="59"/>
                    <a:pt x="160" y="89"/>
                    <a:pt x="160" y="126"/>
                  </a:cubicBezTo>
                  <a:cubicBezTo>
                    <a:pt x="160" y="150"/>
                    <a:pt x="172" y="171"/>
                    <a:pt x="191" y="183"/>
                  </a:cubicBezTo>
                  <a:close/>
                  <a:moveTo>
                    <a:pt x="309" y="266"/>
                  </a:moveTo>
                  <a:cubicBezTo>
                    <a:pt x="147" y="266"/>
                    <a:pt x="147" y="266"/>
                    <a:pt x="147" y="266"/>
                  </a:cubicBezTo>
                  <a:cubicBezTo>
                    <a:pt x="151" y="225"/>
                    <a:pt x="186" y="193"/>
                    <a:pt x="228" y="193"/>
                  </a:cubicBezTo>
                  <a:cubicBezTo>
                    <a:pt x="270" y="193"/>
                    <a:pt x="304" y="225"/>
                    <a:pt x="309" y="266"/>
                  </a:cubicBezTo>
                  <a:close/>
                  <a:moveTo>
                    <a:pt x="227" y="77"/>
                  </a:moveTo>
                  <a:cubicBezTo>
                    <a:pt x="254" y="77"/>
                    <a:pt x="276" y="99"/>
                    <a:pt x="276" y="126"/>
                  </a:cubicBezTo>
                  <a:cubicBezTo>
                    <a:pt x="276" y="153"/>
                    <a:pt x="254" y="175"/>
                    <a:pt x="227" y="175"/>
                  </a:cubicBezTo>
                  <a:cubicBezTo>
                    <a:pt x="200" y="175"/>
                    <a:pt x="177" y="153"/>
                    <a:pt x="177" y="126"/>
                  </a:cubicBezTo>
                  <a:cubicBezTo>
                    <a:pt x="177" y="99"/>
                    <a:pt x="200" y="77"/>
                    <a:pt x="227" y="77"/>
                  </a:cubicBezTo>
                  <a:close/>
                  <a:moveTo>
                    <a:pt x="236" y="46"/>
                  </a:moveTo>
                  <a:cubicBezTo>
                    <a:pt x="218" y="46"/>
                    <a:pt x="218" y="46"/>
                    <a:pt x="218" y="46"/>
                  </a:cubicBezTo>
                  <a:cubicBezTo>
                    <a:pt x="218" y="0"/>
                    <a:pt x="218" y="0"/>
                    <a:pt x="218" y="0"/>
                  </a:cubicBezTo>
                  <a:cubicBezTo>
                    <a:pt x="236" y="0"/>
                    <a:pt x="236" y="0"/>
                    <a:pt x="236" y="0"/>
                  </a:cubicBezTo>
                  <a:lnTo>
                    <a:pt x="236" y="46"/>
                  </a:lnTo>
                  <a:close/>
                  <a:moveTo>
                    <a:pt x="290" y="75"/>
                  </a:moveTo>
                  <a:cubicBezTo>
                    <a:pt x="277" y="63"/>
                    <a:pt x="277" y="63"/>
                    <a:pt x="277" y="63"/>
                  </a:cubicBezTo>
                  <a:cubicBezTo>
                    <a:pt x="310" y="31"/>
                    <a:pt x="310" y="31"/>
                    <a:pt x="310" y="31"/>
                  </a:cubicBezTo>
                  <a:cubicBezTo>
                    <a:pt x="322" y="43"/>
                    <a:pt x="322" y="43"/>
                    <a:pt x="322" y="43"/>
                  </a:cubicBezTo>
                  <a:lnTo>
                    <a:pt x="290" y="75"/>
                  </a:lnTo>
                  <a:close/>
                  <a:moveTo>
                    <a:pt x="307" y="117"/>
                  </a:moveTo>
                  <a:cubicBezTo>
                    <a:pt x="353" y="117"/>
                    <a:pt x="353" y="117"/>
                    <a:pt x="353" y="117"/>
                  </a:cubicBezTo>
                  <a:cubicBezTo>
                    <a:pt x="353" y="135"/>
                    <a:pt x="353" y="135"/>
                    <a:pt x="353" y="135"/>
                  </a:cubicBezTo>
                  <a:cubicBezTo>
                    <a:pt x="307" y="135"/>
                    <a:pt x="307" y="135"/>
                    <a:pt x="307" y="135"/>
                  </a:cubicBezTo>
                  <a:lnTo>
                    <a:pt x="307" y="117"/>
                  </a:lnTo>
                  <a:close/>
                  <a:moveTo>
                    <a:pt x="164" y="75"/>
                  </a:moveTo>
                  <a:cubicBezTo>
                    <a:pt x="132" y="43"/>
                    <a:pt x="132" y="43"/>
                    <a:pt x="132" y="43"/>
                  </a:cubicBezTo>
                  <a:cubicBezTo>
                    <a:pt x="144" y="31"/>
                    <a:pt x="144" y="31"/>
                    <a:pt x="144" y="31"/>
                  </a:cubicBezTo>
                  <a:cubicBezTo>
                    <a:pt x="176" y="63"/>
                    <a:pt x="176" y="63"/>
                    <a:pt x="176" y="63"/>
                  </a:cubicBezTo>
                  <a:lnTo>
                    <a:pt x="164" y="75"/>
                  </a:lnTo>
                  <a:close/>
                  <a:moveTo>
                    <a:pt x="146" y="135"/>
                  </a:moveTo>
                  <a:cubicBezTo>
                    <a:pt x="101" y="135"/>
                    <a:pt x="101" y="135"/>
                    <a:pt x="101" y="135"/>
                  </a:cubicBezTo>
                  <a:cubicBezTo>
                    <a:pt x="101" y="117"/>
                    <a:pt x="101" y="117"/>
                    <a:pt x="101" y="117"/>
                  </a:cubicBezTo>
                  <a:cubicBezTo>
                    <a:pt x="146" y="117"/>
                    <a:pt x="146" y="117"/>
                    <a:pt x="146" y="117"/>
                  </a:cubicBezTo>
                  <a:lnTo>
                    <a:pt x="146"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5" name="Group 154"/>
          <p:cNvGrpSpPr/>
          <p:nvPr/>
        </p:nvGrpSpPr>
        <p:grpSpPr>
          <a:xfrm>
            <a:off x="8503379" y="529581"/>
            <a:ext cx="3528063" cy="663685"/>
            <a:chOff x="8254207" y="548327"/>
            <a:chExt cx="3528063" cy="663685"/>
          </a:xfrm>
        </p:grpSpPr>
        <p:sp>
          <p:nvSpPr>
            <p:cNvPr id="65" name="Rectangle 64"/>
            <p:cNvSpPr/>
            <p:nvPr/>
          </p:nvSpPr>
          <p:spPr>
            <a:xfrm>
              <a:off x="8254207" y="548327"/>
              <a:ext cx="2056910" cy="369332"/>
            </a:xfrm>
            <a:prstGeom prst="rect">
              <a:avLst/>
            </a:prstGeom>
            <a:noFill/>
          </p:spPr>
          <p:txBody>
            <a:bodyPr wrap="none" lIns="91440" tIns="45720" rIns="91440" bIns="45720">
              <a:spAutoFit/>
            </a:bodyPr>
            <a:lstStyle/>
            <a:p>
              <a:r>
                <a:rPr lang="en-CA" b="1" dirty="0">
                  <a:ln w="0">
                    <a:noFill/>
                  </a:ln>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Today’s Cineplex</a:t>
              </a:r>
              <a:endParaRPr lang="en-US" b="1" cap="none" spc="0" dirty="0">
                <a:ln w="0">
                  <a:noFill/>
                </a:ln>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TextBox 84"/>
            <p:cNvSpPr txBox="1"/>
            <p:nvPr/>
          </p:nvSpPr>
          <p:spPr>
            <a:xfrm>
              <a:off x="8254207" y="904235"/>
              <a:ext cx="3528063" cy="307777"/>
            </a:xfrm>
            <a:prstGeom prst="rect">
              <a:avLst/>
            </a:prstGeom>
            <a:noFill/>
          </p:spPr>
          <p:txBody>
            <a:bodyPr wrap="square" rtlCol="0">
              <a:spAutoFit/>
            </a:bodyPr>
            <a:lstStyle/>
            <a:p>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Business Model Canvas &amp; Annual Report</a:t>
              </a:r>
            </a:p>
          </p:txBody>
        </p:sp>
      </p:grpSp>
      <p:grpSp>
        <p:nvGrpSpPr>
          <p:cNvPr id="117" name="Group 116"/>
          <p:cNvGrpSpPr/>
          <p:nvPr/>
        </p:nvGrpSpPr>
        <p:grpSpPr>
          <a:xfrm>
            <a:off x="5074551" y="1683840"/>
            <a:ext cx="1280160" cy="1280160"/>
            <a:chOff x="5074551" y="1758790"/>
            <a:chExt cx="1280160" cy="1280160"/>
          </a:xfrm>
        </p:grpSpPr>
        <p:grpSp>
          <p:nvGrpSpPr>
            <p:cNvPr id="49" name="Group 48"/>
            <p:cNvGrpSpPr/>
            <p:nvPr/>
          </p:nvGrpSpPr>
          <p:grpSpPr>
            <a:xfrm>
              <a:off x="5074551" y="1758790"/>
              <a:ext cx="1280160" cy="1280160"/>
              <a:chOff x="5442991" y="1385888"/>
              <a:chExt cx="1362075" cy="1362075"/>
            </a:xfrm>
          </p:grpSpPr>
          <p:sp>
            <p:nvSpPr>
              <p:cNvPr id="50" name="Oval 19"/>
              <p:cNvSpPr>
                <a:spLocks noChangeArrowheads="1"/>
              </p:cNvSpPr>
              <p:nvPr/>
            </p:nvSpPr>
            <p:spPr bwMode="auto">
              <a:xfrm>
                <a:off x="5442991" y="1385888"/>
                <a:ext cx="1362075" cy="1362075"/>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20"/>
              <p:cNvSpPr>
                <a:spLocks noChangeArrowheads="1"/>
              </p:cNvSpPr>
              <p:nvPr/>
            </p:nvSpPr>
            <p:spPr bwMode="auto">
              <a:xfrm>
                <a:off x="5579516" y="1522413"/>
                <a:ext cx="1089025" cy="1089025"/>
              </a:xfrm>
              <a:prstGeom prst="ellipse">
                <a:avLst/>
              </a:prstGeom>
              <a:gradFill flip="none" rotWithShape="1">
                <a:gsLst>
                  <a:gs pos="100000">
                    <a:srgbClr val="007FD6"/>
                  </a:gs>
                  <a:gs pos="0">
                    <a:srgbClr val="09DCFF"/>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90" name="Freeform 33"/>
            <p:cNvSpPr>
              <a:spLocks noEditPoints="1"/>
            </p:cNvSpPr>
            <p:nvPr/>
          </p:nvSpPr>
          <p:spPr bwMode="auto">
            <a:xfrm>
              <a:off x="5478187" y="2141685"/>
              <a:ext cx="472889" cy="514370"/>
            </a:xfrm>
            <a:custGeom>
              <a:avLst/>
              <a:gdLst>
                <a:gd name="T0" fmla="*/ 223 w 300"/>
                <a:gd name="T1" fmla="*/ 236 h 326"/>
                <a:gd name="T2" fmla="*/ 198 w 300"/>
                <a:gd name="T3" fmla="*/ 218 h 326"/>
                <a:gd name="T4" fmla="*/ 102 w 300"/>
                <a:gd name="T5" fmla="*/ 218 h 326"/>
                <a:gd name="T6" fmla="*/ 77 w 300"/>
                <a:gd name="T7" fmla="*/ 236 h 326"/>
                <a:gd name="T8" fmla="*/ 0 w 300"/>
                <a:gd name="T9" fmla="*/ 295 h 326"/>
                <a:gd name="T10" fmla="*/ 135 w 300"/>
                <a:gd name="T11" fmla="*/ 326 h 326"/>
                <a:gd name="T12" fmla="*/ 165 w 300"/>
                <a:gd name="T13" fmla="*/ 326 h 326"/>
                <a:gd name="T14" fmla="*/ 291 w 300"/>
                <a:gd name="T15" fmla="*/ 265 h 326"/>
                <a:gd name="T16" fmla="*/ 10 w 300"/>
                <a:gd name="T17" fmla="*/ 295 h 326"/>
                <a:gd name="T18" fmla="*/ 120 w 300"/>
                <a:gd name="T19" fmla="*/ 301 h 326"/>
                <a:gd name="T20" fmla="*/ 135 w 300"/>
                <a:gd name="T21" fmla="*/ 297 h 326"/>
                <a:gd name="T22" fmla="*/ 86 w 300"/>
                <a:gd name="T23" fmla="*/ 241 h 326"/>
                <a:gd name="T24" fmla="*/ 141 w 300"/>
                <a:gd name="T25" fmla="*/ 316 h 326"/>
                <a:gd name="T26" fmla="*/ 156 w 300"/>
                <a:gd name="T27" fmla="*/ 301 h 326"/>
                <a:gd name="T28" fmla="*/ 155 w 300"/>
                <a:gd name="T29" fmla="*/ 291 h 326"/>
                <a:gd name="T30" fmla="*/ 150 w 300"/>
                <a:gd name="T31" fmla="*/ 273 h 326"/>
                <a:gd name="T32" fmla="*/ 204 w 300"/>
                <a:gd name="T33" fmla="*/ 226 h 326"/>
                <a:gd name="T34" fmla="*/ 157 w 300"/>
                <a:gd name="T35" fmla="*/ 266 h 326"/>
                <a:gd name="T36" fmla="*/ 165 w 300"/>
                <a:gd name="T37" fmla="*/ 297 h 326"/>
                <a:gd name="T38" fmla="*/ 181 w 300"/>
                <a:gd name="T39" fmla="*/ 301 h 326"/>
                <a:gd name="T40" fmla="*/ 290 w 300"/>
                <a:gd name="T41" fmla="*/ 295 h 326"/>
                <a:gd name="T42" fmla="*/ 70 w 300"/>
                <a:gd name="T43" fmla="*/ 231 h 326"/>
                <a:gd name="T44" fmla="*/ 97 w 300"/>
                <a:gd name="T45" fmla="*/ 198 h 326"/>
                <a:gd name="T46" fmla="*/ 196 w 300"/>
                <a:gd name="T47" fmla="*/ 208 h 326"/>
                <a:gd name="T48" fmla="*/ 230 w 300"/>
                <a:gd name="T49" fmla="*/ 106 h 326"/>
                <a:gd name="T50" fmla="*/ 230 w 300"/>
                <a:gd name="T51" fmla="*/ 18 h 326"/>
                <a:gd name="T52" fmla="*/ 229 w 300"/>
                <a:gd name="T53" fmla="*/ 18 h 326"/>
                <a:gd name="T54" fmla="*/ 228 w 300"/>
                <a:gd name="T55" fmla="*/ 17 h 326"/>
                <a:gd name="T56" fmla="*/ 228 w 300"/>
                <a:gd name="T57" fmla="*/ 16 h 326"/>
                <a:gd name="T58" fmla="*/ 227 w 300"/>
                <a:gd name="T59" fmla="*/ 16 h 326"/>
                <a:gd name="T60" fmla="*/ 226 w 300"/>
                <a:gd name="T61" fmla="*/ 16 h 326"/>
                <a:gd name="T62" fmla="*/ 225 w 300"/>
                <a:gd name="T63" fmla="*/ 16 h 326"/>
                <a:gd name="T64" fmla="*/ 104 w 300"/>
                <a:gd name="T65" fmla="*/ 16 h 326"/>
                <a:gd name="T66" fmla="*/ 70 w 300"/>
                <a:gd name="T67" fmla="*/ 106 h 326"/>
                <a:gd name="T68" fmla="*/ 209 w 300"/>
                <a:gd name="T69" fmla="*/ 195 h 326"/>
                <a:gd name="T70" fmla="*/ 150 w 300"/>
                <a:gd name="T71" fmla="*/ 186 h 326"/>
                <a:gd name="T72" fmla="*/ 181 w 300"/>
                <a:gd name="T73" fmla="*/ 205 h 326"/>
                <a:gd name="T74" fmla="*/ 85 w 300"/>
                <a:gd name="T75" fmla="*/ 130 h 326"/>
                <a:gd name="T76" fmla="*/ 215 w 300"/>
                <a:gd name="T77" fmla="*/ 116 h 326"/>
                <a:gd name="T78" fmla="*/ 206 w 300"/>
                <a:gd name="T79" fmla="*/ 191 h 326"/>
                <a:gd name="T80" fmla="*/ 233 w 300"/>
                <a:gd name="T81" fmla="*/ 166 h 326"/>
                <a:gd name="T82" fmla="*/ 160 w 300"/>
                <a:gd name="T83" fmla="*/ 186 h 326"/>
                <a:gd name="T84" fmla="*/ 225 w 300"/>
                <a:gd name="T85" fmla="*/ 116 h 326"/>
                <a:gd name="T86" fmla="*/ 230 w 300"/>
                <a:gd name="T87" fmla="*/ 156 h 326"/>
                <a:gd name="T88" fmla="*/ 104 w 300"/>
                <a:gd name="T89" fmla="*/ 26 h 326"/>
                <a:gd name="T90" fmla="*/ 222 w 300"/>
                <a:gd name="T91" fmla="*/ 26 h 326"/>
                <a:gd name="T92" fmla="*/ 94 w 300"/>
                <a:gd name="T93" fmla="*/ 71 h 326"/>
                <a:gd name="T94" fmla="*/ 94 w 300"/>
                <a:gd name="T95" fmla="*/ 71 h 326"/>
                <a:gd name="T96" fmla="*/ 91 w 300"/>
                <a:gd name="T97" fmla="*/ 73 h 326"/>
                <a:gd name="T98" fmla="*/ 91 w 300"/>
                <a:gd name="T99" fmla="*/ 73 h 326"/>
                <a:gd name="T100" fmla="*/ 75 w 300"/>
                <a:gd name="T101" fmla="*/ 61 h 326"/>
                <a:gd name="T102" fmla="*/ 73 w 300"/>
                <a:gd name="T103" fmla="*/ 116 h 326"/>
                <a:gd name="T104" fmla="*/ 70 w 300"/>
                <a:gd name="T105" fmla="*/ 15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0" h="326">
                  <a:moveTo>
                    <a:pt x="291" y="265"/>
                  </a:moveTo>
                  <a:cubicBezTo>
                    <a:pt x="284" y="255"/>
                    <a:pt x="274" y="248"/>
                    <a:pt x="263" y="245"/>
                  </a:cubicBezTo>
                  <a:cubicBezTo>
                    <a:pt x="263" y="245"/>
                    <a:pt x="263" y="245"/>
                    <a:pt x="263" y="245"/>
                  </a:cubicBezTo>
                  <a:cubicBezTo>
                    <a:pt x="223" y="236"/>
                    <a:pt x="223" y="236"/>
                    <a:pt x="223" y="236"/>
                  </a:cubicBezTo>
                  <a:cubicBezTo>
                    <a:pt x="212" y="220"/>
                    <a:pt x="212" y="220"/>
                    <a:pt x="212" y="220"/>
                  </a:cubicBezTo>
                  <a:cubicBezTo>
                    <a:pt x="212" y="220"/>
                    <a:pt x="212" y="220"/>
                    <a:pt x="212" y="220"/>
                  </a:cubicBezTo>
                  <a:cubicBezTo>
                    <a:pt x="211" y="218"/>
                    <a:pt x="208" y="216"/>
                    <a:pt x="205" y="216"/>
                  </a:cubicBezTo>
                  <a:cubicBezTo>
                    <a:pt x="203" y="216"/>
                    <a:pt x="200" y="216"/>
                    <a:pt x="198" y="218"/>
                  </a:cubicBezTo>
                  <a:cubicBezTo>
                    <a:pt x="198" y="218"/>
                    <a:pt x="198" y="218"/>
                    <a:pt x="198" y="218"/>
                  </a:cubicBezTo>
                  <a:cubicBezTo>
                    <a:pt x="150" y="259"/>
                    <a:pt x="150" y="259"/>
                    <a:pt x="150" y="259"/>
                  </a:cubicBezTo>
                  <a:cubicBezTo>
                    <a:pt x="102" y="218"/>
                    <a:pt x="102" y="218"/>
                    <a:pt x="102" y="218"/>
                  </a:cubicBezTo>
                  <a:cubicBezTo>
                    <a:pt x="102" y="218"/>
                    <a:pt x="102" y="218"/>
                    <a:pt x="102" y="218"/>
                  </a:cubicBezTo>
                  <a:cubicBezTo>
                    <a:pt x="100" y="216"/>
                    <a:pt x="97" y="216"/>
                    <a:pt x="95" y="216"/>
                  </a:cubicBezTo>
                  <a:cubicBezTo>
                    <a:pt x="92" y="216"/>
                    <a:pt x="90" y="218"/>
                    <a:pt x="88" y="220"/>
                  </a:cubicBezTo>
                  <a:cubicBezTo>
                    <a:pt x="88" y="220"/>
                    <a:pt x="88" y="220"/>
                    <a:pt x="88" y="220"/>
                  </a:cubicBezTo>
                  <a:cubicBezTo>
                    <a:pt x="77" y="236"/>
                    <a:pt x="77" y="236"/>
                    <a:pt x="77" y="236"/>
                  </a:cubicBezTo>
                  <a:cubicBezTo>
                    <a:pt x="37" y="245"/>
                    <a:pt x="37" y="245"/>
                    <a:pt x="37" y="245"/>
                  </a:cubicBezTo>
                  <a:cubicBezTo>
                    <a:pt x="37" y="245"/>
                    <a:pt x="37" y="245"/>
                    <a:pt x="37" y="245"/>
                  </a:cubicBezTo>
                  <a:cubicBezTo>
                    <a:pt x="26" y="248"/>
                    <a:pt x="16" y="255"/>
                    <a:pt x="10" y="265"/>
                  </a:cubicBezTo>
                  <a:cubicBezTo>
                    <a:pt x="4" y="274"/>
                    <a:pt x="0" y="284"/>
                    <a:pt x="0" y="295"/>
                  </a:cubicBezTo>
                  <a:cubicBezTo>
                    <a:pt x="0" y="308"/>
                    <a:pt x="0" y="308"/>
                    <a:pt x="0" y="308"/>
                  </a:cubicBezTo>
                  <a:cubicBezTo>
                    <a:pt x="0" y="318"/>
                    <a:pt x="9" y="326"/>
                    <a:pt x="20" y="326"/>
                  </a:cubicBezTo>
                  <a:cubicBezTo>
                    <a:pt x="135" y="326"/>
                    <a:pt x="135" y="326"/>
                    <a:pt x="135" y="326"/>
                  </a:cubicBezTo>
                  <a:cubicBezTo>
                    <a:pt x="135" y="326"/>
                    <a:pt x="135" y="326"/>
                    <a:pt x="135" y="326"/>
                  </a:cubicBezTo>
                  <a:cubicBezTo>
                    <a:pt x="135" y="326"/>
                    <a:pt x="135" y="326"/>
                    <a:pt x="135" y="326"/>
                  </a:cubicBezTo>
                  <a:cubicBezTo>
                    <a:pt x="165" y="326"/>
                    <a:pt x="165" y="326"/>
                    <a:pt x="165" y="326"/>
                  </a:cubicBezTo>
                  <a:cubicBezTo>
                    <a:pt x="165" y="326"/>
                    <a:pt x="165" y="326"/>
                    <a:pt x="165" y="326"/>
                  </a:cubicBezTo>
                  <a:cubicBezTo>
                    <a:pt x="165" y="326"/>
                    <a:pt x="165" y="326"/>
                    <a:pt x="165" y="326"/>
                  </a:cubicBezTo>
                  <a:cubicBezTo>
                    <a:pt x="280" y="326"/>
                    <a:pt x="280" y="326"/>
                    <a:pt x="280" y="326"/>
                  </a:cubicBezTo>
                  <a:cubicBezTo>
                    <a:pt x="291" y="326"/>
                    <a:pt x="300" y="318"/>
                    <a:pt x="300" y="308"/>
                  </a:cubicBezTo>
                  <a:cubicBezTo>
                    <a:pt x="300" y="295"/>
                    <a:pt x="300" y="295"/>
                    <a:pt x="300" y="295"/>
                  </a:cubicBezTo>
                  <a:cubicBezTo>
                    <a:pt x="300" y="284"/>
                    <a:pt x="297" y="274"/>
                    <a:pt x="291" y="265"/>
                  </a:cubicBezTo>
                  <a:close/>
                  <a:moveTo>
                    <a:pt x="131" y="316"/>
                  </a:moveTo>
                  <a:cubicBezTo>
                    <a:pt x="20" y="316"/>
                    <a:pt x="20" y="316"/>
                    <a:pt x="20" y="316"/>
                  </a:cubicBezTo>
                  <a:cubicBezTo>
                    <a:pt x="15" y="316"/>
                    <a:pt x="10" y="312"/>
                    <a:pt x="10" y="308"/>
                  </a:cubicBezTo>
                  <a:cubicBezTo>
                    <a:pt x="10" y="295"/>
                    <a:pt x="10" y="295"/>
                    <a:pt x="10" y="295"/>
                  </a:cubicBezTo>
                  <a:cubicBezTo>
                    <a:pt x="10" y="279"/>
                    <a:pt x="20" y="260"/>
                    <a:pt x="39" y="254"/>
                  </a:cubicBezTo>
                  <a:cubicBezTo>
                    <a:pt x="78" y="246"/>
                    <a:pt x="78" y="246"/>
                    <a:pt x="78" y="246"/>
                  </a:cubicBezTo>
                  <a:cubicBezTo>
                    <a:pt x="116" y="299"/>
                    <a:pt x="116" y="299"/>
                    <a:pt x="116" y="299"/>
                  </a:cubicBezTo>
                  <a:cubicBezTo>
                    <a:pt x="117" y="300"/>
                    <a:pt x="118" y="301"/>
                    <a:pt x="120" y="301"/>
                  </a:cubicBezTo>
                  <a:cubicBezTo>
                    <a:pt x="120" y="301"/>
                    <a:pt x="120" y="301"/>
                    <a:pt x="120" y="301"/>
                  </a:cubicBezTo>
                  <a:cubicBezTo>
                    <a:pt x="121" y="301"/>
                    <a:pt x="123" y="300"/>
                    <a:pt x="124" y="299"/>
                  </a:cubicBezTo>
                  <a:cubicBezTo>
                    <a:pt x="131" y="292"/>
                    <a:pt x="131" y="292"/>
                    <a:pt x="131" y="292"/>
                  </a:cubicBezTo>
                  <a:cubicBezTo>
                    <a:pt x="132" y="294"/>
                    <a:pt x="133" y="295"/>
                    <a:pt x="135" y="297"/>
                  </a:cubicBezTo>
                  <a:lnTo>
                    <a:pt x="131" y="316"/>
                  </a:lnTo>
                  <a:close/>
                  <a:moveTo>
                    <a:pt x="132" y="277"/>
                  </a:moveTo>
                  <a:cubicBezTo>
                    <a:pt x="121" y="288"/>
                    <a:pt x="121" y="288"/>
                    <a:pt x="121" y="288"/>
                  </a:cubicBezTo>
                  <a:cubicBezTo>
                    <a:pt x="86" y="241"/>
                    <a:pt x="86" y="241"/>
                    <a:pt x="86" y="241"/>
                  </a:cubicBezTo>
                  <a:cubicBezTo>
                    <a:pt x="96" y="226"/>
                    <a:pt x="96" y="226"/>
                    <a:pt x="96" y="226"/>
                  </a:cubicBezTo>
                  <a:cubicBezTo>
                    <a:pt x="143" y="266"/>
                    <a:pt x="143" y="266"/>
                    <a:pt x="143" y="266"/>
                  </a:cubicBezTo>
                  <a:lnTo>
                    <a:pt x="132" y="277"/>
                  </a:lnTo>
                  <a:close/>
                  <a:moveTo>
                    <a:pt x="141" y="316"/>
                  </a:moveTo>
                  <a:cubicBezTo>
                    <a:pt x="144" y="301"/>
                    <a:pt x="144" y="301"/>
                    <a:pt x="144" y="301"/>
                  </a:cubicBezTo>
                  <a:cubicBezTo>
                    <a:pt x="145" y="301"/>
                    <a:pt x="145" y="301"/>
                    <a:pt x="145" y="301"/>
                  </a:cubicBezTo>
                  <a:cubicBezTo>
                    <a:pt x="155" y="301"/>
                    <a:pt x="155" y="301"/>
                    <a:pt x="155" y="301"/>
                  </a:cubicBezTo>
                  <a:cubicBezTo>
                    <a:pt x="155" y="301"/>
                    <a:pt x="156" y="301"/>
                    <a:pt x="156" y="301"/>
                  </a:cubicBezTo>
                  <a:cubicBezTo>
                    <a:pt x="159" y="316"/>
                    <a:pt x="159" y="316"/>
                    <a:pt x="159" y="316"/>
                  </a:cubicBezTo>
                  <a:lnTo>
                    <a:pt x="141" y="316"/>
                  </a:lnTo>
                  <a:close/>
                  <a:moveTo>
                    <a:pt x="160" y="286"/>
                  </a:moveTo>
                  <a:cubicBezTo>
                    <a:pt x="160" y="289"/>
                    <a:pt x="158" y="291"/>
                    <a:pt x="155" y="291"/>
                  </a:cubicBezTo>
                  <a:cubicBezTo>
                    <a:pt x="145" y="291"/>
                    <a:pt x="145" y="291"/>
                    <a:pt x="145" y="291"/>
                  </a:cubicBezTo>
                  <a:cubicBezTo>
                    <a:pt x="142" y="291"/>
                    <a:pt x="140" y="289"/>
                    <a:pt x="140" y="286"/>
                  </a:cubicBezTo>
                  <a:cubicBezTo>
                    <a:pt x="140" y="283"/>
                    <a:pt x="140" y="283"/>
                    <a:pt x="140" y="283"/>
                  </a:cubicBezTo>
                  <a:cubicBezTo>
                    <a:pt x="150" y="273"/>
                    <a:pt x="150" y="273"/>
                    <a:pt x="150" y="273"/>
                  </a:cubicBezTo>
                  <a:cubicBezTo>
                    <a:pt x="160" y="283"/>
                    <a:pt x="160" y="283"/>
                    <a:pt x="160" y="283"/>
                  </a:cubicBezTo>
                  <a:lnTo>
                    <a:pt x="160" y="286"/>
                  </a:lnTo>
                  <a:close/>
                  <a:moveTo>
                    <a:pt x="157" y="266"/>
                  </a:moveTo>
                  <a:cubicBezTo>
                    <a:pt x="204" y="226"/>
                    <a:pt x="204" y="226"/>
                    <a:pt x="204" y="226"/>
                  </a:cubicBezTo>
                  <a:cubicBezTo>
                    <a:pt x="214" y="241"/>
                    <a:pt x="214" y="241"/>
                    <a:pt x="214" y="241"/>
                  </a:cubicBezTo>
                  <a:cubicBezTo>
                    <a:pt x="180" y="288"/>
                    <a:pt x="180" y="288"/>
                    <a:pt x="180" y="288"/>
                  </a:cubicBezTo>
                  <a:cubicBezTo>
                    <a:pt x="169" y="277"/>
                    <a:pt x="169" y="277"/>
                    <a:pt x="169" y="277"/>
                  </a:cubicBezTo>
                  <a:lnTo>
                    <a:pt x="157" y="266"/>
                  </a:lnTo>
                  <a:close/>
                  <a:moveTo>
                    <a:pt x="290" y="308"/>
                  </a:moveTo>
                  <a:cubicBezTo>
                    <a:pt x="290" y="312"/>
                    <a:pt x="286" y="316"/>
                    <a:pt x="280" y="316"/>
                  </a:cubicBezTo>
                  <a:cubicBezTo>
                    <a:pt x="169" y="316"/>
                    <a:pt x="169" y="316"/>
                    <a:pt x="169" y="316"/>
                  </a:cubicBezTo>
                  <a:cubicBezTo>
                    <a:pt x="165" y="297"/>
                    <a:pt x="165" y="297"/>
                    <a:pt x="165" y="297"/>
                  </a:cubicBezTo>
                  <a:cubicBezTo>
                    <a:pt x="167" y="295"/>
                    <a:pt x="168" y="294"/>
                    <a:pt x="169" y="292"/>
                  </a:cubicBezTo>
                  <a:cubicBezTo>
                    <a:pt x="177" y="299"/>
                    <a:pt x="177" y="299"/>
                    <a:pt x="177" y="299"/>
                  </a:cubicBezTo>
                  <a:cubicBezTo>
                    <a:pt x="178" y="300"/>
                    <a:pt x="179" y="301"/>
                    <a:pt x="180" y="301"/>
                  </a:cubicBezTo>
                  <a:cubicBezTo>
                    <a:pt x="180" y="301"/>
                    <a:pt x="180" y="301"/>
                    <a:pt x="181" y="301"/>
                  </a:cubicBezTo>
                  <a:cubicBezTo>
                    <a:pt x="182" y="301"/>
                    <a:pt x="183" y="300"/>
                    <a:pt x="184" y="299"/>
                  </a:cubicBezTo>
                  <a:cubicBezTo>
                    <a:pt x="222" y="246"/>
                    <a:pt x="222" y="246"/>
                    <a:pt x="222" y="246"/>
                  </a:cubicBezTo>
                  <a:cubicBezTo>
                    <a:pt x="261" y="254"/>
                    <a:pt x="261" y="254"/>
                    <a:pt x="261" y="254"/>
                  </a:cubicBezTo>
                  <a:cubicBezTo>
                    <a:pt x="280" y="260"/>
                    <a:pt x="290" y="279"/>
                    <a:pt x="290" y="295"/>
                  </a:cubicBezTo>
                  <a:lnTo>
                    <a:pt x="290" y="308"/>
                  </a:lnTo>
                  <a:close/>
                  <a:moveTo>
                    <a:pt x="65" y="165"/>
                  </a:moveTo>
                  <a:cubicBezTo>
                    <a:pt x="65" y="226"/>
                    <a:pt x="65" y="226"/>
                    <a:pt x="65" y="226"/>
                  </a:cubicBezTo>
                  <a:cubicBezTo>
                    <a:pt x="65" y="229"/>
                    <a:pt x="67" y="231"/>
                    <a:pt x="70" y="231"/>
                  </a:cubicBezTo>
                  <a:cubicBezTo>
                    <a:pt x="73" y="231"/>
                    <a:pt x="75" y="229"/>
                    <a:pt x="75" y="226"/>
                  </a:cubicBezTo>
                  <a:cubicBezTo>
                    <a:pt x="75" y="166"/>
                    <a:pt x="75" y="166"/>
                    <a:pt x="75" y="166"/>
                  </a:cubicBezTo>
                  <a:cubicBezTo>
                    <a:pt x="80" y="166"/>
                    <a:pt x="80" y="166"/>
                    <a:pt x="80" y="166"/>
                  </a:cubicBezTo>
                  <a:cubicBezTo>
                    <a:pt x="83" y="177"/>
                    <a:pt x="89" y="189"/>
                    <a:pt x="97" y="198"/>
                  </a:cubicBezTo>
                  <a:cubicBezTo>
                    <a:pt x="111" y="216"/>
                    <a:pt x="130" y="226"/>
                    <a:pt x="150" y="226"/>
                  </a:cubicBezTo>
                  <a:cubicBezTo>
                    <a:pt x="166" y="226"/>
                    <a:pt x="181" y="220"/>
                    <a:pt x="193" y="208"/>
                  </a:cubicBezTo>
                  <a:cubicBezTo>
                    <a:pt x="193" y="208"/>
                    <a:pt x="194" y="208"/>
                    <a:pt x="194" y="208"/>
                  </a:cubicBezTo>
                  <a:cubicBezTo>
                    <a:pt x="194" y="208"/>
                    <a:pt x="195" y="208"/>
                    <a:pt x="196" y="208"/>
                  </a:cubicBezTo>
                  <a:cubicBezTo>
                    <a:pt x="202" y="208"/>
                    <a:pt x="208" y="207"/>
                    <a:pt x="214" y="204"/>
                  </a:cubicBezTo>
                  <a:cubicBezTo>
                    <a:pt x="232" y="195"/>
                    <a:pt x="245" y="174"/>
                    <a:pt x="245" y="151"/>
                  </a:cubicBezTo>
                  <a:cubicBezTo>
                    <a:pt x="245" y="121"/>
                    <a:pt x="245" y="121"/>
                    <a:pt x="245" y="121"/>
                  </a:cubicBezTo>
                  <a:cubicBezTo>
                    <a:pt x="245" y="113"/>
                    <a:pt x="238" y="106"/>
                    <a:pt x="230" y="106"/>
                  </a:cubicBezTo>
                  <a:cubicBezTo>
                    <a:pt x="228" y="106"/>
                    <a:pt x="228" y="106"/>
                    <a:pt x="228" y="106"/>
                  </a:cubicBezTo>
                  <a:cubicBezTo>
                    <a:pt x="239" y="64"/>
                    <a:pt x="234" y="29"/>
                    <a:pt x="230" y="19"/>
                  </a:cubicBezTo>
                  <a:cubicBezTo>
                    <a:pt x="230" y="19"/>
                    <a:pt x="230" y="19"/>
                    <a:pt x="230" y="19"/>
                  </a:cubicBezTo>
                  <a:cubicBezTo>
                    <a:pt x="230" y="19"/>
                    <a:pt x="230" y="19"/>
                    <a:pt x="230" y="18"/>
                  </a:cubicBezTo>
                  <a:cubicBezTo>
                    <a:pt x="229" y="18"/>
                    <a:pt x="229" y="18"/>
                    <a:pt x="229" y="18"/>
                  </a:cubicBezTo>
                  <a:cubicBezTo>
                    <a:pt x="229" y="18"/>
                    <a:pt x="229" y="18"/>
                    <a:pt x="229" y="18"/>
                  </a:cubicBezTo>
                  <a:cubicBezTo>
                    <a:pt x="229" y="18"/>
                    <a:pt x="229" y="18"/>
                    <a:pt x="229" y="18"/>
                  </a:cubicBezTo>
                  <a:cubicBezTo>
                    <a:pt x="229" y="18"/>
                    <a:pt x="229" y="18"/>
                    <a:pt x="229" y="18"/>
                  </a:cubicBezTo>
                  <a:cubicBezTo>
                    <a:pt x="229" y="18"/>
                    <a:pt x="229" y="18"/>
                    <a:pt x="229" y="17"/>
                  </a:cubicBezTo>
                  <a:cubicBezTo>
                    <a:pt x="229" y="17"/>
                    <a:pt x="229" y="17"/>
                    <a:pt x="229" y="17"/>
                  </a:cubicBezTo>
                  <a:cubicBezTo>
                    <a:pt x="229" y="17"/>
                    <a:pt x="229" y="17"/>
                    <a:pt x="229" y="17"/>
                  </a:cubicBezTo>
                  <a:cubicBezTo>
                    <a:pt x="228" y="17"/>
                    <a:pt x="228" y="17"/>
                    <a:pt x="228" y="17"/>
                  </a:cubicBezTo>
                  <a:cubicBezTo>
                    <a:pt x="228" y="17"/>
                    <a:pt x="228" y="17"/>
                    <a:pt x="228" y="17"/>
                  </a:cubicBezTo>
                  <a:cubicBezTo>
                    <a:pt x="228" y="17"/>
                    <a:pt x="228" y="17"/>
                    <a:pt x="228" y="17"/>
                  </a:cubicBezTo>
                  <a:cubicBezTo>
                    <a:pt x="228" y="17"/>
                    <a:pt x="228" y="17"/>
                    <a:pt x="228" y="17"/>
                  </a:cubicBezTo>
                  <a:cubicBezTo>
                    <a:pt x="228" y="16"/>
                    <a:pt x="228" y="16"/>
                    <a:pt x="228" y="16"/>
                  </a:cubicBezTo>
                  <a:cubicBezTo>
                    <a:pt x="227" y="16"/>
                    <a:pt x="227" y="16"/>
                    <a:pt x="227" y="16"/>
                  </a:cubicBezTo>
                  <a:cubicBezTo>
                    <a:pt x="227" y="16"/>
                    <a:pt x="227" y="16"/>
                    <a:pt x="227" y="16"/>
                  </a:cubicBezTo>
                  <a:cubicBezTo>
                    <a:pt x="227" y="16"/>
                    <a:pt x="227" y="16"/>
                    <a:pt x="227" y="16"/>
                  </a:cubicBezTo>
                  <a:cubicBezTo>
                    <a:pt x="227" y="16"/>
                    <a:pt x="227" y="16"/>
                    <a:pt x="227" y="16"/>
                  </a:cubicBezTo>
                  <a:cubicBezTo>
                    <a:pt x="227" y="16"/>
                    <a:pt x="227" y="16"/>
                    <a:pt x="226" y="16"/>
                  </a:cubicBezTo>
                  <a:cubicBezTo>
                    <a:pt x="226" y="16"/>
                    <a:pt x="226" y="16"/>
                    <a:pt x="226" y="16"/>
                  </a:cubicBezTo>
                  <a:cubicBezTo>
                    <a:pt x="226" y="16"/>
                    <a:pt x="226" y="16"/>
                    <a:pt x="226" y="16"/>
                  </a:cubicBezTo>
                  <a:cubicBezTo>
                    <a:pt x="226" y="16"/>
                    <a:pt x="226" y="16"/>
                    <a:pt x="226" y="16"/>
                  </a:cubicBezTo>
                  <a:cubicBezTo>
                    <a:pt x="226" y="16"/>
                    <a:pt x="226" y="16"/>
                    <a:pt x="225" y="16"/>
                  </a:cubicBezTo>
                  <a:cubicBezTo>
                    <a:pt x="225" y="16"/>
                    <a:pt x="225" y="16"/>
                    <a:pt x="225" y="16"/>
                  </a:cubicBezTo>
                  <a:cubicBezTo>
                    <a:pt x="225" y="16"/>
                    <a:pt x="225" y="16"/>
                    <a:pt x="225" y="16"/>
                  </a:cubicBezTo>
                  <a:cubicBezTo>
                    <a:pt x="225" y="16"/>
                    <a:pt x="225" y="16"/>
                    <a:pt x="225" y="16"/>
                  </a:cubicBezTo>
                  <a:cubicBezTo>
                    <a:pt x="225" y="16"/>
                    <a:pt x="225" y="16"/>
                    <a:pt x="224" y="16"/>
                  </a:cubicBezTo>
                  <a:cubicBezTo>
                    <a:pt x="224" y="16"/>
                    <a:pt x="224" y="16"/>
                    <a:pt x="224" y="16"/>
                  </a:cubicBezTo>
                  <a:cubicBezTo>
                    <a:pt x="212" y="18"/>
                    <a:pt x="197" y="15"/>
                    <a:pt x="181" y="11"/>
                  </a:cubicBezTo>
                  <a:cubicBezTo>
                    <a:pt x="154" y="6"/>
                    <a:pt x="126" y="0"/>
                    <a:pt x="104" y="16"/>
                  </a:cubicBezTo>
                  <a:cubicBezTo>
                    <a:pt x="104" y="16"/>
                    <a:pt x="103" y="16"/>
                    <a:pt x="103" y="16"/>
                  </a:cubicBezTo>
                  <a:cubicBezTo>
                    <a:pt x="81" y="16"/>
                    <a:pt x="65" y="34"/>
                    <a:pt x="65" y="61"/>
                  </a:cubicBezTo>
                  <a:cubicBezTo>
                    <a:pt x="65" y="73"/>
                    <a:pt x="68" y="92"/>
                    <a:pt x="71" y="106"/>
                  </a:cubicBezTo>
                  <a:cubicBezTo>
                    <a:pt x="70" y="106"/>
                    <a:pt x="70" y="106"/>
                    <a:pt x="70" y="106"/>
                  </a:cubicBezTo>
                  <a:cubicBezTo>
                    <a:pt x="62" y="106"/>
                    <a:pt x="55" y="113"/>
                    <a:pt x="55" y="121"/>
                  </a:cubicBezTo>
                  <a:cubicBezTo>
                    <a:pt x="55" y="151"/>
                    <a:pt x="55" y="151"/>
                    <a:pt x="55" y="151"/>
                  </a:cubicBezTo>
                  <a:cubicBezTo>
                    <a:pt x="55" y="157"/>
                    <a:pt x="59" y="163"/>
                    <a:pt x="65" y="165"/>
                  </a:cubicBezTo>
                  <a:close/>
                  <a:moveTo>
                    <a:pt x="209" y="195"/>
                  </a:moveTo>
                  <a:cubicBezTo>
                    <a:pt x="199" y="200"/>
                    <a:pt x="188" y="199"/>
                    <a:pt x="179" y="192"/>
                  </a:cubicBezTo>
                  <a:cubicBezTo>
                    <a:pt x="180" y="190"/>
                    <a:pt x="180" y="188"/>
                    <a:pt x="180" y="186"/>
                  </a:cubicBezTo>
                  <a:cubicBezTo>
                    <a:pt x="180" y="178"/>
                    <a:pt x="173" y="171"/>
                    <a:pt x="165" y="171"/>
                  </a:cubicBezTo>
                  <a:cubicBezTo>
                    <a:pt x="157" y="171"/>
                    <a:pt x="150" y="178"/>
                    <a:pt x="150" y="186"/>
                  </a:cubicBezTo>
                  <a:cubicBezTo>
                    <a:pt x="150" y="194"/>
                    <a:pt x="157" y="201"/>
                    <a:pt x="165" y="201"/>
                  </a:cubicBezTo>
                  <a:cubicBezTo>
                    <a:pt x="167" y="201"/>
                    <a:pt x="170" y="200"/>
                    <a:pt x="172" y="199"/>
                  </a:cubicBezTo>
                  <a:cubicBezTo>
                    <a:pt x="172" y="199"/>
                    <a:pt x="172" y="200"/>
                    <a:pt x="172" y="200"/>
                  </a:cubicBezTo>
                  <a:cubicBezTo>
                    <a:pt x="175" y="202"/>
                    <a:pt x="178" y="204"/>
                    <a:pt x="181" y="205"/>
                  </a:cubicBezTo>
                  <a:cubicBezTo>
                    <a:pt x="172" y="212"/>
                    <a:pt x="161" y="216"/>
                    <a:pt x="150" y="216"/>
                  </a:cubicBezTo>
                  <a:cubicBezTo>
                    <a:pt x="133" y="216"/>
                    <a:pt x="117" y="207"/>
                    <a:pt x="105" y="192"/>
                  </a:cubicBezTo>
                  <a:cubicBezTo>
                    <a:pt x="92" y="176"/>
                    <a:pt x="85" y="156"/>
                    <a:pt x="85" y="136"/>
                  </a:cubicBezTo>
                  <a:cubicBezTo>
                    <a:pt x="85" y="130"/>
                    <a:pt x="85" y="130"/>
                    <a:pt x="85" y="130"/>
                  </a:cubicBezTo>
                  <a:cubicBezTo>
                    <a:pt x="85" y="112"/>
                    <a:pt x="95" y="88"/>
                    <a:pt x="98" y="80"/>
                  </a:cubicBezTo>
                  <a:cubicBezTo>
                    <a:pt x="133" y="76"/>
                    <a:pt x="161" y="80"/>
                    <a:pt x="178" y="85"/>
                  </a:cubicBezTo>
                  <a:cubicBezTo>
                    <a:pt x="193" y="88"/>
                    <a:pt x="203" y="93"/>
                    <a:pt x="206" y="94"/>
                  </a:cubicBezTo>
                  <a:cubicBezTo>
                    <a:pt x="215" y="116"/>
                    <a:pt x="215" y="116"/>
                    <a:pt x="215" y="116"/>
                  </a:cubicBezTo>
                  <a:cubicBezTo>
                    <a:pt x="215" y="136"/>
                    <a:pt x="215" y="136"/>
                    <a:pt x="215" y="136"/>
                  </a:cubicBezTo>
                  <a:cubicBezTo>
                    <a:pt x="215" y="152"/>
                    <a:pt x="210" y="169"/>
                    <a:pt x="202" y="183"/>
                  </a:cubicBezTo>
                  <a:cubicBezTo>
                    <a:pt x="200" y="186"/>
                    <a:pt x="201" y="189"/>
                    <a:pt x="203" y="190"/>
                  </a:cubicBezTo>
                  <a:cubicBezTo>
                    <a:pt x="204" y="191"/>
                    <a:pt x="205" y="191"/>
                    <a:pt x="206" y="191"/>
                  </a:cubicBezTo>
                  <a:cubicBezTo>
                    <a:pt x="208" y="191"/>
                    <a:pt x="209" y="190"/>
                    <a:pt x="210" y="188"/>
                  </a:cubicBezTo>
                  <a:cubicBezTo>
                    <a:pt x="215" y="181"/>
                    <a:pt x="218" y="174"/>
                    <a:pt x="221" y="166"/>
                  </a:cubicBezTo>
                  <a:cubicBezTo>
                    <a:pt x="230" y="166"/>
                    <a:pt x="230" y="166"/>
                    <a:pt x="230" y="166"/>
                  </a:cubicBezTo>
                  <a:cubicBezTo>
                    <a:pt x="231" y="166"/>
                    <a:pt x="232" y="166"/>
                    <a:pt x="233" y="166"/>
                  </a:cubicBezTo>
                  <a:cubicBezTo>
                    <a:pt x="229" y="179"/>
                    <a:pt x="220" y="190"/>
                    <a:pt x="209" y="195"/>
                  </a:cubicBezTo>
                  <a:close/>
                  <a:moveTo>
                    <a:pt x="170" y="186"/>
                  </a:moveTo>
                  <a:cubicBezTo>
                    <a:pt x="170" y="189"/>
                    <a:pt x="168" y="191"/>
                    <a:pt x="165" y="191"/>
                  </a:cubicBezTo>
                  <a:cubicBezTo>
                    <a:pt x="162" y="191"/>
                    <a:pt x="160" y="189"/>
                    <a:pt x="160" y="186"/>
                  </a:cubicBezTo>
                  <a:cubicBezTo>
                    <a:pt x="160" y="183"/>
                    <a:pt x="162" y="181"/>
                    <a:pt x="165" y="181"/>
                  </a:cubicBezTo>
                  <a:cubicBezTo>
                    <a:pt x="168" y="181"/>
                    <a:pt x="170" y="183"/>
                    <a:pt x="170" y="186"/>
                  </a:cubicBezTo>
                  <a:close/>
                  <a:moveTo>
                    <a:pt x="225" y="136"/>
                  </a:moveTo>
                  <a:cubicBezTo>
                    <a:pt x="225" y="116"/>
                    <a:pt x="225" y="116"/>
                    <a:pt x="225" y="116"/>
                  </a:cubicBezTo>
                  <a:cubicBezTo>
                    <a:pt x="230" y="116"/>
                    <a:pt x="230" y="116"/>
                    <a:pt x="230" y="116"/>
                  </a:cubicBezTo>
                  <a:cubicBezTo>
                    <a:pt x="233" y="116"/>
                    <a:pt x="235" y="118"/>
                    <a:pt x="235" y="121"/>
                  </a:cubicBezTo>
                  <a:cubicBezTo>
                    <a:pt x="235" y="151"/>
                    <a:pt x="235" y="151"/>
                    <a:pt x="235" y="151"/>
                  </a:cubicBezTo>
                  <a:cubicBezTo>
                    <a:pt x="235" y="154"/>
                    <a:pt x="233" y="156"/>
                    <a:pt x="230" y="156"/>
                  </a:cubicBezTo>
                  <a:cubicBezTo>
                    <a:pt x="223" y="156"/>
                    <a:pt x="223" y="156"/>
                    <a:pt x="223" y="156"/>
                  </a:cubicBezTo>
                  <a:cubicBezTo>
                    <a:pt x="225" y="149"/>
                    <a:pt x="225" y="142"/>
                    <a:pt x="225" y="136"/>
                  </a:cubicBezTo>
                  <a:close/>
                  <a:moveTo>
                    <a:pt x="103" y="26"/>
                  </a:moveTo>
                  <a:cubicBezTo>
                    <a:pt x="104" y="26"/>
                    <a:pt x="104" y="26"/>
                    <a:pt x="104" y="26"/>
                  </a:cubicBezTo>
                  <a:cubicBezTo>
                    <a:pt x="106" y="26"/>
                    <a:pt x="108" y="26"/>
                    <a:pt x="109" y="25"/>
                  </a:cubicBezTo>
                  <a:cubicBezTo>
                    <a:pt x="127" y="11"/>
                    <a:pt x="153" y="16"/>
                    <a:pt x="179" y="21"/>
                  </a:cubicBezTo>
                  <a:cubicBezTo>
                    <a:pt x="192" y="24"/>
                    <a:pt x="205" y="26"/>
                    <a:pt x="216" y="26"/>
                  </a:cubicBezTo>
                  <a:cubicBezTo>
                    <a:pt x="218" y="26"/>
                    <a:pt x="220" y="26"/>
                    <a:pt x="222" y="26"/>
                  </a:cubicBezTo>
                  <a:cubicBezTo>
                    <a:pt x="225" y="37"/>
                    <a:pt x="228" y="65"/>
                    <a:pt x="219" y="100"/>
                  </a:cubicBezTo>
                  <a:cubicBezTo>
                    <a:pt x="215" y="89"/>
                    <a:pt x="215" y="89"/>
                    <a:pt x="215" y="89"/>
                  </a:cubicBezTo>
                  <a:cubicBezTo>
                    <a:pt x="214" y="88"/>
                    <a:pt x="214" y="87"/>
                    <a:pt x="213" y="86"/>
                  </a:cubicBezTo>
                  <a:cubicBezTo>
                    <a:pt x="211" y="85"/>
                    <a:pt x="167" y="62"/>
                    <a:pt x="94" y="71"/>
                  </a:cubicBezTo>
                  <a:cubicBezTo>
                    <a:pt x="94" y="71"/>
                    <a:pt x="94" y="71"/>
                    <a:pt x="94" y="71"/>
                  </a:cubicBezTo>
                  <a:cubicBezTo>
                    <a:pt x="94" y="71"/>
                    <a:pt x="94" y="71"/>
                    <a:pt x="94" y="71"/>
                  </a:cubicBezTo>
                  <a:cubicBezTo>
                    <a:pt x="94" y="71"/>
                    <a:pt x="94" y="71"/>
                    <a:pt x="94" y="71"/>
                  </a:cubicBezTo>
                  <a:cubicBezTo>
                    <a:pt x="94" y="71"/>
                    <a:pt x="94" y="71"/>
                    <a:pt x="94" y="71"/>
                  </a:cubicBezTo>
                  <a:cubicBezTo>
                    <a:pt x="93" y="71"/>
                    <a:pt x="93" y="71"/>
                    <a:pt x="92" y="72"/>
                  </a:cubicBezTo>
                  <a:cubicBezTo>
                    <a:pt x="92" y="72"/>
                    <a:pt x="92" y="72"/>
                    <a:pt x="92" y="72"/>
                  </a:cubicBezTo>
                  <a:cubicBezTo>
                    <a:pt x="92" y="72"/>
                    <a:pt x="92" y="72"/>
                    <a:pt x="92" y="72"/>
                  </a:cubicBezTo>
                  <a:cubicBezTo>
                    <a:pt x="92" y="72"/>
                    <a:pt x="91" y="72"/>
                    <a:pt x="91" y="73"/>
                  </a:cubicBezTo>
                  <a:cubicBezTo>
                    <a:pt x="91" y="73"/>
                    <a:pt x="91" y="73"/>
                    <a:pt x="91" y="73"/>
                  </a:cubicBezTo>
                  <a:cubicBezTo>
                    <a:pt x="91" y="73"/>
                    <a:pt x="91" y="73"/>
                    <a:pt x="91" y="73"/>
                  </a:cubicBezTo>
                  <a:cubicBezTo>
                    <a:pt x="91" y="73"/>
                    <a:pt x="91" y="73"/>
                    <a:pt x="91" y="73"/>
                  </a:cubicBezTo>
                  <a:cubicBezTo>
                    <a:pt x="91" y="73"/>
                    <a:pt x="91" y="73"/>
                    <a:pt x="91" y="73"/>
                  </a:cubicBezTo>
                  <a:cubicBezTo>
                    <a:pt x="91" y="73"/>
                    <a:pt x="91" y="73"/>
                    <a:pt x="91" y="74"/>
                  </a:cubicBezTo>
                  <a:cubicBezTo>
                    <a:pt x="91" y="74"/>
                    <a:pt x="91" y="74"/>
                    <a:pt x="91" y="74"/>
                  </a:cubicBezTo>
                  <a:cubicBezTo>
                    <a:pt x="90" y="74"/>
                    <a:pt x="85" y="86"/>
                    <a:pt x="80" y="101"/>
                  </a:cubicBezTo>
                  <a:cubicBezTo>
                    <a:pt x="78" y="87"/>
                    <a:pt x="75" y="71"/>
                    <a:pt x="75" y="61"/>
                  </a:cubicBezTo>
                  <a:cubicBezTo>
                    <a:pt x="75" y="37"/>
                    <a:pt x="89" y="26"/>
                    <a:pt x="103" y="26"/>
                  </a:cubicBezTo>
                  <a:close/>
                  <a:moveTo>
                    <a:pt x="65" y="121"/>
                  </a:moveTo>
                  <a:cubicBezTo>
                    <a:pt x="65" y="118"/>
                    <a:pt x="67" y="116"/>
                    <a:pt x="70" y="116"/>
                  </a:cubicBezTo>
                  <a:cubicBezTo>
                    <a:pt x="73" y="116"/>
                    <a:pt x="73" y="116"/>
                    <a:pt x="73" y="116"/>
                  </a:cubicBezTo>
                  <a:cubicBezTo>
                    <a:pt x="74" y="120"/>
                    <a:pt x="75" y="124"/>
                    <a:pt x="75" y="125"/>
                  </a:cubicBezTo>
                  <a:cubicBezTo>
                    <a:pt x="75" y="136"/>
                    <a:pt x="75" y="136"/>
                    <a:pt x="75" y="136"/>
                  </a:cubicBezTo>
                  <a:cubicBezTo>
                    <a:pt x="75" y="142"/>
                    <a:pt x="76" y="149"/>
                    <a:pt x="77" y="156"/>
                  </a:cubicBezTo>
                  <a:cubicBezTo>
                    <a:pt x="70" y="156"/>
                    <a:pt x="70" y="156"/>
                    <a:pt x="70" y="156"/>
                  </a:cubicBezTo>
                  <a:cubicBezTo>
                    <a:pt x="67" y="156"/>
                    <a:pt x="65" y="154"/>
                    <a:pt x="65" y="151"/>
                  </a:cubicBezTo>
                  <a:lnTo>
                    <a:pt x="65" y="12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8" name="Group 117"/>
          <p:cNvGrpSpPr/>
          <p:nvPr/>
        </p:nvGrpSpPr>
        <p:grpSpPr>
          <a:xfrm>
            <a:off x="2913968" y="4277742"/>
            <a:ext cx="1280160" cy="1280160"/>
            <a:chOff x="5074551" y="1758790"/>
            <a:chExt cx="1280160" cy="1280160"/>
          </a:xfrm>
        </p:grpSpPr>
        <p:grpSp>
          <p:nvGrpSpPr>
            <p:cNvPr id="119" name="Group 118"/>
            <p:cNvGrpSpPr/>
            <p:nvPr/>
          </p:nvGrpSpPr>
          <p:grpSpPr>
            <a:xfrm>
              <a:off x="5074551" y="1758790"/>
              <a:ext cx="1280160" cy="1280160"/>
              <a:chOff x="5442991" y="1385888"/>
              <a:chExt cx="1362075" cy="1362075"/>
            </a:xfrm>
          </p:grpSpPr>
          <p:sp>
            <p:nvSpPr>
              <p:cNvPr id="121" name="Oval 19"/>
              <p:cNvSpPr>
                <a:spLocks noChangeArrowheads="1"/>
              </p:cNvSpPr>
              <p:nvPr/>
            </p:nvSpPr>
            <p:spPr bwMode="auto">
              <a:xfrm>
                <a:off x="5442991" y="1385888"/>
                <a:ext cx="1362075" cy="1362075"/>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0"/>
              <p:cNvSpPr>
                <a:spLocks noChangeArrowheads="1"/>
              </p:cNvSpPr>
              <p:nvPr/>
            </p:nvSpPr>
            <p:spPr bwMode="auto">
              <a:xfrm>
                <a:off x="5579516" y="1522413"/>
                <a:ext cx="1089025" cy="1089025"/>
              </a:xfrm>
              <a:prstGeom prst="ellipse">
                <a:avLst/>
              </a:prstGeom>
              <a:gradFill flip="none" rotWithShape="1">
                <a:gsLst>
                  <a:gs pos="100000">
                    <a:srgbClr val="007FD6"/>
                  </a:gs>
                  <a:gs pos="0">
                    <a:srgbClr val="09DCFF"/>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20" name="Freeform 33"/>
            <p:cNvSpPr>
              <a:spLocks noEditPoints="1"/>
            </p:cNvSpPr>
            <p:nvPr/>
          </p:nvSpPr>
          <p:spPr bwMode="auto">
            <a:xfrm>
              <a:off x="5478187" y="2141685"/>
              <a:ext cx="472889" cy="514370"/>
            </a:xfrm>
            <a:custGeom>
              <a:avLst/>
              <a:gdLst>
                <a:gd name="T0" fmla="*/ 223 w 300"/>
                <a:gd name="T1" fmla="*/ 236 h 326"/>
                <a:gd name="T2" fmla="*/ 198 w 300"/>
                <a:gd name="T3" fmla="*/ 218 h 326"/>
                <a:gd name="T4" fmla="*/ 102 w 300"/>
                <a:gd name="T5" fmla="*/ 218 h 326"/>
                <a:gd name="T6" fmla="*/ 77 w 300"/>
                <a:gd name="T7" fmla="*/ 236 h 326"/>
                <a:gd name="T8" fmla="*/ 0 w 300"/>
                <a:gd name="T9" fmla="*/ 295 h 326"/>
                <a:gd name="T10" fmla="*/ 135 w 300"/>
                <a:gd name="T11" fmla="*/ 326 h 326"/>
                <a:gd name="T12" fmla="*/ 165 w 300"/>
                <a:gd name="T13" fmla="*/ 326 h 326"/>
                <a:gd name="T14" fmla="*/ 291 w 300"/>
                <a:gd name="T15" fmla="*/ 265 h 326"/>
                <a:gd name="T16" fmla="*/ 10 w 300"/>
                <a:gd name="T17" fmla="*/ 295 h 326"/>
                <a:gd name="T18" fmla="*/ 120 w 300"/>
                <a:gd name="T19" fmla="*/ 301 h 326"/>
                <a:gd name="T20" fmla="*/ 135 w 300"/>
                <a:gd name="T21" fmla="*/ 297 h 326"/>
                <a:gd name="T22" fmla="*/ 86 w 300"/>
                <a:gd name="T23" fmla="*/ 241 h 326"/>
                <a:gd name="T24" fmla="*/ 141 w 300"/>
                <a:gd name="T25" fmla="*/ 316 h 326"/>
                <a:gd name="T26" fmla="*/ 156 w 300"/>
                <a:gd name="T27" fmla="*/ 301 h 326"/>
                <a:gd name="T28" fmla="*/ 155 w 300"/>
                <a:gd name="T29" fmla="*/ 291 h 326"/>
                <a:gd name="T30" fmla="*/ 150 w 300"/>
                <a:gd name="T31" fmla="*/ 273 h 326"/>
                <a:gd name="T32" fmla="*/ 204 w 300"/>
                <a:gd name="T33" fmla="*/ 226 h 326"/>
                <a:gd name="T34" fmla="*/ 157 w 300"/>
                <a:gd name="T35" fmla="*/ 266 h 326"/>
                <a:gd name="T36" fmla="*/ 165 w 300"/>
                <a:gd name="T37" fmla="*/ 297 h 326"/>
                <a:gd name="T38" fmla="*/ 181 w 300"/>
                <a:gd name="T39" fmla="*/ 301 h 326"/>
                <a:gd name="T40" fmla="*/ 290 w 300"/>
                <a:gd name="T41" fmla="*/ 295 h 326"/>
                <a:gd name="T42" fmla="*/ 70 w 300"/>
                <a:gd name="T43" fmla="*/ 231 h 326"/>
                <a:gd name="T44" fmla="*/ 97 w 300"/>
                <a:gd name="T45" fmla="*/ 198 h 326"/>
                <a:gd name="T46" fmla="*/ 196 w 300"/>
                <a:gd name="T47" fmla="*/ 208 h 326"/>
                <a:gd name="T48" fmla="*/ 230 w 300"/>
                <a:gd name="T49" fmla="*/ 106 h 326"/>
                <a:gd name="T50" fmla="*/ 230 w 300"/>
                <a:gd name="T51" fmla="*/ 18 h 326"/>
                <a:gd name="T52" fmla="*/ 229 w 300"/>
                <a:gd name="T53" fmla="*/ 18 h 326"/>
                <a:gd name="T54" fmla="*/ 228 w 300"/>
                <a:gd name="T55" fmla="*/ 17 h 326"/>
                <a:gd name="T56" fmla="*/ 228 w 300"/>
                <a:gd name="T57" fmla="*/ 16 h 326"/>
                <a:gd name="T58" fmla="*/ 227 w 300"/>
                <a:gd name="T59" fmla="*/ 16 h 326"/>
                <a:gd name="T60" fmla="*/ 226 w 300"/>
                <a:gd name="T61" fmla="*/ 16 h 326"/>
                <a:gd name="T62" fmla="*/ 225 w 300"/>
                <a:gd name="T63" fmla="*/ 16 h 326"/>
                <a:gd name="T64" fmla="*/ 104 w 300"/>
                <a:gd name="T65" fmla="*/ 16 h 326"/>
                <a:gd name="T66" fmla="*/ 70 w 300"/>
                <a:gd name="T67" fmla="*/ 106 h 326"/>
                <a:gd name="T68" fmla="*/ 209 w 300"/>
                <a:gd name="T69" fmla="*/ 195 h 326"/>
                <a:gd name="T70" fmla="*/ 150 w 300"/>
                <a:gd name="T71" fmla="*/ 186 h 326"/>
                <a:gd name="T72" fmla="*/ 181 w 300"/>
                <a:gd name="T73" fmla="*/ 205 h 326"/>
                <a:gd name="T74" fmla="*/ 85 w 300"/>
                <a:gd name="T75" fmla="*/ 130 h 326"/>
                <a:gd name="T76" fmla="*/ 215 w 300"/>
                <a:gd name="T77" fmla="*/ 116 h 326"/>
                <a:gd name="T78" fmla="*/ 206 w 300"/>
                <a:gd name="T79" fmla="*/ 191 h 326"/>
                <a:gd name="T80" fmla="*/ 233 w 300"/>
                <a:gd name="T81" fmla="*/ 166 h 326"/>
                <a:gd name="T82" fmla="*/ 160 w 300"/>
                <a:gd name="T83" fmla="*/ 186 h 326"/>
                <a:gd name="T84" fmla="*/ 225 w 300"/>
                <a:gd name="T85" fmla="*/ 116 h 326"/>
                <a:gd name="T86" fmla="*/ 230 w 300"/>
                <a:gd name="T87" fmla="*/ 156 h 326"/>
                <a:gd name="T88" fmla="*/ 104 w 300"/>
                <a:gd name="T89" fmla="*/ 26 h 326"/>
                <a:gd name="T90" fmla="*/ 222 w 300"/>
                <a:gd name="T91" fmla="*/ 26 h 326"/>
                <a:gd name="T92" fmla="*/ 94 w 300"/>
                <a:gd name="T93" fmla="*/ 71 h 326"/>
                <a:gd name="T94" fmla="*/ 94 w 300"/>
                <a:gd name="T95" fmla="*/ 71 h 326"/>
                <a:gd name="T96" fmla="*/ 91 w 300"/>
                <a:gd name="T97" fmla="*/ 73 h 326"/>
                <a:gd name="T98" fmla="*/ 91 w 300"/>
                <a:gd name="T99" fmla="*/ 73 h 326"/>
                <a:gd name="T100" fmla="*/ 75 w 300"/>
                <a:gd name="T101" fmla="*/ 61 h 326"/>
                <a:gd name="T102" fmla="*/ 73 w 300"/>
                <a:gd name="T103" fmla="*/ 116 h 326"/>
                <a:gd name="T104" fmla="*/ 70 w 300"/>
                <a:gd name="T105" fmla="*/ 15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0" h="326">
                  <a:moveTo>
                    <a:pt x="291" y="265"/>
                  </a:moveTo>
                  <a:cubicBezTo>
                    <a:pt x="284" y="255"/>
                    <a:pt x="274" y="248"/>
                    <a:pt x="263" y="245"/>
                  </a:cubicBezTo>
                  <a:cubicBezTo>
                    <a:pt x="263" y="245"/>
                    <a:pt x="263" y="245"/>
                    <a:pt x="263" y="245"/>
                  </a:cubicBezTo>
                  <a:cubicBezTo>
                    <a:pt x="223" y="236"/>
                    <a:pt x="223" y="236"/>
                    <a:pt x="223" y="236"/>
                  </a:cubicBezTo>
                  <a:cubicBezTo>
                    <a:pt x="212" y="220"/>
                    <a:pt x="212" y="220"/>
                    <a:pt x="212" y="220"/>
                  </a:cubicBezTo>
                  <a:cubicBezTo>
                    <a:pt x="212" y="220"/>
                    <a:pt x="212" y="220"/>
                    <a:pt x="212" y="220"/>
                  </a:cubicBezTo>
                  <a:cubicBezTo>
                    <a:pt x="211" y="218"/>
                    <a:pt x="208" y="216"/>
                    <a:pt x="205" y="216"/>
                  </a:cubicBezTo>
                  <a:cubicBezTo>
                    <a:pt x="203" y="216"/>
                    <a:pt x="200" y="216"/>
                    <a:pt x="198" y="218"/>
                  </a:cubicBezTo>
                  <a:cubicBezTo>
                    <a:pt x="198" y="218"/>
                    <a:pt x="198" y="218"/>
                    <a:pt x="198" y="218"/>
                  </a:cubicBezTo>
                  <a:cubicBezTo>
                    <a:pt x="150" y="259"/>
                    <a:pt x="150" y="259"/>
                    <a:pt x="150" y="259"/>
                  </a:cubicBezTo>
                  <a:cubicBezTo>
                    <a:pt x="102" y="218"/>
                    <a:pt x="102" y="218"/>
                    <a:pt x="102" y="218"/>
                  </a:cubicBezTo>
                  <a:cubicBezTo>
                    <a:pt x="102" y="218"/>
                    <a:pt x="102" y="218"/>
                    <a:pt x="102" y="218"/>
                  </a:cubicBezTo>
                  <a:cubicBezTo>
                    <a:pt x="100" y="216"/>
                    <a:pt x="97" y="216"/>
                    <a:pt x="95" y="216"/>
                  </a:cubicBezTo>
                  <a:cubicBezTo>
                    <a:pt x="92" y="216"/>
                    <a:pt x="90" y="218"/>
                    <a:pt x="88" y="220"/>
                  </a:cubicBezTo>
                  <a:cubicBezTo>
                    <a:pt x="88" y="220"/>
                    <a:pt x="88" y="220"/>
                    <a:pt x="88" y="220"/>
                  </a:cubicBezTo>
                  <a:cubicBezTo>
                    <a:pt x="77" y="236"/>
                    <a:pt x="77" y="236"/>
                    <a:pt x="77" y="236"/>
                  </a:cubicBezTo>
                  <a:cubicBezTo>
                    <a:pt x="37" y="245"/>
                    <a:pt x="37" y="245"/>
                    <a:pt x="37" y="245"/>
                  </a:cubicBezTo>
                  <a:cubicBezTo>
                    <a:pt x="37" y="245"/>
                    <a:pt x="37" y="245"/>
                    <a:pt x="37" y="245"/>
                  </a:cubicBezTo>
                  <a:cubicBezTo>
                    <a:pt x="26" y="248"/>
                    <a:pt x="16" y="255"/>
                    <a:pt x="10" y="265"/>
                  </a:cubicBezTo>
                  <a:cubicBezTo>
                    <a:pt x="4" y="274"/>
                    <a:pt x="0" y="284"/>
                    <a:pt x="0" y="295"/>
                  </a:cubicBezTo>
                  <a:cubicBezTo>
                    <a:pt x="0" y="308"/>
                    <a:pt x="0" y="308"/>
                    <a:pt x="0" y="308"/>
                  </a:cubicBezTo>
                  <a:cubicBezTo>
                    <a:pt x="0" y="318"/>
                    <a:pt x="9" y="326"/>
                    <a:pt x="20" y="326"/>
                  </a:cubicBezTo>
                  <a:cubicBezTo>
                    <a:pt x="135" y="326"/>
                    <a:pt x="135" y="326"/>
                    <a:pt x="135" y="326"/>
                  </a:cubicBezTo>
                  <a:cubicBezTo>
                    <a:pt x="135" y="326"/>
                    <a:pt x="135" y="326"/>
                    <a:pt x="135" y="326"/>
                  </a:cubicBezTo>
                  <a:cubicBezTo>
                    <a:pt x="135" y="326"/>
                    <a:pt x="135" y="326"/>
                    <a:pt x="135" y="326"/>
                  </a:cubicBezTo>
                  <a:cubicBezTo>
                    <a:pt x="165" y="326"/>
                    <a:pt x="165" y="326"/>
                    <a:pt x="165" y="326"/>
                  </a:cubicBezTo>
                  <a:cubicBezTo>
                    <a:pt x="165" y="326"/>
                    <a:pt x="165" y="326"/>
                    <a:pt x="165" y="326"/>
                  </a:cubicBezTo>
                  <a:cubicBezTo>
                    <a:pt x="165" y="326"/>
                    <a:pt x="165" y="326"/>
                    <a:pt x="165" y="326"/>
                  </a:cubicBezTo>
                  <a:cubicBezTo>
                    <a:pt x="280" y="326"/>
                    <a:pt x="280" y="326"/>
                    <a:pt x="280" y="326"/>
                  </a:cubicBezTo>
                  <a:cubicBezTo>
                    <a:pt x="291" y="326"/>
                    <a:pt x="300" y="318"/>
                    <a:pt x="300" y="308"/>
                  </a:cubicBezTo>
                  <a:cubicBezTo>
                    <a:pt x="300" y="295"/>
                    <a:pt x="300" y="295"/>
                    <a:pt x="300" y="295"/>
                  </a:cubicBezTo>
                  <a:cubicBezTo>
                    <a:pt x="300" y="284"/>
                    <a:pt x="297" y="274"/>
                    <a:pt x="291" y="265"/>
                  </a:cubicBezTo>
                  <a:close/>
                  <a:moveTo>
                    <a:pt x="131" y="316"/>
                  </a:moveTo>
                  <a:cubicBezTo>
                    <a:pt x="20" y="316"/>
                    <a:pt x="20" y="316"/>
                    <a:pt x="20" y="316"/>
                  </a:cubicBezTo>
                  <a:cubicBezTo>
                    <a:pt x="15" y="316"/>
                    <a:pt x="10" y="312"/>
                    <a:pt x="10" y="308"/>
                  </a:cubicBezTo>
                  <a:cubicBezTo>
                    <a:pt x="10" y="295"/>
                    <a:pt x="10" y="295"/>
                    <a:pt x="10" y="295"/>
                  </a:cubicBezTo>
                  <a:cubicBezTo>
                    <a:pt x="10" y="279"/>
                    <a:pt x="20" y="260"/>
                    <a:pt x="39" y="254"/>
                  </a:cubicBezTo>
                  <a:cubicBezTo>
                    <a:pt x="78" y="246"/>
                    <a:pt x="78" y="246"/>
                    <a:pt x="78" y="246"/>
                  </a:cubicBezTo>
                  <a:cubicBezTo>
                    <a:pt x="116" y="299"/>
                    <a:pt x="116" y="299"/>
                    <a:pt x="116" y="299"/>
                  </a:cubicBezTo>
                  <a:cubicBezTo>
                    <a:pt x="117" y="300"/>
                    <a:pt x="118" y="301"/>
                    <a:pt x="120" y="301"/>
                  </a:cubicBezTo>
                  <a:cubicBezTo>
                    <a:pt x="120" y="301"/>
                    <a:pt x="120" y="301"/>
                    <a:pt x="120" y="301"/>
                  </a:cubicBezTo>
                  <a:cubicBezTo>
                    <a:pt x="121" y="301"/>
                    <a:pt x="123" y="300"/>
                    <a:pt x="124" y="299"/>
                  </a:cubicBezTo>
                  <a:cubicBezTo>
                    <a:pt x="131" y="292"/>
                    <a:pt x="131" y="292"/>
                    <a:pt x="131" y="292"/>
                  </a:cubicBezTo>
                  <a:cubicBezTo>
                    <a:pt x="132" y="294"/>
                    <a:pt x="133" y="295"/>
                    <a:pt x="135" y="297"/>
                  </a:cubicBezTo>
                  <a:lnTo>
                    <a:pt x="131" y="316"/>
                  </a:lnTo>
                  <a:close/>
                  <a:moveTo>
                    <a:pt x="132" y="277"/>
                  </a:moveTo>
                  <a:cubicBezTo>
                    <a:pt x="121" y="288"/>
                    <a:pt x="121" y="288"/>
                    <a:pt x="121" y="288"/>
                  </a:cubicBezTo>
                  <a:cubicBezTo>
                    <a:pt x="86" y="241"/>
                    <a:pt x="86" y="241"/>
                    <a:pt x="86" y="241"/>
                  </a:cubicBezTo>
                  <a:cubicBezTo>
                    <a:pt x="96" y="226"/>
                    <a:pt x="96" y="226"/>
                    <a:pt x="96" y="226"/>
                  </a:cubicBezTo>
                  <a:cubicBezTo>
                    <a:pt x="143" y="266"/>
                    <a:pt x="143" y="266"/>
                    <a:pt x="143" y="266"/>
                  </a:cubicBezTo>
                  <a:lnTo>
                    <a:pt x="132" y="277"/>
                  </a:lnTo>
                  <a:close/>
                  <a:moveTo>
                    <a:pt x="141" y="316"/>
                  </a:moveTo>
                  <a:cubicBezTo>
                    <a:pt x="144" y="301"/>
                    <a:pt x="144" y="301"/>
                    <a:pt x="144" y="301"/>
                  </a:cubicBezTo>
                  <a:cubicBezTo>
                    <a:pt x="145" y="301"/>
                    <a:pt x="145" y="301"/>
                    <a:pt x="145" y="301"/>
                  </a:cubicBezTo>
                  <a:cubicBezTo>
                    <a:pt x="155" y="301"/>
                    <a:pt x="155" y="301"/>
                    <a:pt x="155" y="301"/>
                  </a:cubicBezTo>
                  <a:cubicBezTo>
                    <a:pt x="155" y="301"/>
                    <a:pt x="156" y="301"/>
                    <a:pt x="156" y="301"/>
                  </a:cubicBezTo>
                  <a:cubicBezTo>
                    <a:pt x="159" y="316"/>
                    <a:pt x="159" y="316"/>
                    <a:pt x="159" y="316"/>
                  </a:cubicBezTo>
                  <a:lnTo>
                    <a:pt x="141" y="316"/>
                  </a:lnTo>
                  <a:close/>
                  <a:moveTo>
                    <a:pt x="160" y="286"/>
                  </a:moveTo>
                  <a:cubicBezTo>
                    <a:pt x="160" y="289"/>
                    <a:pt x="158" y="291"/>
                    <a:pt x="155" y="291"/>
                  </a:cubicBezTo>
                  <a:cubicBezTo>
                    <a:pt x="145" y="291"/>
                    <a:pt x="145" y="291"/>
                    <a:pt x="145" y="291"/>
                  </a:cubicBezTo>
                  <a:cubicBezTo>
                    <a:pt x="142" y="291"/>
                    <a:pt x="140" y="289"/>
                    <a:pt x="140" y="286"/>
                  </a:cubicBezTo>
                  <a:cubicBezTo>
                    <a:pt x="140" y="283"/>
                    <a:pt x="140" y="283"/>
                    <a:pt x="140" y="283"/>
                  </a:cubicBezTo>
                  <a:cubicBezTo>
                    <a:pt x="150" y="273"/>
                    <a:pt x="150" y="273"/>
                    <a:pt x="150" y="273"/>
                  </a:cubicBezTo>
                  <a:cubicBezTo>
                    <a:pt x="160" y="283"/>
                    <a:pt x="160" y="283"/>
                    <a:pt x="160" y="283"/>
                  </a:cubicBezTo>
                  <a:lnTo>
                    <a:pt x="160" y="286"/>
                  </a:lnTo>
                  <a:close/>
                  <a:moveTo>
                    <a:pt x="157" y="266"/>
                  </a:moveTo>
                  <a:cubicBezTo>
                    <a:pt x="204" y="226"/>
                    <a:pt x="204" y="226"/>
                    <a:pt x="204" y="226"/>
                  </a:cubicBezTo>
                  <a:cubicBezTo>
                    <a:pt x="214" y="241"/>
                    <a:pt x="214" y="241"/>
                    <a:pt x="214" y="241"/>
                  </a:cubicBezTo>
                  <a:cubicBezTo>
                    <a:pt x="180" y="288"/>
                    <a:pt x="180" y="288"/>
                    <a:pt x="180" y="288"/>
                  </a:cubicBezTo>
                  <a:cubicBezTo>
                    <a:pt x="169" y="277"/>
                    <a:pt x="169" y="277"/>
                    <a:pt x="169" y="277"/>
                  </a:cubicBezTo>
                  <a:lnTo>
                    <a:pt x="157" y="266"/>
                  </a:lnTo>
                  <a:close/>
                  <a:moveTo>
                    <a:pt x="290" y="308"/>
                  </a:moveTo>
                  <a:cubicBezTo>
                    <a:pt x="290" y="312"/>
                    <a:pt x="286" y="316"/>
                    <a:pt x="280" y="316"/>
                  </a:cubicBezTo>
                  <a:cubicBezTo>
                    <a:pt x="169" y="316"/>
                    <a:pt x="169" y="316"/>
                    <a:pt x="169" y="316"/>
                  </a:cubicBezTo>
                  <a:cubicBezTo>
                    <a:pt x="165" y="297"/>
                    <a:pt x="165" y="297"/>
                    <a:pt x="165" y="297"/>
                  </a:cubicBezTo>
                  <a:cubicBezTo>
                    <a:pt x="167" y="295"/>
                    <a:pt x="168" y="294"/>
                    <a:pt x="169" y="292"/>
                  </a:cubicBezTo>
                  <a:cubicBezTo>
                    <a:pt x="177" y="299"/>
                    <a:pt x="177" y="299"/>
                    <a:pt x="177" y="299"/>
                  </a:cubicBezTo>
                  <a:cubicBezTo>
                    <a:pt x="178" y="300"/>
                    <a:pt x="179" y="301"/>
                    <a:pt x="180" y="301"/>
                  </a:cubicBezTo>
                  <a:cubicBezTo>
                    <a:pt x="180" y="301"/>
                    <a:pt x="180" y="301"/>
                    <a:pt x="181" y="301"/>
                  </a:cubicBezTo>
                  <a:cubicBezTo>
                    <a:pt x="182" y="301"/>
                    <a:pt x="183" y="300"/>
                    <a:pt x="184" y="299"/>
                  </a:cubicBezTo>
                  <a:cubicBezTo>
                    <a:pt x="222" y="246"/>
                    <a:pt x="222" y="246"/>
                    <a:pt x="222" y="246"/>
                  </a:cubicBezTo>
                  <a:cubicBezTo>
                    <a:pt x="261" y="254"/>
                    <a:pt x="261" y="254"/>
                    <a:pt x="261" y="254"/>
                  </a:cubicBezTo>
                  <a:cubicBezTo>
                    <a:pt x="280" y="260"/>
                    <a:pt x="290" y="279"/>
                    <a:pt x="290" y="295"/>
                  </a:cubicBezTo>
                  <a:lnTo>
                    <a:pt x="290" y="308"/>
                  </a:lnTo>
                  <a:close/>
                  <a:moveTo>
                    <a:pt x="65" y="165"/>
                  </a:moveTo>
                  <a:cubicBezTo>
                    <a:pt x="65" y="226"/>
                    <a:pt x="65" y="226"/>
                    <a:pt x="65" y="226"/>
                  </a:cubicBezTo>
                  <a:cubicBezTo>
                    <a:pt x="65" y="229"/>
                    <a:pt x="67" y="231"/>
                    <a:pt x="70" y="231"/>
                  </a:cubicBezTo>
                  <a:cubicBezTo>
                    <a:pt x="73" y="231"/>
                    <a:pt x="75" y="229"/>
                    <a:pt x="75" y="226"/>
                  </a:cubicBezTo>
                  <a:cubicBezTo>
                    <a:pt x="75" y="166"/>
                    <a:pt x="75" y="166"/>
                    <a:pt x="75" y="166"/>
                  </a:cubicBezTo>
                  <a:cubicBezTo>
                    <a:pt x="80" y="166"/>
                    <a:pt x="80" y="166"/>
                    <a:pt x="80" y="166"/>
                  </a:cubicBezTo>
                  <a:cubicBezTo>
                    <a:pt x="83" y="177"/>
                    <a:pt x="89" y="189"/>
                    <a:pt x="97" y="198"/>
                  </a:cubicBezTo>
                  <a:cubicBezTo>
                    <a:pt x="111" y="216"/>
                    <a:pt x="130" y="226"/>
                    <a:pt x="150" y="226"/>
                  </a:cubicBezTo>
                  <a:cubicBezTo>
                    <a:pt x="166" y="226"/>
                    <a:pt x="181" y="220"/>
                    <a:pt x="193" y="208"/>
                  </a:cubicBezTo>
                  <a:cubicBezTo>
                    <a:pt x="193" y="208"/>
                    <a:pt x="194" y="208"/>
                    <a:pt x="194" y="208"/>
                  </a:cubicBezTo>
                  <a:cubicBezTo>
                    <a:pt x="194" y="208"/>
                    <a:pt x="195" y="208"/>
                    <a:pt x="196" y="208"/>
                  </a:cubicBezTo>
                  <a:cubicBezTo>
                    <a:pt x="202" y="208"/>
                    <a:pt x="208" y="207"/>
                    <a:pt x="214" y="204"/>
                  </a:cubicBezTo>
                  <a:cubicBezTo>
                    <a:pt x="232" y="195"/>
                    <a:pt x="245" y="174"/>
                    <a:pt x="245" y="151"/>
                  </a:cubicBezTo>
                  <a:cubicBezTo>
                    <a:pt x="245" y="121"/>
                    <a:pt x="245" y="121"/>
                    <a:pt x="245" y="121"/>
                  </a:cubicBezTo>
                  <a:cubicBezTo>
                    <a:pt x="245" y="113"/>
                    <a:pt x="238" y="106"/>
                    <a:pt x="230" y="106"/>
                  </a:cubicBezTo>
                  <a:cubicBezTo>
                    <a:pt x="228" y="106"/>
                    <a:pt x="228" y="106"/>
                    <a:pt x="228" y="106"/>
                  </a:cubicBezTo>
                  <a:cubicBezTo>
                    <a:pt x="239" y="64"/>
                    <a:pt x="234" y="29"/>
                    <a:pt x="230" y="19"/>
                  </a:cubicBezTo>
                  <a:cubicBezTo>
                    <a:pt x="230" y="19"/>
                    <a:pt x="230" y="19"/>
                    <a:pt x="230" y="19"/>
                  </a:cubicBezTo>
                  <a:cubicBezTo>
                    <a:pt x="230" y="19"/>
                    <a:pt x="230" y="19"/>
                    <a:pt x="230" y="18"/>
                  </a:cubicBezTo>
                  <a:cubicBezTo>
                    <a:pt x="229" y="18"/>
                    <a:pt x="229" y="18"/>
                    <a:pt x="229" y="18"/>
                  </a:cubicBezTo>
                  <a:cubicBezTo>
                    <a:pt x="229" y="18"/>
                    <a:pt x="229" y="18"/>
                    <a:pt x="229" y="18"/>
                  </a:cubicBezTo>
                  <a:cubicBezTo>
                    <a:pt x="229" y="18"/>
                    <a:pt x="229" y="18"/>
                    <a:pt x="229" y="18"/>
                  </a:cubicBezTo>
                  <a:cubicBezTo>
                    <a:pt x="229" y="18"/>
                    <a:pt x="229" y="18"/>
                    <a:pt x="229" y="18"/>
                  </a:cubicBezTo>
                  <a:cubicBezTo>
                    <a:pt x="229" y="18"/>
                    <a:pt x="229" y="18"/>
                    <a:pt x="229" y="17"/>
                  </a:cubicBezTo>
                  <a:cubicBezTo>
                    <a:pt x="229" y="17"/>
                    <a:pt x="229" y="17"/>
                    <a:pt x="229" y="17"/>
                  </a:cubicBezTo>
                  <a:cubicBezTo>
                    <a:pt x="229" y="17"/>
                    <a:pt x="229" y="17"/>
                    <a:pt x="229" y="17"/>
                  </a:cubicBezTo>
                  <a:cubicBezTo>
                    <a:pt x="228" y="17"/>
                    <a:pt x="228" y="17"/>
                    <a:pt x="228" y="17"/>
                  </a:cubicBezTo>
                  <a:cubicBezTo>
                    <a:pt x="228" y="17"/>
                    <a:pt x="228" y="17"/>
                    <a:pt x="228" y="17"/>
                  </a:cubicBezTo>
                  <a:cubicBezTo>
                    <a:pt x="228" y="17"/>
                    <a:pt x="228" y="17"/>
                    <a:pt x="228" y="17"/>
                  </a:cubicBezTo>
                  <a:cubicBezTo>
                    <a:pt x="228" y="17"/>
                    <a:pt x="228" y="17"/>
                    <a:pt x="228" y="17"/>
                  </a:cubicBezTo>
                  <a:cubicBezTo>
                    <a:pt x="228" y="16"/>
                    <a:pt x="228" y="16"/>
                    <a:pt x="228" y="16"/>
                  </a:cubicBezTo>
                  <a:cubicBezTo>
                    <a:pt x="227" y="16"/>
                    <a:pt x="227" y="16"/>
                    <a:pt x="227" y="16"/>
                  </a:cubicBezTo>
                  <a:cubicBezTo>
                    <a:pt x="227" y="16"/>
                    <a:pt x="227" y="16"/>
                    <a:pt x="227" y="16"/>
                  </a:cubicBezTo>
                  <a:cubicBezTo>
                    <a:pt x="227" y="16"/>
                    <a:pt x="227" y="16"/>
                    <a:pt x="227" y="16"/>
                  </a:cubicBezTo>
                  <a:cubicBezTo>
                    <a:pt x="227" y="16"/>
                    <a:pt x="227" y="16"/>
                    <a:pt x="227" y="16"/>
                  </a:cubicBezTo>
                  <a:cubicBezTo>
                    <a:pt x="227" y="16"/>
                    <a:pt x="227" y="16"/>
                    <a:pt x="226" y="16"/>
                  </a:cubicBezTo>
                  <a:cubicBezTo>
                    <a:pt x="226" y="16"/>
                    <a:pt x="226" y="16"/>
                    <a:pt x="226" y="16"/>
                  </a:cubicBezTo>
                  <a:cubicBezTo>
                    <a:pt x="226" y="16"/>
                    <a:pt x="226" y="16"/>
                    <a:pt x="226" y="16"/>
                  </a:cubicBezTo>
                  <a:cubicBezTo>
                    <a:pt x="226" y="16"/>
                    <a:pt x="226" y="16"/>
                    <a:pt x="226" y="16"/>
                  </a:cubicBezTo>
                  <a:cubicBezTo>
                    <a:pt x="226" y="16"/>
                    <a:pt x="226" y="16"/>
                    <a:pt x="225" y="16"/>
                  </a:cubicBezTo>
                  <a:cubicBezTo>
                    <a:pt x="225" y="16"/>
                    <a:pt x="225" y="16"/>
                    <a:pt x="225" y="16"/>
                  </a:cubicBezTo>
                  <a:cubicBezTo>
                    <a:pt x="225" y="16"/>
                    <a:pt x="225" y="16"/>
                    <a:pt x="225" y="16"/>
                  </a:cubicBezTo>
                  <a:cubicBezTo>
                    <a:pt x="225" y="16"/>
                    <a:pt x="225" y="16"/>
                    <a:pt x="225" y="16"/>
                  </a:cubicBezTo>
                  <a:cubicBezTo>
                    <a:pt x="225" y="16"/>
                    <a:pt x="225" y="16"/>
                    <a:pt x="224" y="16"/>
                  </a:cubicBezTo>
                  <a:cubicBezTo>
                    <a:pt x="224" y="16"/>
                    <a:pt x="224" y="16"/>
                    <a:pt x="224" y="16"/>
                  </a:cubicBezTo>
                  <a:cubicBezTo>
                    <a:pt x="212" y="18"/>
                    <a:pt x="197" y="15"/>
                    <a:pt x="181" y="11"/>
                  </a:cubicBezTo>
                  <a:cubicBezTo>
                    <a:pt x="154" y="6"/>
                    <a:pt x="126" y="0"/>
                    <a:pt x="104" y="16"/>
                  </a:cubicBezTo>
                  <a:cubicBezTo>
                    <a:pt x="104" y="16"/>
                    <a:pt x="103" y="16"/>
                    <a:pt x="103" y="16"/>
                  </a:cubicBezTo>
                  <a:cubicBezTo>
                    <a:pt x="81" y="16"/>
                    <a:pt x="65" y="34"/>
                    <a:pt x="65" y="61"/>
                  </a:cubicBezTo>
                  <a:cubicBezTo>
                    <a:pt x="65" y="73"/>
                    <a:pt x="68" y="92"/>
                    <a:pt x="71" y="106"/>
                  </a:cubicBezTo>
                  <a:cubicBezTo>
                    <a:pt x="70" y="106"/>
                    <a:pt x="70" y="106"/>
                    <a:pt x="70" y="106"/>
                  </a:cubicBezTo>
                  <a:cubicBezTo>
                    <a:pt x="62" y="106"/>
                    <a:pt x="55" y="113"/>
                    <a:pt x="55" y="121"/>
                  </a:cubicBezTo>
                  <a:cubicBezTo>
                    <a:pt x="55" y="151"/>
                    <a:pt x="55" y="151"/>
                    <a:pt x="55" y="151"/>
                  </a:cubicBezTo>
                  <a:cubicBezTo>
                    <a:pt x="55" y="157"/>
                    <a:pt x="59" y="163"/>
                    <a:pt x="65" y="165"/>
                  </a:cubicBezTo>
                  <a:close/>
                  <a:moveTo>
                    <a:pt x="209" y="195"/>
                  </a:moveTo>
                  <a:cubicBezTo>
                    <a:pt x="199" y="200"/>
                    <a:pt x="188" y="199"/>
                    <a:pt x="179" y="192"/>
                  </a:cubicBezTo>
                  <a:cubicBezTo>
                    <a:pt x="180" y="190"/>
                    <a:pt x="180" y="188"/>
                    <a:pt x="180" y="186"/>
                  </a:cubicBezTo>
                  <a:cubicBezTo>
                    <a:pt x="180" y="178"/>
                    <a:pt x="173" y="171"/>
                    <a:pt x="165" y="171"/>
                  </a:cubicBezTo>
                  <a:cubicBezTo>
                    <a:pt x="157" y="171"/>
                    <a:pt x="150" y="178"/>
                    <a:pt x="150" y="186"/>
                  </a:cubicBezTo>
                  <a:cubicBezTo>
                    <a:pt x="150" y="194"/>
                    <a:pt x="157" y="201"/>
                    <a:pt x="165" y="201"/>
                  </a:cubicBezTo>
                  <a:cubicBezTo>
                    <a:pt x="167" y="201"/>
                    <a:pt x="170" y="200"/>
                    <a:pt x="172" y="199"/>
                  </a:cubicBezTo>
                  <a:cubicBezTo>
                    <a:pt x="172" y="199"/>
                    <a:pt x="172" y="200"/>
                    <a:pt x="172" y="200"/>
                  </a:cubicBezTo>
                  <a:cubicBezTo>
                    <a:pt x="175" y="202"/>
                    <a:pt x="178" y="204"/>
                    <a:pt x="181" y="205"/>
                  </a:cubicBezTo>
                  <a:cubicBezTo>
                    <a:pt x="172" y="212"/>
                    <a:pt x="161" y="216"/>
                    <a:pt x="150" y="216"/>
                  </a:cubicBezTo>
                  <a:cubicBezTo>
                    <a:pt x="133" y="216"/>
                    <a:pt x="117" y="207"/>
                    <a:pt x="105" y="192"/>
                  </a:cubicBezTo>
                  <a:cubicBezTo>
                    <a:pt x="92" y="176"/>
                    <a:pt x="85" y="156"/>
                    <a:pt x="85" y="136"/>
                  </a:cubicBezTo>
                  <a:cubicBezTo>
                    <a:pt x="85" y="130"/>
                    <a:pt x="85" y="130"/>
                    <a:pt x="85" y="130"/>
                  </a:cubicBezTo>
                  <a:cubicBezTo>
                    <a:pt x="85" y="112"/>
                    <a:pt x="95" y="88"/>
                    <a:pt x="98" y="80"/>
                  </a:cubicBezTo>
                  <a:cubicBezTo>
                    <a:pt x="133" y="76"/>
                    <a:pt x="161" y="80"/>
                    <a:pt x="178" y="85"/>
                  </a:cubicBezTo>
                  <a:cubicBezTo>
                    <a:pt x="193" y="88"/>
                    <a:pt x="203" y="93"/>
                    <a:pt x="206" y="94"/>
                  </a:cubicBezTo>
                  <a:cubicBezTo>
                    <a:pt x="215" y="116"/>
                    <a:pt x="215" y="116"/>
                    <a:pt x="215" y="116"/>
                  </a:cubicBezTo>
                  <a:cubicBezTo>
                    <a:pt x="215" y="136"/>
                    <a:pt x="215" y="136"/>
                    <a:pt x="215" y="136"/>
                  </a:cubicBezTo>
                  <a:cubicBezTo>
                    <a:pt x="215" y="152"/>
                    <a:pt x="210" y="169"/>
                    <a:pt x="202" y="183"/>
                  </a:cubicBezTo>
                  <a:cubicBezTo>
                    <a:pt x="200" y="186"/>
                    <a:pt x="201" y="189"/>
                    <a:pt x="203" y="190"/>
                  </a:cubicBezTo>
                  <a:cubicBezTo>
                    <a:pt x="204" y="191"/>
                    <a:pt x="205" y="191"/>
                    <a:pt x="206" y="191"/>
                  </a:cubicBezTo>
                  <a:cubicBezTo>
                    <a:pt x="208" y="191"/>
                    <a:pt x="209" y="190"/>
                    <a:pt x="210" y="188"/>
                  </a:cubicBezTo>
                  <a:cubicBezTo>
                    <a:pt x="215" y="181"/>
                    <a:pt x="218" y="174"/>
                    <a:pt x="221" y="166"/>
                  </a:cubicBezTo>
                  <a:cubicBezTo>
                    <a:pt x="230" y="166"/>
                    <a:pt x="230" y="166"/>
                    <a:pt x="230" y="166"/>
                  </a:cubicBezTo>
                  <a:cubicBezTo>
                    <a:pt x="231" y="166"/>
                    <a:pt x="232" y="166"/>
                    <a:pt x="233" y="166"/>
                  </a:cubicBezTo>
                  <a:cubicBezTo>
                    <a:pt x="229" y="179"/>
                    <a:pt x="220" y="190"/>
                    <a:pt x="209" y="195"/>
                  </a:cubicBezTo>
                  <a:close/>
                  <a:moveTo>
                    <a:pt x="170" y="186"/>
                  </a:moveTo>
                  <a:cubicBezTo>
                    <a:pt x="170" y="189"/>
                    <a:pt x="168" y="191"/>
                    <a:pt x="165" y="191"/>
                  </a:cubicBezTo>
                  <a:cubicBezTo>
                    <a:pt x="162" y="191"/>
                    <a:pt x="160" y="189"/>
                    <a:pt x="160" y="186"/>
                  </a:cubicBezTo>
                  <a:cubicBezTo>
                    <a:pt x="160" y="183"/>
                    <a:pt x="162" y="181"/>
                    <a:pt x="165" y="181"/>
                  </a:cubicBezTo>
                  <a:cubicBezTo>
                    <a:pt x="168" y="181"/>
                    <a:pt x="170" y="183"/>
                    <a:pt x="170" y="186"/>
                  </a:cubicBezTo>
                  <a:close/>
                  <a:moveTo>
                    <a:pt x="225" y="136"/>
                  </a:moveTo>
                  <a:cubicBezTo>
                    <a:pt x="225" y="116"/>
                    <a:pt x="225" y="116"/>
                    <a:pt x="225" y="116"/>
                  </a:cubicBezTo>
                  <a:cubicBezTo>
                    <a:pt x="230" y="116"/>
                    <a:pt x="230" y="116"/>
                    <a:pt x="230" y="116"/>
                  </a:cubicBezTo>
                  <a:cubicBezTo>
                    <a:pt x="233" y="116"/>
                    <a:pt x="235" y="118"/>
                    <a:pt x="235" y="121"/>
                  </a:cubicBezTo>
                  <a:cubicBezTo>
                    <a:pt x="235" y="151"/>
                    <a:pt x="235" y="151"/>
                    <a:pt x="235" y="151"/>
                  </a:cubicBezTo>
                  <a:cubicBezTo>
                    <a:pt x="235" y="154"/>
                    <a:pt x="233" y="156"/>
                    <a:pt x="230" y="156"/>
                  </a:cubicBezTo>
                  <a:cubicBezTo>
                    <a:pt x="223" y="156"/>
                    <a:pt x="223" y="156"/>
                    <a:pt x="223" y="156"/>
                  </a:cubicBezTo>
                  <a:cubicBezTo>
                    <a:pt x="225" y="149"/>
                    <a:pt x="225" y="142"/>
                    <a:pt x="225" y="136"/>
                  </a:cubicBezTo>
                  <a:close/>
                  <a:moveTo>
                    <a:pt x="103" y="26"/>
                  </a:moveTo>
                  <a:cubicBezTo>
                    <a:pt x="104" y="26"/>
                    <a:pt x="104" y="26"/>
                    <a:pt x="104" y="26"/>
                  </a:cubicBezTo>
                  <a:cubicBezTo>
                    <a:pt x="106" y="26"/>
                    <a:pt x="108" y="26"/>
                    <a:pt x="109" y="25"/>
                  </a:cubicBezTo>
                  <a:cubicBezTo>
                    <a:pt x="127" y="11"/>
                    <a:pt x="153" y="16"/>
                    <a:pt x="179" y="21"/>
                  </a:cubicBezTo>
                  <a:cubicBezTo>
                    <a:pt x="192" y="24"/>
                    <a:pt x="205" y="26"/>
                    <a:pt x="216" y="26"/>
                  </a:cubicBezTo>
                  <a:cubicBezTo>
                    <a:pt x="218" y="26"/>
                    <a:pt x="220" y="26"/>
                    <a:pt x="222" y="26"/>
                  </a:cubicBezTo>
                  <a:cubicBezTo>
                    <a:pt x="225" y="37"/>
                    <a:pt x="228" y="65"/>
                    <a:pt x="219" y="100"/>
                  </a:cubicBezTo>
                  <a:cubicBezTo>
                    <a:pt x="215" y="89"/>
                    <a:pt x="215" y="89"/>
                    <a:pt x="215" y="89"/>
                  </a:cubicBezTo>
                  <a:cubicBezTo>
                    <a:pt x="214" y="88"/>
                    <a:pt x="214" y="87"/>
                    <a:pt x="213" y="86"/>
                  </a:cubicBezTo>
                  <a:cubicBezTo>
                    <a:pt x="211" y="85"/>
                    <a:pt x="167" y="62"/>
                    <a:pt x="94" y="71"/>
                  </a:cubicBezTo>
                  <a:cubicBezTo>
                    <a:pt x="94" y="71"/>
                    <a:pt x="94" y="71"/>
                    <a:pt x="94" y="71"/>
                  </a:cubicBezTo>
                  <a:cubicBezTo>
                    <a:pt x="94" y="71"/>
                    <a:pt x="94" y="71"/>
                    <a:pt x="94" y="71"/>
                  </a:cubicBezTo>
                  <a:cubicBezTo>
                    <a:pt x="94" y="71"/>
                    <a:pt x="94" y="71"/>
                    <a:pt x="94" y="71"/>
                  </a:cubicBezTo>
                  <a:cubicBezTo>
                    <a:pt x="94" y="71"/>
                    <a:pt x="94" y="71"/>
                    <a:pt x="94" y="71"/>
                  </a:cubicBezTo>
                  <a:cubicBezTo>
                    <a:pt x="93" y="71"/>
                    <a:pt x="93" y="71"/>
                    <a:pt x="92" y="72"/>
                  </a:cubicBezTo>
                  <a:cubicBezTo>
                    <a:pt x="92" y="72"/>
                    <a:pt x="92" y="72"/>
                    <a:pt x="92" y="72"/>
                  </a:cubicBezTo>
                  <a:cubicBezTo>
                    <a:pt x="92" y="72"/>
                    <a:pt x="92" y="72"/>
                    <a:pt x="92" y="72"/>
                  </a:cubicBezTo>
                  <a:cubicBezTo>
                    <a:pt x="92" y="72"/>
                    <a:pt x="91" y="72"/>
                    <a:pt x="91" y="73"/>
                  </a:cubicBezTo>
                  <a:cubicBezTo>
                    <a:pt x="91" y="73"/>
                    <a:pt x="91" y="73"/>
                    <a:pt x="91" y="73"/>
                  </a:cubicBezTo>
                  <a:cubicBezTo>
                    <a:pt x="91" y="73"/>
                    <a:pt x="91" y="73"/>
                    <a:pt x="91" y="73"/>
                  </a:cubicBezTo>
                  <a:cubicBezTo>
                    <a:pt x="91" y="73"/>
                    <a:pt x="91" y="73"/>
                    <a:pt x="91" y="73"/>
                  </a:cubicBezTo>
                  <a:cubicBezTo>
                    <a:pt x="91" y="73"/>
                    <a:pt x="91" y="73"/>
                    <a:pt x="91" y="73"/>
                  </a:cubicBezTo>
                  <a:cubicBezTo>
                    <a:pt x="91" y="73"/>
                    <a:pt x="91" y="73"/>
                    <a:pt x="91" y="74"/>
                  </a:cubicBezTo>
                  <a:cubicBezTo>
                    <a:pt x="91" y="74"/>
                    <a:pt x="91" y="74"/>
                    <a:pt x="91" y="74"/>
                  </a:cubicBezTo>
                  <a:cubicBezTo>
                    <a:pt x="90" y="74"/>
                    <a:pt x="85" y="86"/>
                    <a:pt x="80" y="101"/>
                  </a:cubicBezTo>
                  <a:cubicBezTo>
                    <a:pt x="78" y="87"/>
                    <a:pt x="75" y="71"/>
                    <a:pt x="75" y="61"/>
                  </a:cubicBezTo>
                  <a:cubicBezTo>
                    <a:pt x="75" y="37"/>
                    <a:pt x="89" y="26"/>
                    <a:pt x="103" y="26"/>
                  </a:cubicBezTo>
                  <a:close/>
                  <a:moveTo>
                    <a:pt x="65" y="121"/>
                  </a:moveTo>
                  <a:cubicBezTo>
                    <a:pt x="65" y="118"/>
                    <a:pt x="67" y="116"/>
                    <a:pt x="70" y="116"/>
                  </a:cubicBezTo>
                  <a:cubicBezTo>
                    <a:pt x="73" y="116"/>
                    <a:pt x="73" y="116"/>
                    <a:pt x="73" y="116"/>
                  </a:cubicBezTo>
                  <a:cubicBezTo>
                    <a:pt x="74" y="120"/>
                    <a:pt x="75" y="124"/>
                    <a:pt x="75" y="125"/>
                  </a:cubicBezTo>
                  <a:cubicBezTo>
                    <a:pt x="75" y="136"/>
                    <a:pt x="75" y="136"/>
                    <a:pt x="75" y="136"/>
                  </a:cubicBezTo>
                  <a:cubicBezTo>
                    <a:pt x="75" y="142"/>
                    <a:pt x="76" y="149"/>
                    <a:pt x="77" y="156"/>
                  </a:cubicBezTo>
                  <a:cubicBezTo>
                    <a:pt x="70" y="156"/>
                    <a:pt x="70" y="156"/>
                    <a:pt x="70" y="156"/>
                  </a:cubicBezTo>
                  <a:cubicBezTo>
                    <a:pt x="67" y="156"/>
                    <a:pt x="65" y="154"/>
                    <a:pt x="65" y="151"/>
                  </a:cubicBezTo>
                  <a:lnTo>
                    <a:pt x="65" y="12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9" name="Group 128"/>
          <p:cNvGrpSpPr/>
          <p:nvPr/>
        </p:nvGrpSpPr>
        <p:grpSpPr>
          <a:xfrm>
            <a:off x="4021056" y="3053162"/>
            <a:ext cx="1280160" cy="1280160"/>
            <a:chOff x="5858313" y="444851"/>
            <a:chExt cx="1280160" cy="1280160"/>
          </a:xfrm>
        </p:grpSpPr>
        <p:sp>
          <p:nvSpPr>
            <p:cNvPr id="130" name="Oval 19"/>
            <p:cNvSpPr>
              <a:spLocks noChangeArrowheads="1"/>
            </p:cNvSpPr>
            <p:nvPr/>
          </p:nvSpPr>
          <p:spPr bwMode="auto">
            <a:xfrm>
              <a:off x="5858313" y="444851"/>
              <a:ext cx="1280160" cy="128016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20"/>
            <p:cNvSpPr>
              <a:spLocks noChangeArrowheads="1"/>
            </p:cNvSpPr>
            <p:nvPr/>
          </p:nvSpPr>
          <p:spPr bwMode="auto">
            <a:xfrm>
              <a:off x="5986626" y="573165"/>
              <a:ext cx="1023531" cy="1023531"/>
            </a:xfrm>
            <a:prstGeom prst="ellipse">
              <a:avLst/>
            </a:prstGeom>
            <a:gradFill flip="none" rotWithShape="1">
              <a:gsLst>
                <a:gs pos="100000">
                  <a:srgbClr val="007FD6"/>
                </a:gs>
                <a:gs pos="0">
                  <a:srgbClr val="09DCFF"/>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29"/>
            <p:cNvSpPr>
              <a:spLocks noEditPoints="1"/>
            </p:cNvSpPr>
            <p:nvPr/>
          </p:nvSpPr>
          <p:spPr bwMode="auto">
            <a:xfrm>
              <a:off x="6239643" y="796363"/>
              <a:ext cx="517496" cy="546139"/>
            </a:xfrm>
            <a:custGeom>
              <a:avLst/>
              <a:gdLst>
                <a:gd name="T0" fmla="*/ 201 w 456"/>
                <a:gd name="T1" fmla="*/ 370 h 481"/>
                <a:gd name="T2" fmla="*/ 174 w 456"/>
                <a:gd name="T3" fmla="*/ 481 h 481"/>
                <a:gd name="T4" fmla="*/ 271 w 456"/>
                <a:gd name="T5" fmla="*/ 420 h 481"/>
                <a:gd name="T6" fmla="*/ 259 w 456"/>
                <a:gd name="T7" fmla="*/ 408 h 481"/>
                <a:gd name="T8" fmla="*/ 259 w 456"/>
                <a:gd name="T9" fmla="*/ 449 h 481"/>
                <a:gd name="T10" fmla="*/ 220 w 456"/>
                <a:gd name="T11" fmla="*/ 437 h 481"/>
                <a:gd name="T12" fmla="*/ 203 w 456"/>
                <a:gd name="T13" fmla="*/ 414 h 481"/>
                <a:gd name="T14" fmla="*/ 204 w 456"/>
                <a:gd name="T15" fmla="*/ 386 h 481"/>
                <a:gd name="T16" fmla="*/ 228 w 456"/>
                <a:gd name="T17" fmla="*/ 354 h 481"/>
                <a:gd name="T18" fmla="*/ 252 w 456"/>
                <a:gd name="T19" fmla="*/ 386 h 481"/>
                <a:gd name="T20" fmla="*/ 149 w 456"/>
                <a:gd name="T21" fmla="*/ 338 h 481"/>
                <a:gd name="T22" fmla="*/ 51 w 456"/>
                <a:gd name="T23" fmla="*/ 330 h 481"/>
                <a:gd name="T24" fmla="*/ 28 w 456"/>
                <a:gd name="T25" fmla="*/ 426 h 481"/>
                <a:gd name="T26" fmla="*/ 111 w 456"/>
                <a:gd name="T27" fmla="*/ 374 h 481"/>
                <a:gd name="T28" fmla="*/ 98 w 456"/>
                <a:gd name="T29" fmla="*/ 394 h 481"/>
                <a:gd name="T30" fmla="*/ 66 w 456"/>
                <a:gd name="T31" fmla="*/ 386 h 481"/>
                <a:gd name="T32" fmla="*/ 55 w 456"/>
                <a:gd name="T33" fmla="*/ 367 h 481"/>
                <a:gd name="T34" fmla="*/ 54 w 456"/>
                <a:gd name="T35" fmla="*/ 347 h 481"/>
                <a:gd name="T36" fmla="*/ 74 w 456"/>
                <a:gd name="T37" fmla="*/ 322 h 481"/>
                <a:gd name="T38" fmla="*/ 95 w 456"/>
                <a:gd name="T39" fmla="*/ 347 h 481"/>
                <a:gd name="T40" fmla="*/ 93 w 456"/>
                <a:gd name="T41" fmla="*/ 367 h 481"/>
                <a:gd name="T42" fmla="*/ 404 w 456"/>
                <a:gd name="T43" fmla="*/ 330 h 481"/>
                <a:gd name="T44" fmla="*/ 306 w 456"/>
                <a:gd name="T45" fmla="*/ 338 h 481"/>
                <a:gd name="T46" fmla="*/ 381 w 456"/>
                <a:gd name="T47" fmla="*/ 400 h 481"/>
                <a:gd name="T48" fmla="*/ 456 w 456"/>
                <a:gd name="T49" fmla="*/ 338 h 481"/>
                <a:gd name="T50" fmla="*/ 389 w 456"/>
                <a:gd name="T51" fmla="*/ 386 h 481"/>
                <a:gd name="T52" fmla="*/ 358 w 456"/>
                <a:gd name="T53" fmla="*/ 394 h 481"/>
                <a:gd name="T54" fmla="*/ 356 w 456"/>
                <a:gd name="T55" fmla="*/ 361 h 481"/>
                <a:gd name="T56" fmla="*/ 369 w 456"/>
                <a:gd name="T57" fmla="*/ 345 h 481"/>
                <a:gd name="T58" fmla="*/ 389 w 456"/>
                <a:gd name="T59" fmla="*/ 337 h 481"/>
                <a:gd name="T60" fmla="*/ 419 w 456"/>
                <a:gd name="T61" fmla="*/ 349 h 481"/>
                <a:gd name="T62" fmla="*/ 401 w 456"/>
                <a:gd name="T63" fmla="*/ 376 h 481"/>
                <a:gd name="T64" fmla="*/ 129 w 456"/>
                <a:gd name="T65" fmla="*/ 283 h 481"/>
                <a:gd name="T66" fmla="*/ 263 w 456"/>
                <a:gd name="T67" fmla="*/ 182 h 481"/>
                <a:gd name="T68" fmla="*/ 160 w 456"/>
                <a:gd name="T69" fmla="*/ 126 h 481"/>
                <a:gd name="T70" fmla="*/ 147 w 456"/>
                <a:gd name="T71" fmla="*/ 266 h 481"/>
                <a:gd name="T72" fmla="*/ 227 w 456"/>
                <a:gd name="T73" fmla="*/ 77 h 481"/>
                <a:gd name="T74" fmla="*/ 177 w 456"/>
                <a:gd name="T75" fmla="*/ 126 h 481"/>
                <a:gd name="T76" fmla="*/ 218 w 456"/>
                <a:gd name="T77" fmla="*/ 46 h 481"/>
                <a:gd name="T78" fmla="*/ 236 w 456"/>
                <a:gd name="T79" fmla="*/ 46 h 481"/>
                <a:gd name="T80" fmla="*/ 310 w 456"/>
                <a:gd name="T81" fmla="*/ 31 h 481"/>
                <a:gd name="T82" fmla="*/ 307 w 456"/>
                <a:gd name="T83" fmla="*/ 117 h 481"/>
                <a:gd name="T84" fmla="*/ 307 w 456"/>
                <a:gd name="T85" fmla="*/ 135 h 481"/>
                <a:gd name="T86" fmla="*/ 132 w 456"/>
                <a:gd name="T87" fmla="*/ 43 h 481"/>
                <a:gd name="T88" fmla="*/ 164 w 456"/>
                <a:gd name="T89" fmla="*/ 75 h 481"/>
                <a:gd name="T90" fmla="*/ 101 w 456"/>
                <a:gd name="T91" fmla="*/ 11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6" h="481">
                  <a:moveTo>
                    <a:pt x="254" y="370"/>
                  </a:moveTo>
                  <a:cubicBezTo>
                    <a:pt x="228" y="316"/>
                    <a:pt x="228" y="316"/>
                    <a:pt x="228" y="316"/>
                  </a:cubicBezTo>
                  <a:cubicBezTo>
                    <a:pt x="201" y="370"/>
                    <a:pt x="201" y="370"/>
                    <a:pt x="201" y="370"/>
                  </a:cubicBezTo>
                  <a:cubicBezTo>
                    <a:pt x="141" y="379"/>
                    <a:pt x="141" y="379"/>
                    <a:pt x="141" y="379"/>
                  </a:cubicBezTo>
                  <a:cubicBezTo>
                    <a:pt x="185" y="420"/>
                    <a:pt x="185" y="420"/>
                    <a:pt x="185" y="420"/>
                  </a:cubicBezTo>
                  <a:cubicBezTo>
                    <a:pt x="174" y="481"/>
                    <a:pt x="174" y="481"/>
                    <a:pt x="174" y="481"/>
                  </a:cubicBezTo>
                  <a:cubicBezTo>
                    <a:pt x="228" y="451"/>
                    <a:pt x="228" y="451"/>
                    <a:pt x="228" y="451"/>
                  </a:cubicBezTo>
                  <a:cubicBezTo>
                    <a:pt x="281" y="481"/>
                    <a:pt x="281" y="481"/>
                    <a:pt x="281" y="481"/>
                  </a:cubicBezTo>
                  <a:cubicBezTo>
                    <a:pt x="271" y="420"/>
                    <a:pt x="271" y="420"/>
                    <a:pt x="271" y="420"/>
                  </a:cubicBezTo>
                  <a:cubicBezTo>
                    <a:pt x="314" y="379"/>
                    <a:pt x="314" y="379"/>
                    <a:pt x="314" y="379"/>
                  </a:cubicBezTo>
                  <a:lnTo>
                    <a:pt x="254" y="370"/>
                  </a:lnTo>
                  <a:close/>
                  <a:moveTo>
                    <a:pt x="259" y="408"/>
                  </a:moveTo>
                  <a:cubicBezTo>
                    <a:pt x="253" y="414"/>
                    <a:pt x="253" y="414"/>
                    <a:pt x="253" y="414"/>
                  </a:cubicBezTo>
                  <a:cubicBezTo>
                    <a:pt x="254" y="423"/>
                    <a:pt x="254" y="423"/>
                    <a:pt x="254" y="423"/>
                  </a:cubicBezTo>
                  <a:cubicBezTo>
                    <a:pt x="259" y="449"/>
                    <a:pt x="259" y="449"/>
                    <a:pt x="259" y="449"/>
                  </a:cubicBezTo>
                  <a:cubicBezTo>
                    <a:pt x="236" y="437"/>
                    <a:pt x="236" y="437"/>
                    <a:pt x="236" y="437"/>
                  </a:cubicBezTo>
                  <a:cubicBezTo>
                    <a:pt x="228" y="432"/>
                    <a:pt x="228" y="432"/>
                    <a:pt x="228" y="432"/>
                  </a:cubicBezTo>
                  <a:cubicBezTo>
                    <a:pt x="220" y="437"/>
                    <a:pt x="220" y="437"/>
                    <a:pt x="220" y="437"/>
                  </a:cubicBezTo>
                  <a:cubicBezTo>
                    <a:pt x="197" y="449"/>
                    <a:pt x="197" y="449"/>
                    <a:pt x="197" y="449"/>
                  </a:cubicBezTo>
                  <a:cubicBezTo>
                    <a:pt x="201" y="423"/>
                    <a:pt x="201" y="423"/>
                    <a:pt x="201" y="423"/>
                  </a:cubicBezTo>
                  <a:cubicBezTo>
                    <a:pt x="203" y="414"/>
                    <a:pt x="203" y="414"/>
                    <a:pt x="203" y="414"/>
                  </a:cubicBezTo>
                  <a:cubicBezTo>
                    <a:pt x="196" y="408"/>
                    <a:pt x="196" y="408"/>
                    <a:pt x="196" y="408"/>
                  </a:cubicBezTo>
                  <a:cubicBezTo>
                    <a:pt x="178" y="390"/>
                    <a:pt x="178" y="390"/>
                    <a:pt x="178" y="390"/>
                  </a:cubicBezTo>
                  <a:cubicBezTo>
                    <a:pt x="204" y="386"/>
                    <a:pt x="204" y="386"/>
                    <a:pt x="204" y="386"/>
                  </a:cubicBezTo>
                  <a:cubicBezTo>
                    <a:pt x="212" y="385"/>
                    <a:pt x="212" y="385"/>
                    <a:pt x="212" y="385"/>
                  </a:cubicBezTo>
                  <a:cubicBezTo>
                    <a:pt x="216" y="377"/>
                    <a:pt x="216" y="377"/>
                    <a:pt x="216" y="377"/>
                  </a:cubicBezTo>
                  <a:cubicBezTo>
                    <a:pt x="228" y="354"/>
                    <a:pt x="228" y="354"/>
                    <a:pt x="228" y="354"/>
                  </a:cubicBezTo>
                  <a:cubicBezTo>
                    <a:pt x="239" y="377"/>
                    <a:pt x="239" y="377"/>
                    <a:pt x="239" y="377"/>
                  </a:cubicBezTo>
                  <a:cubicBezTo>
                    <a:pt x="243" y="385"/>
                    <a:pt x="243" y="385"/>
                    <a:pt x="243" y="385"/>
                  </a:cubicBezTo>
                  <a:cubicBezTo>
                    <a:pt x="252" y="386"/>
                    <a:pt x="252" y="386"/>
                    <a:pt x="252" y="386"/>
                  </a:cubicBezTo>
                  <a:cubicBezTo>
                    <a:pt x="278" y="390"/>
                    <a:pt x="278" y="390"/>
                    <a:pt x="278" y="390"/>
                  </a:cubicBezTo>
                  <a:lnTo>
                    <a:pt x="259" y="408"/>
                  </a:lnTo>
                  <a:close/>
                  <a:moveTo>
                    <a:pt x="149" y="338"/>
                  </a:moveTo>
                  <a:cubicBezTo>
                    <a:pt x="97" y="330"/>
                    <a:pt x="97" y="330"/>
                    <a:pt x="97" y="330"/>
                  </a:cubicBezTo>
                  <a:cubicBezTo>
                    <a:pt x="74" y="284"/>
                    <a:pt x="74" y="284"/>
                    <a:pt x="74" y="284"/>
                  </a:cubicBezTo>
                  <a:cubicBezTo>
                    <a:pt x="51" y="330"/>
                    <a:pt x="51" y="330"/>
                    <a:pt x="51" y="330"/>
                  </a:cubicBezTo>
                  <a:cubicBezTo>
                    <a:pt x="0" y="338"/>
                    <a:pt x="0" y="338"/>
                    <a:pt x="0" y="338"/>
                  </a:cubicBezTo>
                  <a:cubicBezTo>
                    <a:pt x="37" y="374"/>
                    <a:pt x="37" y="374"/>
                    <a:pt x="37" y="374"/>
                  </a:cubicBezTo>
                  <a:cubicBezTo>
                    <a:pt x="28" y="426"/>
                    <a:pt x="28" y="426"/>
                    <a:pt x="28" y="426"/>
                  </a:cubicBezTo>
                  <a:cubicBezTo>
                    <a:pt x="74" y="400"/>
                    <a:pt x="74" y="400"/>
                    <a:pt x="74" y="400"/>
                  </a:cubicBezTo>
                  <a:cubicBezTo>
                    <a:pt x="120" y="426"/>
                    <a:pt x="120" y="426"/>
                    <a:pt x="120" y="426"/>
                  </a:cubicBezTo>
                  <a:cubicBezTo>
                    <a:pt x="111" y="374"/>
                    <a:pt x="111" y="374"/>
                    <a:pt x="111" y="374"/>
                  </a:cubicBezTo>
                  <a:lnTo>
                    <a:pt x="149" y="338"/>
                  </a:lnTo>
                  <a:close/>
                  <a:moveTo>
                    <a:pt x="95" y="376"/>
                  </a:moveTo>
                  <a:cubicBezTo>
                    <a:pt x="98" y="394"/>
                    <a:pt x="98" y="394"/>
                    <a:pt x="98" y="394"/>
                  </a:cubicBezTo>
                  <a:cubicBezTo>
                    <a:pt x="82" y="386"/>
                    <a:pt x="82" y="386"/>
                    <a:pt x="82" y="386"/>
                  </a:cubicBezTo>
                  <a:cubicBezTo>
                    <a:pt x="74" y="381"/>
                    <a:pt x="74" y="381"/>
                    <a:pt x="74" y="381"/>
                  </a:cubicBezTo>
                  <a:cubicBezTo>
                    <a:pt x="66" y="386"/>
                    <a:pt x="66" y="386"/>
                    <a:pt x="66" y="386"/>
                  </a:cubicBezTo>
                  <a:cubicBezTo>
                    <a:pt x="51" y="394"/>
                    <a:pt x="51" y="394"/>
                    <a:pt x="51" y="394"/>
                  </a:cubicBezTo>
                  <a:cubicBezTo>
                    <a:pt x="54" y="376"/>
                    <a:pt x="54" y="376"/>
                    <a:pt x="54" y="376"/>
                  </a:cubicBezTo>
                  <a:cubicBezTo>
                    <a:pt x="55" y="367"/>
                    <a:pt x="55" y="367"/>
                    <a:pt x="55" y="367"/>
                  </a:cubicBezTo>
                  <a:cubicBezTo>
                    <a:pt x="49" y="361"/>
                    <a:pt x="49" y="361"/>
                    <a:pt x="49" y="361"/>
                  </a:cubicBezTo>
                  <a:cubicBezTo>
                    <a:pt x="36" y="349"/>
                    <a:pt x="36" y="349"/>
                    <a:pt x="36" y="349"/>
                  </a:cubicBezTo>
                  <a:cubicBezTo>
                    <a:pt x="54" y="347"/>
                    <a:pt x="54" y="347"/>
                    <a:pt x="54" y="347"/>
                  </a:cubicBezTo>
                  <a:cubicBezTo>
                    <a:pt x="63" y="345"/>
                    <a:pt x="63" y="345"/>
                    <a:pt x="63" y="345"/>
                  </a:cubicBezTo>
                  <a:cubicBezTo>
                    <a:pt x="67" y="337"/>
                    <a:pt x="67" y="337"/>
                    <a:pt x="67" y="337"/>
                  </a:cubicBezTo>
                  <a:cubicBezTo>
                    <a:pt x="74" y="322"/>
                    <a:pt x="74" y="322"/>
                    <a:pt x="74" y="322"/>
                  </a:cubicBezTo>
                  <a:cubicBezTo>
                    <a:pt x="82" y="337"/>
                    <a:pt x="82" y="337"/>
                    <a:pt x="82" y="337"/>
                  </a:cubicBezTo>
                  <a:cubicBezTo>
                    <a:pt x="86" y="345"/>
                    <a:pt x="86" y="345"/>
                    <a:pt x="86" y="345"/>
                  </a:cubicBezTo>
                  <a:cubicBezTo>
                    <a:pt x="95" y="347"/>
                    <a:pt x="95" y="347"/>
                    <a:pt x="95" y="347"/>
                  </a:cubicBezTo>
                  <a:cubicBezTo>
                    <a:pt x="112" y="349"/>
                    <a:pt x="112" y="349"/>
                    <a:pt x="112" y="349"/>
                  </a:cubicBezTo>
                  <a:cubicBezTo>
                    <a:pt x="100" y="361"/>
                    <a:pt x="100" y="361"/>
                    <a:pt x="100" y="361"/>
                  </a:cubicBezTo>
                  <a:cubicBezTo>
                    <a:pt x="93" y="367"/>
                    <a:pt x="93" y="367"/>
                    <a:pt x="93" y="367"/>
                  </a:cubicBezTo>
                  <a:lnTo>
                    <a:pt x="95" y="376"/>
                  </a:lnTo>
                  <a:close/>
                  <a:moveTo>
                    <a:pt x="456" y="338"/>
                  </a:moveTo>
                  <a:cubicBezTo>
                    <a:pt x="404" y="330"/>
                    <a:pt x="404" y="330"/>
                    <a:pt x="404" y="330"/>
                  </a:cubicBezTo>
                  <a:cubicBezTo>
                    <a:pt x="381" y="284"/>
                    <a:pt x="381" y="284"/>
                    <a:pt x="381" y="284"/>
                  </a:cubicBezTo>
                  <a:cubicBezTo>
                    <a:pt x="358" y="330"/>
                    <a:pt x="358" y="330"/>
                    <a:pt x="358" y="330"/>
                  </a:cubicBezTo>
                  <a:cubicBezTo>
                    <a:pt x="306" y="338"/>
                    <a:pt x="306" y="338"/>
                    <a:pt x="306" y="338"/>
                  </a:cubicBezTo>
                  <a:cubicBezTo>
                    <a:pt x="344" y="374"/>
                    <a:pt x="344" y="374"/>
                    <a:pt x="344" y="374"/>
                  </a:cubicBezTo>
                  <a:cubicBezTo>
                    <a:pt x="335" y="426"/>
                    <a:pt x="335" y="426"/>
                    <a:pt x="335" y="426"/>
                  </a:cubicBezTo>
                  <a:cubicBezTo>
                    <a:pt x="381" y="400"/>
                    <a:pt x="381" y="400"/>
                    <a:pt x="381" y="400"/>
                  </a:cubicBezTo>
                  <a:cubicBezTo>
                    <a:pt x="427" y="426"/>
                    <a:pt x="427" y="426"/>
                    <a:pt x="427" y="426"/>
                  </a:cubicBezTo>
                  <a:cubicBezTo>
                    <a:pt x="418" y="374"/>
                    <a:pt x="418" y="374"/>
                    <a:pt x="418" y="374"/>
                  </a:cubicBezTo>
                  <a:lnTo>
                    <a:pt x="456" y="338"/>
                  </a:lnTo>
                  <a:close/>
                  <a:moveTo>
                    <a:pt x="401" y="376"/>
                  </a:moveTo>
                  <a:cubicBezTo>
                    <a:pt x="405" y="394"/>
                    <a:pt x="405" y="394"/>
                    <a:pt x="405" y="394"/>
                  </a:cubicBezTo>
                  <a:cubicBezTo>
                    <a:pt x="389" y="386"/>
                    <a:pt x="389" y="386"/>
                    <a:pt x="389" y="386"/>
                  </a:cubicBezTo>
                  <a:cubicBezTo>
                    <a:pt x="381" y="381"/>
                    <a:pt x="381" y="381"/>
                    <a:pt x="381" y="381"/>
                  </a:cubicBezTo>
                  <a:cubicBezTo>
                    <a:pt x="373" y="386"/>
                    <a:pt x="373" y="386"/>
                    <a:pt x="373" y="386"/>
                  </a:cubicBezTo>
                  <a:cubicBezTo>
                    <a:pt x="358" y="394"/>
                    <a:pt x="358" y="394"/>
                    <a:pt x="358" y="394"/>
                  </a:cubicBezTo>
                  <a:cubicBezTo>
                    <a:pt x="361" y="376"/>
                    <a:pt x="361" y="376"/>
                    <a:pt x="361" y="376"/>
                  </a:cubicBezTo>
                  <a:cubicBezTo>
                    <a:pt x="362" y="367"/>
                    <a:pt x="362" y="367"/>
                    <a:pt x="362" y="367"/>
                  </a:cubicBezTo>
                  <a:cubicBezTo>
                    <a:pt x="356" y="361"/>
                    <a:pt x="356" y="361"/>
                    <a:pt x="356" y="361"/>
                  </a:cubicBezTo>
                  <a:cubicBezTo>
                    <a:pt x="343" y="349"/>
                    <a:pt x="343" y="349"/>
                    <a:pt x="343" y="349"/>
                  </a:cubicBezTo>
                  <a:cubicBezTo>
                    <a:pt x="361" y="347"/>
                    <a:pt x="361" y="347"/>
                    <a:pt x="361" y="347"/>
                  </a:cubicBezTo>
                  <a:cubicBezTo>
                    <a:pt x="369" y="345"/>
                    <a:pt x="369" y="345"/>
                    <a:pt x="369" y="345"/>
                  </a:cubicBezTo>
                  <a:cubicBezTo>
                    <a:pt x="373" y="337"/>
                    <a:pt x="373" y="337"/>
                    <a:pt x="373" y="337"/>
                  </a:cubicBezTo>
                  <a:cubicBezTo>
                    <a:pt x="381" y="322"/>
                    <a:pt x="381" y="322"/>
                    <a:pt x="381" y="322"/>
                  </a:cubicBezTo>
                  <a:cubicBezTo>
                    <a:pt x="389" y="337"/>
                    <a:pt x="389" y="337"/>
                    <a:pt x="389" y="337"/>
                  </a:cubicBezTo>
                  <a:cubicBezTo>
                    <a:pt x="393" y="345"/>
                    <a:pt x="393" y="345"/>
                    <a:pt x="393" y="345"/>
                  </a:cubicBezTo>
                  <a:cubicBezTo>
                    <a:pt x="401" y="347"/>
                    <a:pt x="401" y="347"/>
                    <a:pt x="401" y="347"/>
                  </a:cubicBezTo>
                  <a:cubicBezTo>
                    <a:pt x="419" y="349"/>
                    <a:pt x="419" y="349"/>
                    <a:pt x="419" y="349"/>
                  </a:cubicBezTo>
                  <a:cubicBezTo>
                    <a:pt x="407" y="361"/>
                    <a:pt x="407" y="361"/>
                    <a:pt x="407" y="361"/>
                  </a:cubicBezTo>
                  <a:cubicBezTo>
                    <a:pt x="400" y="367"/>
                    <a:pt x="400" y="367"/>
                    <a:pt x="400" y="367"/>
                  </a:cubicBezTo>
                  <a:lnTo>
                    <a:pt x="401" y="376"/>
                  </a:lnTo>
                  <a:close/>
                  <a:moveTo>
                    <a:pt x="191" y="183"/>
                  </a:moveTo>
                  <a:cubicBezTo>
                    <a:pt x="155" y="197"/>
                    <a:pt x="129" y="233"/>
                    <a:pt x="129" y="274"/>
                  </a:cubicBezTo>
                  <a:cubicBezTo>
                    <a:pt x="129" y="283"/>
                    <a:pt x="129" y="283"/>
                    <a:pt x="129" y="283"/>
                  </a:cubicBezTo>
                  <a:cubicBezTo>
                    <a:pt x="327" y="283"/>
                    <a:pt x="327" y="283"/>
                    <a:pt x="327" y="283"/>
                  </a:cubicBezTo>
                  <a:cubicBezTo>
                    <a:pt x="327" y="274"/>
                    <a:pt x="327" y="274"/>
                    <a:pt x="327" y="274"/>
                  </a:cubicBezTo>
                  <a:cubicBezTo>
                    <a:pt x="327" y="232"/>
                    <a:pt x="300" y="197"/>
                    <a:pt x="263" y="182"/>
                  </a:cubicBezTo>
                  <a:cubicBezTo>
                    <a:pt x="282" y="170"/>
                    <a:pt x="294" y="150"/>
                    <a:pt x="294" y="126"/>
                  </a:cubicBezTo>
                  <a:cubicBezTo>
                    <a:pt x="294" y="89"/>
                    <a:pt x="264" y="59"/>
                    <a:pt x="227" y="59"/>
                  </a:cubicBezTo>
                  <a:cubicBezTo>
                    <a:pt x="190" y="59"/>
                    <a:pt x="160" y="89"/>
                    <a:pt x="160" y="126"/>
                  </a:cubicBezTo>
                  <a:cubicBezTo>
                    <a:pt x="160" y="150"/>
                    <a:pt x="172" y="171"/>
                    <a:pt x="191" y="183"/>
                  </a:cubicBezTo>
                  <a:close/>
                  <a:moveTo>
                    <a:pt x="309" y="266"/>
                  </a:moveTo>
                  <a:cubicBezTo>
                    <a:pt x="147" y="266"/>
                    <a:pt x="147" y="266"/>
                    <a:pt x="147" y="266"/>
                  </a:cubicBezTo>
                  <a:cubicBezTo>
                    <a:pt x="151" y="225"/>
                    <a:pt x="186" y="193"/>
                    <a:pt x="228" y="193"/>
                  </a:cubicBezTo>
                  <a:cubicBezTo>
                    <a:pt x="270" y="193"/>
                    <a:pt x="304" y="225"/>
                    <a:pt x="309" y="266"/>
                  </a:cubicBezTo>
                  <a:close/>
                  <a:moveTo>
                    <a:pt x="227" y="77"/>
                  </a:moveTo>
                  <a:cubicBezTo>
                    <a:pt x="254" y="77"/>
                    <a:pt x="276" y="99"/>
                    <a:pt x="276" y="126"/>
                  </a:cubicBezTo>
                  <a:cubicBezTo>
                    <a:pt x="276" y="153"/>
                    <a:pt x="254" y="175"/>
                    <a:pt x="227" y="175"/>
                  </a:cubicBezTo>
                  <a:cubicBezTo>
                    <a:pt x="200" y="175"/>
                    <a:pt x="177" y="153"/>
                    <a:pt x="177" y="126"/>
                  </a:cubicBezTo>
                  <a:cubicBezTo>
                    <a:pt x="177" y="99"/>
                    <a:pt x="200" y="77"/>
                    <a:pt x="227" y="77"/>
                  </a:cubicBezTo>
                  <a:close/>
                  <a:moveTo>
                    <a:pt x="236" y="46"/>
                  </a:moveTo>
                  <a:cubicBezTo>
                    <a:pt x="218" y="46"/>
                    <a:pt x="218" y="46"/>
                    <a:pt x="218" y="46"/>
                  </a:cubicBezTo>
                  <a:cubicBezTo>
                    <a:pt x="218" y="0"/>
                    <a:pt x="218" y="0"/>
                    <a:pt x="218" y="0"/>
                  </a:cubicBezTo>
                  <a:cubicBezTo>
                    <a:pt x="236" y="0"/>
                    <a:pt x="236" y="0"/>
                    <a:pt x="236" y="0"/>
                  </a:cubicBezTo>
                  <a:lnTo>
                    <a:pt x="236" y="46"/>
                  </a:lnTo>
                  <a:close/>
                  <a:moveTo>
                    <a:pt x="290" y="75"/>
                  </a:moveTo>
                  <a:cubicBezTo>
                    <a:pt x="277" y="63"/>
                    <a:pt x="277" y="63"/>
                    <a:pt x="277" y="63"/>
                  </a:cubicBezTo>
                  <a:cubicBezTo>
                    <a:pt x="310" y="31"/>
                    <a:pt x="310" y="31"/>
                    <a:pt x="310" y="31"/>
                  </a:cubicBezTo>
                  <a:cubicBezTo>
                    <a:pt x="322" y="43"/>
                    <a:pt x="322" y="43"/>
                    <a:pt x="322" y="43"/>
                  </a:cubicBezTo>
                  <a:lnTo>
                    <a:pt x="290" y="75"/>
                  </a:lnTo>
                  <a:close/>
                  <a:moveTo>
                    <a:pt x="307" y="117"/>
                  </a:moveTo>
                  <a:cubicBezTo>
                    <a:pt x="353" y="117"/>
                    <a:pt x="353" y="117"/>
                    <a:pt x="353" y="117"/>
                  </a:cubicBezTo>
                  <a:cubicBezTo>
                    <a:pt x="353" y="135"/>
                    <a:pt x="353" y="135"/>
                    <a:pt x="353" y="135"/>
                  </a:cubicBezTo>
                  <a:cubicBezTo>
                    <a:pt x="307" y="135"/>
                    <a:pt x="307" y="135"/>
                    <a:pt x="307" y="135"/>
                  </a:cubicBezTo>
                  <a:lnTo>
                    <a:pt x="307" y="117"/>
                  </a:lnTo>
                  <a:close/>
                  <a:moveTo>
                    <a:pt x="164" y="75"/>
                  </a:moveTo>
                  <a:cubicBezTo>
                    <a:pt x="132" y="43"/>
                    <a:pt x="132" y="43"/>
                    <a:pt x="132" y="43"/>
                  </a:cubicBezTo>
                  <a:cubicBezTo>
                    <a:pt x="144" y="31"/>
                    <a:pt x="144" y="31"/>
                    <a:pt x="144" y="31"/>
                  </a:cubicBezTo>
                  <a:cubicBezTo>
                    <a:pt x="176" y="63"/>
                    <a:pt x="176" y="63"/>
                    <a:pt x="176" y="63"/>
                  </a:cubicBezTo>
                  <a:lnTo>
                    <a:pt x="164" y="75"/>
                  </a:lnTo>
                  <a:close/>
                  <a:moveTo>
                    <a:pt x="146" y="135"/>
                  </a:moveTo>
                  <a:cubicBezTo>
                    <a:pt x="101" y="135"/>
                    <a:pt x="101" y="135"/>
                    <a:pt x="101" y="135"/>
                  </a:cubicBezTo>
                  <a:cubicBezTo>
                    <a:pt x="101" y="117"/>
                    <a:pt x="101" y="117"/>
                    <a:pt x="101" y="117"/>
                  </a:cubicBezTo>
                  <a:cubicBezTo>
                    <a:pt x="146" y="117"/>
                    <a:pt x="146" y="117"/>
                    <a:pt x="146" y="117"/>
                  </a:cubicBezTo>
                  <a:lnTo>
                    <a:pt x="146"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3" name="Group 132"/>
          <p:cNvGrpSpPr/>
          <p:nvPr/>
        </p:nvGrpSpPr>
        <p:grpSpPr>
          <a:xfrm>
            <a:off x="1753249" y="5491745"/>
            <a:ext cx="1280160" cy="1280160"/>
            <a:chOff x="5858313" y="444851"/>
            <a:chExt cx="1280160" cy="1280160"/>
          </a:xfrm>
        </p:grpSpPr>
        <p:sp>
          <p:nvSpPr>
            <p:cNvPr id="134" name="Oval 19"/>
            <p:cNvSpPr>
              <a:spLocks noChangeArrowheads="1"/>
            </p:cNvSpPr>
            <p:nvPr/>
          </p:nvSpPr>
          <p:spPr bwMode="auto">
            <a:xfrm>
              <a:off x="5858313" y="444851"/>
              <a:ext cx="1280160" cy="1280160"/>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20"/>
            <p:cNvSpPr>
              <a:spLocks noChangeArrowheads="1"/>
            </p:cNvSpPr>
            <p:nvPr/>
          </p:nvSpPr>
          <p:spPr bwMode="auto">
            <a:xfrm>
              <a:off x="5986626" y="573165"/>
              <a:ext cx="1023531" cy="1023531"/>
            </a:xfrm>
            <a:prstGeom prst="ellipse">
              <a:avLst/>
            </a:prstGeom>
            <a:gradFill flip="none" rotWithShape="1">
              <a:gsLst>
                <a:gs pos="100000">
                  <a:srgbClr val="007FD6"/>
                </a:gs>
                <a:gs pos="0">
                  <a:srgbClr val="09DCFF"/>
                </a:gs>
              </a:gsLst>
              <a:path path="circle">
                <a:fillToRect l="50000" t="50000" r="50000" b="5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29"/>
            <p:cNvSpPr>
              <a:spLocks noEditPoints="1"/>
            </p:cNvSpPr>
            <p:nvPr/>
          </p:nvSpPr>
          <p:spPr bwMode="auto">
            <a:xfrm>
              <a:off x="6239643" y="796363"/>
              <a:ext cx="517496" cy="546139"/>
            </a:xfrm>
            <a:custGeom>
              <a:avLst/>
              <a:gdLst>
                <a:gd name="T0" fmla="*/ 201 w 456"/>
                <a:gd name="T1" fmla="*/ 370 h 481"/>
                <a:gd name="T2" fmla="*/ 174 w 456"/>
                <a:gd name="T3" fmla="*/ 481 h 481"/>
                <a:gd name="T4" fmla="*/ 271 w 456"/>
                <a:gd name="T5" fmla="*/ 420 h 481"/>
                <a:gd name="T6" fmla="*/ 259 w 456"/>
                <a:gd name="T7" fmla="*/ 408 h 481"/>
                <a:gd name="T8" fmla="*/ 259 w 456"/>
                <a:gd name="T9" fmla="*/ 449 h 481"/>
                <a:gd name="T10" fmla="*/ 220 w 456"/>
                <a:gd name="T11" fmla="*/ 437 h 481"/>
                <a:gd name="T12" fmla="*/ 203 w 456"/>
                <a:gd name="T13" fmla="*/ 414 h 481"/>
                <a:gd name="T14" fmla="*/ 204 w 456"/>
                <a:gd name="T15" fmla="*/ 386 h 481"/>
                <a:gd name="T16" fmla="*/ 228 w 456"/>
                <a:gd name="T17" fmla="*/ 354 h 481"/>
                <a:gd name="T18" fmla="*/ 252 w 456"/>
                <a:gd name="T19" fmla="*/ 386 h 481"/>
                <a:gd name="T20" fmla="*/ 149 w 456"/>
                <a:gd name="T21" fmla="*/ 338 h 481"/>
                <a:gd name="T22" fmla="*/ 51 w 456"/>
                <a:gd name="T23" fmla="*/ 330 h 481"/>
                <a:gd name="T24" fmla="*/ 28 w 456"/>
                <a:gd name="T25" fmla="*/ 426 h 481"/>
                <a:gd name="T26" fmla="*/ 111 w 456"/>
                <a:gd name="T27" fmla="*/ 374 h 481"/>
                <a:gd name="T28" fmla="*/ 98 w 456"/>
                <a:gd name="T29" fmla="*/ 394 h 481"/>
                <a:gd name="T30" fmla="*/ 66 w 456"/>
                <a:gd name="T31" fmla="*/ 386 h 481"/>
                <a:gd name="T32" fmla="*/ 55 w 456"/>
                <a:gd name="T33" fmla="*/ 367 h 481"/>
                <a:gd name="T34" fmla="*/ 54 w 456"/>
                <a:gd name="T35" fmla="*/ 347 h 481"/>
                <a:gd name="T36" fmla="*/ 74 w 456"/>
                <a:gd name="T37" fmla="*/ 322 h 481"/>
                <a:gd name="T38" fmla="*/ 95 w 456"/>
                <a:gd name="T39" fmla="*/ 347 h 481"/>
                <a:gd name="T40" fmla="*/ 93 w 456"/>
                <a:gd name="T41" fmla="*/ 367 h 481"/>
                <a:gd name="T42" fmla="*/ 404 w 456"/>
                <a:gd name="T43" fmla="*/ 330 h 481"/>
                <a:gd name="T44" fmla="*/ 306 w 456"/>
                <a:gd name="T45" fmla="*/ 338 h 481"/>
                <a:gd name="T46" fmla="*/ 381 w 456"/>
                <a:gd name="T47" fmla="*/ 400 h 481"/>
                <a:gd name="T48" fmla="*/ 456 w 456"/>
                <a:gd name="T49" fmla="*/ 338 h 481"/>
                <a:gd name="T50" fmla="*/ 389 w 456"/>
                <a:gd name="T51" fmla="*/ 386 h 481"/>
                <a:gd name="T52" fmla="*/ 358 w 456"/>
                <a:gd name="T53" fmla="*/ 394 h 481"/>
                <a:gd name="T54" fmla="*/ 356 w 456"/>
                <a:gd name="T55" fmla="*/ 361 h 481"/>
                <a:gd name="T56" fmla="*/ 369 w 456"/>
                <a:gd name="T57" fmla="*/ 345 h 481"/>
                <a:gd name="T58" fmla="*/ 389 w 456"/>
                <a:gd name="T59" fmla="*/ 337 h 481"/>
                <a:gd name="T60" fmla="*/ 419 w 456"/>
                <a:gd name="T61" fmla="*/ 349 h 481"/>
                <a:gd name="T62" fmla="*/ 401 w 456"/>
                <a:gd name="T63" fmla="*/ 376 h 481"/>
                <a:gd name="T64" fmla="*/ 129 w 456"/>
                <a:gd name="T65" fmla="*/ 283 h 481"/>
                <a:gd name="T66" fmla="*/ 263 w 456"/>
                <a:gd name="T67" fmla="*/ 182 h 481"/>
                <a:gd name="T68" fmla="*/ 160 w 456"/>
                <a:gd name="T69" fmla="*/ 126 h 481"/>
                <a:gd name="T70" fmla="*/ 147 w 456"/>
                <a:gd name="T71" fmla="*/ 266 h 481"/>
                <a:gd name="T72" fmla="*/ 227 w 456"/>
                <a:gd name="T73" fmla="*/ 77 h 481"/>
                <a:gd name="T74" fmla="*/ 177 w 456"/>
                <a:gd name="T75" fmla="*/ 126 h 481"/>
                <a:gd name="T76" fmla="*/ 218 w 456"/>
                <a:gd name="T77" fmla="*/ 46 h 481"/>
                <a:gd name="T78" fmla="*/ 236 w 456"/>
                <a:gd name="T79" fmla="*/ 46 h 481"/>
                <a:gd name="T80" fmla="*/ 310 w 456"/>
                <a:gd name="T81" fmla="*/ 31 h 481"/>
                <a:gd name="T82" fmla="*/ 307 w 456"/>
                <a:gd name="T83" fmla="*/ 117 h 481"/>
                <a:gd name="T84" fmla="*/ 307 w 456"/>
                <a:gd name="T85" fmla="*/ 135 h 481"/>
                <a:gd name="T86" fmla="*/ 132 w 456"/>
                <a:gd name="T87" fmla="*/ 43 h 481"/>
                <a:gd name="T88" fmla="*/ 164 w 456"/>
                <a:gd name="T89" fmla="*/ 75 h 481"/>
                <a:gd name="T90" fmla="*/ 101 w 456"/>
                <a:gd name="T91" fmla="*/ 117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6" h="481">
                  <a:moveTo>
                    <a:pt x="254" y="370"/>
                  </a:moveTo>
                  <a:cubicBezTo>
                    <a:pt x="228" y="316"/>
                    <a:pt x="228" y="316"/>
                    <a:pt x="228" y="316"/>
                  </a:cubicBezTo>
                  <a:cubicBezTo>
                    <a:pt x="201" y="370"/>
                    <a:pt x="201" y="370"/>
                    <a:pt x="201" y="370"/>
                  </a:cubicBezTo>
                  <a:cubicBezTo>
                    <a:pt x="141" y="379"/>
                    <a:pt x="141" y="379"/>
                    <a:pt x="141" y="379"/>
                  </a:cubicBezTo>
                  <a:cubicBezTo>
                    <a:pt x="185" y="420"/>
                    <a:pt x="185" y="420"/>
                    <a:pt x="185" y="420"/>
                  </a:cubicBezTo>
                  <a:cubicBezTo>
                    <a:pt x="174" y="481"/>
                    <a:pt x="174" y="481"/>
                    <a:pt x="174" y="481"/>
                  </a:cubicBezTo>
                  <a:cubicBezTo>
                    <a:pt x="228" y="451"/>
                    <a:pt x="228" y="451"/>
                    <a:pt x="228" y="451"/>
                  </a:cubicBezTo>
                  <a:cubicBezTo>
                    <a:pt x="281" y="481"/>
                    <a:pt x="281" y="481"/>
                    <a:pt x="281" y="481"/>
                  </a:cubicBezTo>
                  <a:cubicBezTo>
                    <a:pt x="271" y="420"/>
                    <a:pt x="271" y="420"/>
                    <a:pt x="271" y="420"/>
                  </a:cubicBezTo>
                  <a:cubicBezTo>
                    <a:pt x="314" y="379"/>
                    <a:pt x="314" y="379"/>
                    <a:pt x="314" y="379"/>
                  </a:cubicBezTo>
                  <a:lnTo>
                    <a:pt x="254" y="370"/>
                  </a:lnTo>
                  <a:close/>
                  <a:moveTo>
                    <a:pt x="259" y="408"/>
                  </a:moveTo>
                  <a:cubicBezTo>
                    <a:pt x="253" y="414"/>
                    <a:pt x="253" y="414"/>
                    <a:pt x="253" y="414"/>
                  </a:cubicBezTo>
                  <a:cubicBezTo>
                    <a:pt x="254" y="423"/>
                    <a:pt x="254" y="423"/>
                    <a:pt x="254" y="423"/>
                  </a:cubicBezTo>
                  <a:cubicBezTo>
                    <a:pt x="259" y="449"/>
                    <a:pt x="259" y="449"/>
                    <a:pt x="259" y="449"/>
                  </a:cubicBezTo>
                  <a:cubicBezTo>
                    <a:pt x="236" y="437"/>
                    <a:pt x="236" y="437"/>
                    <a:pt x="236" y="437"/>
                  </a:cubicBezTo>
                  <a:cubicBezTo>
                    <a:pt x="228" y="432"/>
                    <a:pt x="228" y="432"/>
                    <a:pt x="228" y="432"/>
                  </a:cubicBezTo>
                  <a:cubicBezTo>
                    <a:pt x="220" y="437"/>
                    <a:pt x="220" y="437"/>
                    <a:pt x="220" y="437"/>
                  </a:cubicBezTo>
                  <a:cubicBezTo>
                    <a:pt x="197" y="449"/>
                    <a:pt x="197" y="449"/>
                    <a:pt x="197" y="449"/>
                  </a:cubicBezTo>
                  <a:cubicBezTo>
                    <a:pt x="201" y="423"/>
                    <a:pt x="201" y="423"/>
                    <a:pt x="201" y="423"/>
                  </a:cubicBezTo>
                  <a:cubicBezTo>
                    <a:pt x="203" y="414"/>
                    <a:pt x="203" y="414"/>
                    <a:pt x="203" y="414"/>
                  </a:cubicBezTo>
                  <a:cubicBezTo>
                    <a:pt x="196" y="408"/>
                    <a:pt x="196" y="408"/>
                    <a:pt x="196" y="408"/>
                  </a:cubicBezTo>
                  <a:cubicBezTo>
                    <a:pt x="178" y="390"/>
                    <a:pt x="178" y="390"/>
                    <a:pt x="178" y="390"/>
                  </a:cubicBezTo>
                  <a:cubicBezTo>
                    <a:pt x="204" y="386"/>
                    <a:pt x="204" y="386"/>
                    <a:pt x="204" y="386"/>
                  </a:cubicBezTo>
                  <a:cubicBezTo>
                    <a:pt x="212" y="385"/>
                    <a:pt x="212" y="385"/>
                    <a:pt x="212" y="385"/>
                  </a:cubicBezTo>
                  <a:cubicBezTo>
                    <a:pt x="216" y="377"/>
                    <a:pt x="216" y="377"/>
                    <a:pt x="216" y="377"/>
                  </a:cubicBezTo>
                  <a:cubicBezTo>
                    <a:pt x="228" y="354"/>
                    <a:pt x="228" y="354"/>
                    <a:pt x="228" y="354"/>
                  </a:cubicBezTo>
                  <a:cubicBezTo>
                    <a:pt x="239" y="377"/>
                    <a:pt x="239" y="377"/>
                    <a:pt x="239" y="377"/>
                  </a:cubicBezTo>
                  <a:cubicBezTo>
                    <a:pt x="243" y="385"/>
                    <a:pt x="243" y="385"/>
                    <a:pt x="243" y="385"/>
                  </a:cubicBezTo>
                  <a:cubicBezTo>
                    <a:pt x="252" y="386"/>
                    <a:pt x="252" y="386"/>
                    <a:pt x="252" y="386"/>
                  </a:cubicBezTo>
                  <a:cubicBezTo>
                    <a:pt x="278" y="390"/>
                    <a:pt x="278" y="390"/>
                    <a:pt x="278" y="390"/>
                  </a:cubicBezTo>
                  <a:lnTo>
                    <a:pt x="259" y="408"/>
                  </a:lnTo>
                  <a:close/>
                  <a:moveTo>
                    <a:pt x="149" y="338"/>
                  </a:moveTo>
                  <a:cubicBezTo>
                    <a:pt x="97" y="330"/>
                    <a:pt x="97" y="330"/>
                    <a:pt x="97" y="330"/>
                  </a:cubicBezTo>
                  <a:cubicBezTo>
                    <a:pt x="74" y="284"/>
                    <a:pt x="74" y="284"/>
                    <a:pt x="74" y="284"/>
                  </a:cubicBezTo>
                  <a:cubicBezTo>
                    <a:pt x="51" y="330"/>
                    <a:pt x="51" y="330"/>
                    <a:pt x="51" y="330"/>
                  </a:cubicBezTo>
                  <a:cubicBezTo>
                    <a:pt x="0" y="338"/>
                    <a:pt x="0" y="338"/>
                    <a:pt x="0" y="338"/>
                  </a:cubicBezTo>
                  <a:cubicBezTo>
                    <a:pt x="37" y="374"/>
                    <a:pt x="37" y="374"/>
                    <a:pt x="37" y="374"/>
                  </a:cubicBezTo>
                  <a:cubicBezTo>
                    <a:pt x="28" y="426"/>
                    <a:pt x="28" y="426"/>
                    <a:pt x="28" y="426"/>
                  </a:cubicBezTo>
                  <a:cubicBezTo>
                    <a:pt x="74" y="400"/>
                    <a:pt x="74" y="400"/>
                    <a:pt x="74" y="400"/>
                  </a:cubicBezTo>
                  <a:cubicBezTo>
                    <a:pt x="120" y="426"/>
                    <a:pt x="120" y="426"/>
                    <a:pt x="120" y="426"/>
                  </a:cubicBezTo>
                  <a:cubicBezTo>
                    <a:pt x="111" y="374"/>
                    <a:pt x="111" y="374"/>
                    <a:pt x="111" y="374"/>
                  </a:cubicBezTo>
                  <a:lnTo>
                    <a:pt x="149" y="338"/>
                  </a:lnTo>
                  <a:close/>
                  <a:moveTo>
                    <a:pt x="95" y="376"/>
                  </a:moveTo>
                  <a:cubicBezTo>
                    <a:pt x="98" y="394"/>
                    <a:pt x="98" y="394"/>
                    <a:pt x="98" y="394"/>
                  </a:cubicBezTo>
                  <a:cubicBezTo>
                    <a:pt x="82" y="386"/>
                    <a:pt x="82" y="386"/>
                    <a:pt x="82" y="386"/>
                  </a:cubicBezTo>
                  <a:cubicBezTo>
                    <a:pt x="74" y="381"/>
                    <a:pt x="74" y="381"/>
                    <a:pt x="74" y="381"/>
                  </a:cubicBezTo>
                  <a:cubicBezTo>
                    <a:pt x="66" y="386"/>
                    <a:pt x="66" y="386"/>
                    <a:pt x="66" y="386"/>
                  </a:cubicBezTo>
                  <a:cubicBezTo>
                    <a:pt x="51" y="394"/>
                    <a:pt x="51" y="394"/>
                    <a:pt x="51" y="394"/>
                  </a:cubicBezTo>
                  <a:cubicBezTo>
                    <a:pt x="54" y="376"/>
                    <a:pt x="54" y="376"/>
                    <a:pt x="54" y="376"/>
                  </a:cubicBezTo>
                  <a:cubicBezTo>
                    <a:pt x="55" y="367"/>
                    <a:pt x="55" y="367"/>
                    <a:pt x="55" y="367"/>
                  </a:cubicBezTo>
                  <a:cubicBezTo>
                    <a:pt x="49" y="361"/>
                    <a:pt x="49" y="361"/>
                    <a:pt x="49" y="361"/>
                  </a:cubicBezTo>
                  <a:cubicBezTo>
                    <a:pt x="36" y="349"/>
                    <a:pt x="36" y="349"/>
                    <a:pt x="36" y="349"/>
                  </a:cubicBezTo>
                  <a:cubicBezTo>
                    <a:pt x="54" y="347"/>
                    <a:pt x="54" y="347"/>
                    <a:pt x="54" y="347"/>
                  </a:cubicBezTo>
                  <a:cubicBezTo>
                    <a:pt x="63" y="345"/>
                    <a:pt x="63" y="345"/>
                    <a:pt x="63" y="345"/>
                  </a:cubicBezTo>
                  <a:cubicBezTo>
                    <a:pt x="67" y="337"/>
                    <a:pt x="67" y="337"/>
                    <a:pt x="67" y="337"/>
                  </a:cubicBezTo>
                  <a:cubicBezTo>
                    <a:pt x="74" y="322"/>
                    <a:pt x="74" y="322"/>
                    <a:pt x="74" y="322"/>
                  </a:cubicBezTo>
                  <a:cubicBezTo>
                    <a:pt x="82" y="337"/>
                    <a:pt x="82" y="337"/>
                    <a:pt x="82" y="337"/>
                  </a:cubicBezTo>
                  <a:cubicBezTo>
                    <a:pt x="86" y="345"/>
                    <a:pt x="86" y="345"/>
                    <a:pt x="86" y="345"/>
                  </a:cubicBezTo>
                  <a:cubicBezTo>
                    <a:pt x="95" y="347"/>
                    <a:pt x="95" y="347"/>
                    <a:pt x="95" y="347"/>
                  </a:cubicBezTo>
                  <a:cubicBezTo>
                    <a:pt x="112" y="349"/>
                    <a:pt x="112" y="349"/>
                    <a:pt x="112" y="349"/>
                  </a:cubicBezTo>
                  <a:cubicBezTo>
                    <a:pt x="100" y="361"/>
                    <a:pt x="100" y="361"/>
                    <a:pt x="100" y="361"/>
                  </a:cubicBezTo>
                  <a:cubicBezTo>
                    <a:pt x="93" y="367"/>
                    <a:pt x="93" y="367"/>
                    <a:pt x="93" y="367"/>
                  </a:cubicBezTo>
                  <a:lnTo>
                    <a:pt x="95" y="376"/>
                  </a:lnTo>
                  <a:close/>
                  <a:moveTo>
                    <a:pt x="456" y="338"/>
                  </a:moveTo>
                  <a:cubicBezTo>
                    <a:pt x="404" y="330"/>
                    <a:pt x="404" y="330"/>
                    <a:pt x="404" y="330"/>
                  </a:cubicBezTo>
                  <a:cubicBezTo>
                    <a:pt x="381" y="284"/>
                    <a:pt x="381" y="284"/>
                    <a:pt x="381" y="284"/>
                  </a:cubicBezTo>
                  <a:cubicBezTo>
                    <a:pt x="358" y="330"/>
                    <a:pt x="358" y="330"/>
                    <a:pt x="358" y="330"/>
                  </a:cubicBezTo>
                  <a:cubicBezTo>
                    <a:pt x="306" y="338"/>
                    <a:pt x="306" y="338"/>
                    <a:pt x="306" y="338"/>
                  </a:cubicBezTo>
                  <a:cubicBezTo>
                    <a:pt x="344" y="374"/>
                    <a:pt x="344" y="374"/>
                    <a:pt x="344" y="374"/>
                  </a:cubicBezTo>
                  <a:cubicBezTo>
                    <a:pt x="335" y="426"/>
                    <a:pt x="335" y="426"/>
                    <a:pt x="335" y="426"/>
                  </a:cubicBezTo>
                  <a:cubicBezTo>
                    <a:pt x="381" y="400"/>
                    <a:pt x="381" y="400"/>
                    <a:pt x="381" y="400"/>
                  </a:cubicBezTo>
                  <a:cubicBezTo>
                    <a:pt x="427" y="426"/>
                    <a:pt x="427" y="426"/>
                    <a:pt x="427" y="426"/>
                  </a:cubicBezTo>
                  <a:cubicBezTo>
                    <a:pt x="418" y="374"/>
                    <a:pt x="418" y="374"/>
                    <a:pt x="418" y="374"/>
                  </a:cubicBezTo>
                  <a:lnTo>
                    <a:pt x="456" y="338"/>
                  </a:lnTo>
                  <a:close/>
                  <a:moveTo>
                    <a:pt x="401" y="376"/>
                  </a:moveTo>
                  <a:cubicBezTo>
                    <a:pt x="405" y="394"/>
                    <a:pt x="405" y="394"/>
                    <a:pt x="405" y="394"/>
                  </a:cubicBezTo>
                  <a:cubicBezTo>
                    <a:pt x="389" y="386"/>
                    <a:pt x="389" y="386"/>
                    <a:pt x="389" y="386"/>
                  </a:cubicBezTo>
                  <a:cubicBezTo>
                    <a:pt x="381" y="381"/>
                    <a:pt x="381" y="381"/>
                    <a:pt x="381" y="381"/>
                  </a:cubicBezTo>
                  <a:cubicBezTo>
                    <a:pt x="373" y="386"/>
                    <a:pt x="373" y="386"/>
                    <a:pt x="373" y="386"/>
                  </a:cubicBezTo>
                  <a:cubicBezTo>
                    <a:pt x="358" y="394"/>
                    <a:pt x="358" y="394"/>
                    <a:pt x="358" y="394"/>
                  </a:cubicBezTo>
                  <a:cubicBezTo>
                    <a:pt x="361" y="376"/>
                    <a:pt x="361" y="376"/>
                    <a:pt x="361" y="376"/>
                  </a:cubicBezTo>
                  <a:cubicBezTo>
                    <a:pt x="362" y="367"/>
                    <a:pt x="362" y="367"/>
                    <a:pt x="362" y="367"/>
                  </a:cubicBezTo>
                  <a:cubicBezTo>
                    <a:pt x="356" y="361"/>
                    <a:pt x="356" y="361"/>
                    <a:pt x="356" y="361"/>
                  </a:cubicBezTo>
                  <a:cubicBezTo>
                    <a:pt x="343" y="349"/>
                    <a:pt x="343" y="349"/>
                    <a:pt x="343" y="349"/>
                  </a:cubicBezTo>
                  <a:cubicBezTo>
                    <a:pt x="361" y="347"/>
                    <a:pt x="361" y="347"/>
                    <a:pt x="361" y="347"/>
                  </a:cubicBezTo>
                  <a:cubicBezTo>
                    <a:pt x="369" y="345"/>
                    <a:pt x="369" y="345"/>
                    <a:pt x="369" y="345"/>
                  </a:cubicBezTo>
                  <a:cubicBezTo>
                    <a:pt x="373" y="337"/>
                    <a:pt x="373" y="337"/>
                    <a:pt x="373" y="337"/>
                  </a:cubicBezTo>
                  <a:cubicBezTo>
                    <a:pt x="381" y="322"/>
                    <a:pt x="381" y="322"/>
                    <a:pt x="381" y="322"/>
                  </a:cubicBezTo>
                  <a:cubicBezTo>
                    <a:pt x="389" y="337"/>
                    <a:pt x="389" y="337"/>
                    <a:pt x="389" y="337"/>
                  </a:cubicBezTo>
                  <a:cubicBezTo>
                    <a:pt x="393" y="345"/>
                    <a:pt x="393" y="345"/>
                    <a:pt x="393" y="345"/>
                  </a:cubicBezTo>
                  <a:cubicBezTo>
                    <a:pt x="401" y="347"/>
                    <a:pt x="401" y="347"/>
                    <a:pt x="401" y="347"/>
                  </a:cubicBezTo>
                  <a:cubicBezTo>
                    <a:pt x="419" y="349"/>
                    <a:pt x="419" y="349"/>
                    <a:pt x="419" y="349"/>
                  </a:cubicBezTo>
                  <a:cubicBezTo>
                    <a:pt x="407" y="361"/>
                    <a:pt x="407" y="361"/>
                    <a:pt x="407" y="361"/>
                  </a:cubicBezTo>
                  <a:cubicBezTo>
                    <a:pt x="400" y="367"/>
                    <a:pt x="400" y="367"/>
                    <a:pt x="400" y="367"/>
                  </a:cubicBezTo>
                  <a:lnTo>
                    <a:pt x="401" y="376"/>
                  </a:lnTo>
                  <a:close/>
                  <a:moveTo>
                    <a:pt x="191" y="183"/>
                  </a:moveTo>
                  <a:cubicBezTo>
                    <a:pt x="155" y="197"/>
                    <a:pt x="129" y="233"/>
                    <a:pt x="129" y="274"/>
                  </a:cubicBezTo>
                  <a:cubicBezTo>
                    <a:pt x="129" y="283"/>
                    <a:pt x="129" y="283"/>
                    <a:pt x="129" y="283"/>
                  </a:cubicBezTo>
                  <a:cubicBezTo>
                    <a:pt x="327" y="283"/>
                    <a:pt x="327" y="283"/>
                    <a:pt x="327" y="283"/>
                  </a:cubicBezTo>
                  <a:cubicBezTo>
                    <a:pt x="327" y="274"/>
                    <a:pt x="327" y="274"/>
                    <a:pt x="327" y="274"/>
                  </a:cubicBezTo>
                  <a:cubicBezTo>
                    <a:pt x="327" y="232"/>
                    <a:pt x="300" y="197"/>
                    <a:pt x="263" y="182"/>
                  </a:cubicBezTo>
                  <a:cubicBezTo>
                    <a:pt x="282" y="170"/>
                    <a:pt x="294" y="150"/>
                    <a:pt x="294" y="126"/>
                  </a:cubicBezTo>
                  <a:cubicBezTo>
                    <a:pt x="294" y="89"/>
                    <a:pt x="264" y="59"/>
                    <a:pt x="227" y="59"/>
                  </a:cubicBezTo>
                  <a:cubicBezTo>
                    <a:pt x="190" y="59"/>
                    <a:pt x="160" y="89"/>
                    <a:pt x="160" y="126"/>
                  </a:cubicBezTo>
                  <a:cubicBezTo>
                    <a:pt x="160" y="150"/>
                    <a:pt x="172" y="171"/>
                    <a:pt x="191" y="183"/>
                  </a:cubicBezTo>
                  <a:close/>
                  <a:moveTo>
                    <a:pt x="309" y="266"/>
                  </a:moveTo>
                  <a:cubicBezTo>
                    <a:pt x="147" y="266"/>
                    <a:pt x="147" y="266"/>
                    <a:pt x="147" y="266"/>
                  </a:cubicBezTo>
                  <a:cubicBezTo>
                    <a:pt x="151" y="225"/>
                    <a:pt x="186" y="193"/>
                    <a:pt x="228" y="193"/>
                  </a:cubicBezTo>
                  <a:cubicBezTo>
                    <a:pt x="270" y="193"/>
                    <a:pt x="304" y="225"/>
                    <a:pt x="309" y="266"/>
                  </a:cubicBezTo>
                  <a:close/>
                  <a:moveTo>
                    <a:pt x="227" y="77"/>
                  </a:moveTo>
                  <a:cubicBezTo>
                    <a:pt x="254" y="77"/>
                    <a:pt x="276" y="99"/>
                    <a:pt x="276" y="126"/>
                  </a:cubicBezTo>
                  <a:cubicBezTo>
                    <a:pt x="276" y="153"/>
                    <a:pt x="254" y="175"/>
                    <a:pt x="227" y="175"/>
                  </a:cubicBezTo>
                  <a:cubicBezTo>
                    <a:pt x="200" y="175"/>
                    <a:pt x="177" y="153"/>
                    <a:pt x="177" y="126"/>
                  </a:cubicBezTo>
                  <a:cubicBezTo>
                    <a:pt x="177" y="99"/>
                    <a:pt x="200" y="77"/>
                    <a:pt x="227" y="77"/>
                  </a:cubicBezTo>
                  <a:close/>
                  <a:moveTo>
                    <a:pt x="236" y="46"/>
                  </a:moveTo>
                  <a:cubicBezTo>
                    <a:pt x="218" y="46"/>
                    <a:pt x="218" y="46"/>
                    <a:pt x="218" y="46"/>
                  </a:cubicBezTo>
                  <a:cubicBezTo>
                    <a:pt x="218" y="0"/>
                    <a:pt x="218" y="0"/>
                    <a:pt x="218" y="0"/>
                  </a:cubicBezTo>
                  <a:cubicBezTo>
                    <a:pt x="236" y="0"/>
                    <a:pt x="236" y="0"/>
                    <a:pt x="236" y="0"/>
                  </a:cubicBezTo>
                  <a:lnTo>
                    <a:pt x="236" y="46"/>
                  </a:lnTo>
                  <a:close/>
                  <a:moveTo>
                    <a:pt x="290" y="75"/>
                  </a:moveTo>
                  <a:cubicBezTo>
                    <a:pt x="277" y="63"/>
                    <a:pt x="277" y="63"/>
                    <a:pt x="277" y="63"/>
                  </a:cubicBezTo>
                  <a:cubicBezTo>
                    <a:pt x="310" y="31"/>
                    <a:pt x="310" y="31"/>
                    <a:pt x="310" y="31"/>
                  </a:cubicBezTo>
                  <a:cubicBezTo>
                    <a:pt x="322" y="43"/>
                    <a:pt x="322" y="43"/>
                    <a:pt x="322" y="43"/>
                  </a:cubicBezTo>
                  <a:lnTo>
                    <a:pt x="290" y="75"/>
                  </a:lnTo>
                  <a:close/>
                  <a:moveTo>
                    <a:pt x="307" y="117"/>
                  </a:moveTo>
                  <a:cubicBezTo>
                    <a:pt x="353" y="117"/>
                    <a:pt x="353" y="117"/>
                    <a:pt x="353" y="117"/>
                  </a:cubicBezTo>
                  <a:cubicBezTo>
                    <a:pt x="353" y="135"/>
                    <a:pt x="353" y="135"/>
                    <a:pt x="353" y="135"/>
                  </a:cubicBezTo>
                  <a:cubicBezTo>
                    <a:pt x="307" y="135"/>
                    <a:pt x="307" y="135"/>
                    <a:pt x="307" y="135"/>
                  </a:cubicBezTo>
                  <a:lnTo>
                    <a:pt x="307" y="117"/>
                  </a:lnTo>
                  <a:close/>
                  <a:moveTo>
                    <a:pt x="164" y="75"/>
                  </a:moveTo>
                  <a:cubicBezTo>
                    <a:pt x="132" y="43"/>
                    <a:pt x="132" y="43"/>
                    <a:pt x="132" y="43"/>
                  </a:cubicBezTo>
                  <a:cubicBezTo>
                    <a:pt x="144" y="31"/>
                    <a:pt x="144" y="31"/>
                    <a:pt x="144" y="31"/>
                  </a:cubicBezTo>
                  <a:cubicBezTo>
                    <a:pt x="176" y="63"/>
                    <a:pt x="176" y="63"/>
                    <a:pt x="176" y="63"/>
                  </a:cubicBezTo>
                  <a:lnTo>
                    <a:pt x="164" y="75"/>
                  </a:lnTo>
                  <a:close/>
                  <a:moveTo>
                    <a:pt x="146" y="135"/>
                  </a:moveTo>
                  <a:cubicBezTo>
                    <a:pt x="101" y="135"/>
                    <a:pt x="101" y="135"/>
                    <a:pt x="101" y="135"/>
                  </a:cubicBezTo>
                  <a:cubicBezTo>
                    <a:pt x="101" y="117"/>
                    <a:pt x="101" y="117"/>
                    <a:pt x="101" y="117"/>
                  </a:cubicBezTo>
                  <a:cubicBezTo>
                    <a:pt x="146" y="117"/>
                    <a:pt x="146" y="117"/>
                    <a:pt x="146" y="117"/>
                  </a:cubicBezTo>
                  <a:lnTo>
                    <a:pt x="146" y="13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6" name="Group 155"/>
          <p:cNvGrpSpPr/>
          <p:nvPr/>
        </p:nvGrpSpPr>
        <p:grpSpPr>
          <a:xfrm>
            <a:off x="7701907" y="2028516"/>
            <a:ext cx="3480755" cy="663685"/>
            <a:chOff x="8254207" y="548327"/>
            <a:chExt cx="3480755" cy="663685"/>
          </a:xfrm>
        </p:grpSpPr>
        <p:sp>
          <p:nvSpPr>
            <p:cNvPr id="157" name="Rectangle 156"/>
            <p:cNvSpPr/>
            <p:nvPr/>
          </p:nvSpPr>
          <p:spPr>
            <a:xfrm>
              <a:off x="8254207" y="548327"/>
              <a:ext cx="1903085" cy="369332"/>
            </a:xfrm>
            <a:prstGeom prst="rect">
              <a:avLst/>
            </a:prstGeom>
            <a:noFill/>
          </p:spPr>
          <p:txBody>
            <a:bodyPr wrap="none" lIns="91440" tIns="45720" rIns="91440" bIns="45720">
              <a:spAutoFit/>
            </a:bodyPr>
            <a:lstStyle/>
            <a:p>
              <a:r>
                <a:rPr lang="en-CA" b="1" dirty="0">
                  <a:ln w="0">
                    <a:noFill/>
                  </a:ln>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Insights in Data</a:t>
              </a:r>
              <a:endParaRPr lang="en-US" b="1" dirty="0">
                <a:ln w="0">
                  <a:noFill/>
                </a:ln>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58" name="TextBox 157"/>
            <p:cNvSpPr txBox="1"/>
            <p:nvPr/>
          </p:nvSpPr>
          <p:spPr>
            <a:xfrm>
              <a:off x="8254208" y="904235"/>
              <a:ext cx="3480754" cy="307777"/>
            </a:xfrm>
            <a:prstGeom prst="rect">
              <a:avLst/>
            </a:prstGeom>
            <a:noFill/>
          </p:spPr>
          <p:txBody>
            <a:bodyPr wrap="square" rtlCol="0">
              <a:spAutoFit/>
            </a:bodyPr>
            <a:lstStyle/>
            <a:p>
              <a:r>
                <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Bill’s Advice &amp; SWOT analysis</a:t>
              </a:r>
            </a:p>
          </p:txBody>
        </p:sp>
      </p:grpSp>
      <p:grpSp>
        <p:nvGrpSpPr>
          <p:cNvPr id="159" name="Group 158"/>
          <p:cNvGrpSpPr/>
          <p:nvPr/>
        </p:nvGrpSpPr>
        <p:grpSpPr>
          <a:xfrm>
            <a:off x="6612342" y="3351819"/>
            <a:ext cx="3461047" cy="663685"/>
            <a:chOff x="8254207" y="548327"/>
            <a:chExt cx="3461047" cy="663685"/>
          </a:xfrm>
        </p:grpSpPr>
        <p:sp>
          <p:nvSpPr>
            <p:cNvPr id="160" name="Rectangle 159"/>
            <p:cNvSpPr/>
            <p:nvPr/>
          </p:nvSpPr>
          <p:spPr>
            <a:xfrm>
              <a:off x="8254207" y="548327"/>
              <a:ext cx="1710725" cy="369332"/>
            </a:xfrm>
            <a:prstGeom prst="rect">
              <a:avLst/>
            </a:prstGeom>
            <a:noFill/>
          </p:spPr>
          <p:txBody>
            <a:bodyPr wrap="none" lIns="91440" tIns="45720" rIns="91440" bIns="45720">
              <a:spAutoFit/>
            </a:bodyPr>
            <a:lstStyle/>
            <a:p>
              <a:r>
                <a:rPr lang="en-CA" b="1" dirty="0">
                  <a:ln w="0">
                    <a:noFill/>
                  </a:ln>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Our Solutions</a:t>
              </a:r>
              <a:endParaRPr lang="en-US" b="1" dirty="0">
                <a:ln w="0">
                  <a:noFill/>
                </a:ln>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61" name="TextBox 160"/>
            <p:cNvSpPr txBox="1"/>
            <p:nvPr/>
          </p:nvSpPr>
          <p:spPr>
            <a:xfrm>
              <a:off x="8254207" y="904235"/>
              <a:ext cx="3461047" cy="307777"/>
            </a:xfrm>
            <a:prstGeom prst="rect">
              <a:avLst/>
            </a:prstGeom>
            <a:noFill/>
          </p:spPr>
          <p:txBody>
            <a:bodyPr wrap="square" rtlCol="0">
              <a:spAutoFit/>
            </a:bodyPr>
            <a:lstStyle/>
            <a:p>
              <a:r>
                <a:rPr lang="en-CA"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Projects detail &amp; ROI &amp; Value proposition </a:t>
              </a:r>
              <a:endPar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5" name="Group 164"/>
          <p:cNvGrpSpPr/>
          <p:nvPr/>
        </p:nvGrpSpPr>
        <p:grpSpPr>
          <a:xfrm>
            <a:off x="5519138" y="4581534"/>
            <a:ext cx="3406035" cy="663685"/>
            <a:chOff x="8254207" y="548327"/>
            <a:chExt cx="3406035" cy="663685"/>
          </a:xfrm>
        </p:grpSpPr>
        <p:sp>
          <p:nvSpPr>
            <p:cNvPr id="166" name="Rectangle 165"/>
            <p:cNvSpPr/>
            <p:nvPr/>
          </p:nvSpPr>
          <p:spPr>
            <a:xfrm>
              <a:off x="8254207" y="548327"/>
              <a:ext cx="1969065" cy="369332"/>
            </a:xfrm>
            <a:prstGeom prst="rect">
              <a:avLst/>
            </a:prstGeom>
            <a:noFill/>
          </p:spPr>
          <p:txBody>
            <a:bodyPr wrap="none" lIns="91440" tIns="45720" rIns="91440" bIns="45720">
              <a:spAutoFit/>
            </a:bodyPr>
            <a:lstStyle/>
            <a:p>
              <a:r>
                <a:rPr lang="en-US" b="1" dirty="0">
                  <a:ln w="0">
                    <a:noFill/>
                  </a:ln>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Project Planning</a:t>
              </a:r>
            </a:p>
          </p:txBody>
        </p:sp>
        <p:sp>
          <p:nvSpPr>
            <p:cNvPr id="167" name="TextBox 166"/>
            <p:cNvSpPr txBox="1"/>
            <p:nvPr/>
          </p:nvSpPr>
          <p:spPr>
            <a:xfrm>
              <a:off x="8254207" y="904235"/>
              <a:ext cx="3406035" cy="307777"/>
            </a:xfrm>
            <a:prstGeom prst="rect">
              <a:avLst/>
            </a:prstGeom>
            <a:noFill/>
          </p:spPr>
          <p:txBody>
            <a:bodyPr wrap="square" rtlCol="0">
              <a:spAutoFit/>
            </a:bodyPr>
            <a:lstStyle/>
            <a:p>
              <a:r>
                <a:rPr lang="en-CA"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Data Team &amp; Road Map &amp; Challenges</a:t>
              </a:r>
              <a:endPar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74" name="Group 173"/>
          <p:cNvGrpSpPr/>
          <p:nvPr/>
        </p:nvGrpSpPr>
        <p:grpSpPr>
          <a:xfrm>
            <a:off x="4363597" y="5735594"/>
            <a:ext cx="3470989" cy="663685"/>
            <a:chOff x="8254207" y="548327"/>
            <a:chExt cx="3470989" cy="663685"/>
          </a:xfrm>
        </p:grpSpPr>
        <p:sp>
          <p:nvSpPr>
            <p:cNvPr id="175" name="Rectangle 174"/>
            <p:cNvSpPr/>
            <p:nvPr/>
          </p:nvSpPr>
          <p:spPr>
            <a:xfrm>
              <a:off x="8254207" y="548327"/>
              <a:ext cx="1244764" cy="369332"/>
            </a:xfrm>
            <a:prstGeom prst="rect">
              <a:avLst/>
            </a:prstGeom>
            <a:noFill/>
          </p:spPr>
          <p:txBody>
            <a:bodyPr wrap="none" lIns="91440" tIns="45720" rIns="91440" bIns="45720">
              <a:spAutoFit/>
            </a:bodyPr>
            <a:lstStyle/>
            <a:p>
              <a:r>
                <a:rPr lang="en-CA" b="1" dirty="0">
                  <a:ln w="0">
                    <a:noFill/>
                  </a:ln>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Our Team</a:t>
              </a:r>
              <a:endParaRPr lang="en-US" b="1" dirty="0">
                <a:ln w="0">
                  <a:noFill/>
                </a:ln>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6" name="TextBox 175"/>
            <p:cNvSpPr txBox="1"/>
            <p:nvPr/>
          </p:nvSpPr>
          <p:spPr>
            <a:xfrm>
              <a:off x="8254207" y="904235"/>
              <a:ext cx="3470989" cy="307777"/>
            </a:xfrm>
            <a:prstGeom prst="rect">
              <a:avLst/>
            </a:prstGeom>
            <a:noFill/>
          </p:spPr>
          <p:txBody>
            <a:bodyPr wrap="square" rtlCol="0">
              <a:spAutoFit/>
            </a:bodyPr>
            <a:lstStyle/>
            <a:p>
              <a:r>
                <a:rPr lang="en-CA"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C+D = E+F (Entertainment Future)</a:t>
              </a:r>
              <a:endParaRPr lang="en-US" sz="1400"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4007085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5">
            <a:extLst>
              <a:ext uri="{FF2B5EF4-FFF2-40B4-BE49-F238E27FC236}">
                <a16:creationId xmlns:a16="http://schemas.microsoft.com/office/drawing/2014/main" id="{67B27A2A-FB18-45E4-A9CE-3325DDF3F039}"/>
              </a:ext>
            </a:extLst>
          </p:cNvPr>
          <p:cNvSpPr/>
          <p:nvPr/>
        </p:nvSpPr>
        <p:spPr>
          <a:xfrm>
            <a:off x="4628" y="1226072"/>
            <a:ext cx="4890689" cy="5328278"/>
          </a:xfrm>
          <a:custGeom>
            <a:avLst/>
            <a:gdLst/>
            <a:ahLst/>
            <a:cxnLst/>
            <a:rect l="l" t="t" r="r" b="b"/>
            <a:pathLst>
              <a:path w="3294587" h="5795631">
                <a:moveTo>
                  <a:pt x="0" y="0"/>
                </a:moveTo>
                <a:lnTo>
                  <a:pt x="3294587" y="2889259"/>
                </a:lnTo>
                <a:lnTo>
                  <a:pt x="0" y="5795631"/>
                </a:lnTo>
                <a:close/>
              </a:path>
            </a:pathLst>
          </a:cu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7" name="Oval 16">
            <a:extLst>
              <a:ext uri="{FF2B5EF4-FFF2-40B4-BE49-F238E27FC236}">
                <a16:creationId xmlns:a16="http://schemas.microsoft.com/office/drawing/2014/main" id="{2E16D446-9E8C-405B-BD09-6E062FB899BA}"/>
              </a:ext>
            </a:extLst>
          </p:cNvPr>
          <p:cNvSpPr/>
          <p:nvPr/>
        </p:nvSpPr>
        <p:spPr>
          <a:xfrm>
            <a:off x="4292636" y="3306346"/>
            <a:ext cx="1323126" cy="1356375"/>
          </a:xfrm>
          <a:prstGeom prst="ellipse">
            <a:avLst/>
          </a:prstGeom>
          <a:solidFill>
            <a:schemeClr val="accent6"/>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itchFamily="34" charset="0"/>
              <a:cs typeface="Arial" pitchFamily="34" charset="0"/>
            </a:endParaRPr>
          </a:p>
        </p:txBody>
      </p:sp>
      <p:sp>
        <p:nvSpPr>
          <p:cNvPr id="18" name="Oval 17">
            <a:extLst>
              <a:ext uri="{FF2B5EF4-FFF2-40B4-BE49-F238E27FC236}">
                <a16:creationId xmlns:a16="http://schemas.microsoft.com/office/drawing/2014/main" id="{11C47881-1B3D-4EDC-9D84-1BFDB488EDB2}"/>
              </a:ext>
            </a:extLst>
          </p:cNvPr>
          <p:cNvSpPr/>
          <p:nvPr/>
        </p:nvSpPr>
        <p:spPr>
          <a:xfrm>
            <a:off x="6435501" y="2882486"/>
            <a:ext cx="916465" cy="916465"/>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itchFamily="34" charset="0"/>
              <a:cs typeface="Arial" pitchFamily="34" charset="0"/>
            </a:endParaRPr>
          </a:p>
        </p:txBody>
      </p:sp>
      <p:sp>
        <p:nvSpPr>
          <p:cNvPr id="19" name="Oval 18">
            <a:extLst>
              <a:ext uri="{FF2B5EF4-FFF2-40B4-BE49-F238E27FC236}">
                <a16:creationId xmlns:a16="http://schemas.microsoft.com/office/drawing/2014/main" id="{D141ED69-69D6-4DB7-BF68-54354C998A3D}"/>
              </a:ext>
            </a:extLst>
          </p:cNvPr>
          <p:cNvSpPr/>
          <p:nvPr/>
        </p:nvSpPr>
        <p:spPr>
          <a:xfrm>
            <a:off x="6435501" y="3994720"/>
            <a:ext cx="916465" cy="916465"/>
          </a:xfrm>
          <a:prstGeom prst="ellipse">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itchFamily="34" charset="0"/>
              <a:cs typeface="Arial" pitchFamily="34" charset="0"/>
            </a:endParaRPr>
          </a:p>
        </p:txBody>
      </p:sp>
      <p:sp>
        <p:nvSpPr>
          <p:cNvPr id="22" name="TextBox 21">
            <a:extLst>
              <a:ext uri="{FF2B5EF4-FFF2-40B4-BE49-F238E27FC236}">
                <a16:creationId xmlns:a16="http://schemas.microsoft.com/office/drawing/2014/main" id="{3BD754A5-64F0-4C60-A78F-733E25A953EC}"/>
              </a:ext>
            </a:extLst>
          </p:cNvPr>
          <p:cNvSpPr txBox="1"/>
          <p:nvPr/>
        </p:nvSpPr>
        <p:spPr>
          <a:xfrm>
            <a:off x="6908254" y="1887796"/>
            <a:ext cx="3871222" cy="523220"/>
          </a:xfrm>
          <a:prstGeom prst="rect">
            <a:avLst/>
          </a:prstGeom>
          <a:noFill/>
        </p:spPr>
        <p:txBody>
          <a:bodyPr wrap="square" rtlCol="0">
            <a:spAutoFit/>
          </a:bodyPr>
          <a:lstStyle/>
          <a:p>
            <a:r>
              <a:rPr lang="en-US" altLang="en-US" sz="1400" dirty="0"/>
              <a:t>Free movies by watching Ads on smart phone, this strategy can assist to collect a huge user’s data. </a:t>
            </a:r>
            <a:endParaRPr lang="en-US" sz="1400" dirty="0">
              <a:sym typeface="Arial"/>
            </a:endParaRPr>
          </a:p>
        </p:txBody>
      </p:sp>
      <p:sp>
        <p:nvSpPr>
          <p:cNvPr id="23" name="TextBox 22">
            <a:extLst>
              <a:ext uri="{FF2B5EF4-FFF2-40B4-BE49-F238E27FC236}">
                <a16:creationId xmlns:a16="http://schemas.microsoft.com/office/drawing/2014/main" id="{07F741B9-3A74-4FBE-8208-E5B13F846967}"/>
              </a:ext>
            </a:extLst>
          </p:cNvPr>
          <p:cNvSpPr txBox="1"/>
          <p:nvPr/>
        </p:nvSpPr>
        <p:spPr>
          <a:xfrm>
            <a:off x="7514818" y="3005871"/>
            <a:ext cx="3871222" cy="307777"/>
          </a:xfrm>
          <a:prstGeom prst="rect">
            <a:avLst/>
          </a:prstGeom>
          <a:noFill/>
        </p:spPr>
        <p:txBody>
          <a:bodyPr wrap="square" rtlCol="0">
            <a:spAutoFit/>
          </a:bodyPr>
          <a:lstStyle/>
          <a:p>
            <a:r>
              <a:rPr lang="en-US" sz="1400" dirty="0">
                <a:sym typeface="Arial"/>
              </a:rPr>
              <a:t>Opportunity to be leader of Cinema Media.  </a:t>
            </a:r>
          </a:p>
        </p:txBody>
      </p:sp>
      <p:sp>
        <p:nvSpPr>
          <p:cNvPr id="24" name="TextBox 23">
            <a:extLst>
              <a:ext uri="{FF2B5EF4-FFF2-40B4-BE49-F238E27FC236}">
                <a16:creationId xmlns:a16="http://schemas.microsoft.com/office/drawing/2014/main" id="{494DC165-AC17-4BB5-9BC8-4E1F4B59A8DE}"/>
              </a:ext>
            </a:extLst>
          </p:cNvPr>
          <p:cNvSpPr txBox="1"/>
          <p:nvPr/>
        </p:nvSpPr>
        <p:spPr>
          <a:xfrm>
            <a:off x="7519638" y="4123946"/>
            <a:ext cx="3871222" cy="523220"/>
          </a:xfrm>
          <a:prstGeom prst="rect">
            <a:avLst/>
          </a:prstGeom>
          <a:noFill/>
        </p:spPr>
        <p:txBody>
          <a:bodyPr wrap="square" rtlCol="0">
            <a:spAutoFit/>
          </a:bodyPr>
          <a:lstStyle/>
          <a:p>
            <a:r>
              <a:rPr lang="en-US" sz="1400" dirty="0">
                <a:sym typeface="Arial"/>
              </a:rPr>
              <a:t>Both projects can upgrade customer’s satisfaction, it will bring reputation for Cineplex. </a:t>
            </a:r>
          </a:p>
        </p:txBody>
      </p:sp>
      <p:sp>
        <p:nvSpPr>
          <p:cNvPr id="25" name="TextBox 24">
            <a:extLst>
              <a:ext uri="{FF2B5EF4-FFF2-40B4-BE49-F238E27FC236}">
                <a16:creationId xmlns:a16="http://schemas.microsoft.com/office/drawing/2014/main" id="{11019C0A-7BB7-4700-9088-2A7F2C1B429C}"/>
              </a:ext>
            </a:extLst>
          </p:cNvPr>
          <p:cNvSpPr txBox="1"/>
          <p:nvPr/>
        </p:nvSpPr>
        <p:spPr>
          <a:xfrm>
            <a:off x="6908254" y="5242022"/>
            <a:ext cx="3871222" cy="738664"/>
          </a:xfrm>
          <a:prstGeom prst="rect">
            <a:avLst/>
          </a:prstGeom>
          <a:noFill/>
        </p:spPr>
        <p:txBody>
          <a:bodyPr wrap="square" rtlCol="0">
            <a:spAutoFit/>
          </a:bodyPr>
          <a:lstStyle/>
          <a:p>
            <a:r>
              <a:rPr lang="en-US" sz="1400" dirty="0" err="1"/>
              <a:t>Cinecoin</a:t>
            </a:r>
            <a:r>
              <a:rPr lang="en-US" sz="1400" dirty="0"/>
              <a:t> could use cryptocurrencies as a source of cost reduction (you don't pay bank fees) and innovation</a:t>
            </a:r>
            <a:endParaRPr lang="en-US" altLang="ko-KR" sz="1400" dirty="0">
              <a:solidFill>
                <a:schemeClr val="tx1">
                  <a:lumMod val="95000"/>
                  <a:lumOff val="5000"/>
                </a:schemeClr>
              </a:solidFill>
              <a:latin typeface="Arial" pitchFamily="34" charset="0"/>
              <a:cs typeface="Arial" pitchFamily="34" charset="0"/>
            </a:endParaRPr>
          </a:p>
        </p:txBody>
      </p:sp>
      <p:grpSp>
        <p:nvGrpSpPr>
          <p:cNvPr id="33" name="Group 100">
            <a:extLst>
              <a:ext uri="{FF2B5EF4-FFF2-40B4-BE49-F238E27FC236}">
                <a16:creationId xmlns:a16="http://schemas.microsoft.com/office/drawing/2014/main" id="{94CCCEE1-27AE-4474-82C7-1769842D22B6}"/>
              </a:ext>
            </a:extLst>
          </p:cNvPr>
          <p:cNvGrpSpPr/>
          <p:nvPr/>
        </p:nvGrpSpPr>
        <p:grpSpPr>
          <a:xfrm>
            <a:off x="2069646" y="9783"/>
            <a:ext cx="7992835" cy="951891"/>
            <a:chOff x="2336800" y="-6350"/>
            <a:chExt cx="7495821" cy="1374775"/>
          </a:xfrm>
        </p:grpSpPr>
        <p:sp>
          <p:nvSpPr>
            <p:cNvPr id="34" name="Freeform 7">
              <a:extLst>
                <a:ext uri="{FF2B5EF4-FFF2-40B4-BE49-F238E27FC236}">
                  <a16:creationId xmlns:a16="http://schemas.microsoft.com/office/drawing/2014/main" id="{ECE007AC-F146-4B6D-BB64-D97BCCE530C5}"/>
                </a:ext>
              </a:extLst>
            </p:cNvPr>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5C8F7319-5645-45F4-A6C9-859393B1A3FD}"/>
                </a:ext>
              </a:extLst>
            </p:cNvPr>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6" name="Freeform 6">
              <a:extLst>
                <a:ext uri="{FF2B5EF4-FFF2-40B4-BE49-F238E27FC236}">
                  <a16:creationId xmlns:a16="http://schemas.microsoft.com/office/drawing/2014/main" id="{3B46B60C-3520-40CB-ACA6-079DA4F3BC13}"/>
                </a:ext>
              </a:extLst>
            </p:cNvPr>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7" name="Freeform 7">
              <a:extLst>
                <a:ext uri="{FF2B5EF4-FFF2-40B4-BE49-F238E27FC236}">
                  <a16:creationId xmlns:a16="http://schemas.microsoft.com/office/drawing/2014/main" id="{FF35456F-4B99-4AD7-85D6-CC467C3B4830}"/>
                </a:ext>
              </a:extLst>
            </p:cNvPr>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38" name="Table 37">
            <a:extLst>
              <a:ext uri="{FF2B5EF4-FFF2-40B4-BE49-F238E27FC236}">
                <a16:creationId xmlns:a16="http://schemas.microsoft.com/office/drawing/2014/main" id="{AB25F596-090C-4074-B891-80182495B82B}"/>
              </a:ext>
            </a:extLst>
          </p:cNvPr>
          <p:cNvGraphicFramePr>
            <a:graphicFrameLocks noGrp="1"/>
          </p:cNvGraphicFramePr>
          <p:nvPr>
            <p:extLst>
              <p:ext uri="{D42A27DB-BD31-4B8C-83A1-F6EECF244321}">
                <p14:modId xmlns:p14="http://schemas.microsoft.com/office/powerpoint/2010/main" val="3144288277"/>
              </p:ext>
            </p:extLst>
          </p:nvPr>
        </p:nvGraphicFramePr>
        <p:xfrm>
          <a:off x="371474" y="2097271"/>
          <a:ext cx="3862279" cy="3403360"/>
        </p:xfrm>
        <a:graphic>
          <a:graphicData uri="http://schemas.openxmlformats.org/drawingml/2006/table">
            <a:tbl>
              <a:tblPr firstRow="1" firstCol="1" bandRow="1"/>
              <a:tblGrid>
                <a:gridCol w="1536933">
                  <a:extLst>
                    <a:ext uri="{9D8B030D-6E8A-4147-A177-3AD203B41FA5}">
                      <a16:colId xmlns:a16="http://schemas.microsoft.com/office/drawing/2014/main" val="2997114352"/>
                    </a:ext>
                  </a:extLst>
                </a:gridCol>
                <a:gridCol w="2325346">
                  <a:extLst>
                    <a:ext uri="{9D8B030D-6E8A-4147-A177-3AD203B41FA5}">
                      <a16:colId xmlns:a16="http://schemas.microsoft.com/office/drawing/2014/main" val="3421439090"/>
                    </a:ext>
                  </a:extLst>
                </a:gridCol>
              </a:tblGrid>
              <a:tr h="485664">
                <a:tc>
                  <a:txBody>
                    <a:bodyPr/>
                    <a:lstStyle/>
                    <a:p>
                      <a:pPr marL="0" marR="0">
                        <a:lnSpc>
                          <a:spcPct val="150000"/>
                        </a:lnSpc>
                        <a:spcBef>
                          <a:spcPts val="0"/>
                        </a:spcBef>
                        <a:spcAft>
                          <a:spcPts val="0"/>
                        </a:spcAft>
                      </a:pPr>
                      <a:r>
                        <a:rPr lang="en-US" sz="1300" b="1">
                          <a:effectLst/>
                          <a:latin typeface="Calibri" panose="020F0502020204030204" pitchFamily="34" charset="0"/>
                          <a:ea typeface="DengXian" panose="02010600030101010101" pitchFamily="2" charset="-122"/>
                          <a:cs typeface="Times New Roman" panose="02020603050405020304" pitchFamily="18" charset="0"/>
                        </a:rPr>
                        <a:t>Attribute</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1300" b="1">
                          <a:effectLst/>
                          <a:latin typeface="Calibri" panose="020F0502020204030204" pitchFamily="34" charset="0"/>
                          <a:ea typeface="DengXian" panose="02010600030101010101" pitchFamily="2" charset="-122"/>
                          <a:cs typeface="Times New Roman" panose="02020603050405020304" pitchFamily="18" charset="0"/>
                        </a:rPr>
                        <a:t>Cineplex whole organization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24400"/>
                  </a:ext>
                </a:extLst>
              </a:tr>
              <a:tr h="612832">
                <a:tc>
                  <a:txBody>
                    <a:bodyPr/>
                    <a:lstStyle/>
                    <a:p>
                      <a:pPr marL="0" marR="0">
                        <a:lnSpc>
                          <a:spcPct val="150000"/>
                        </a:lnSpc>
                        <a:spcBef>
                          <a:spcPts val="0"/>
                        </a:spcBef>
                        <a:spcAft>
                          <a:spcPts val="0"/>
                        </a:spcAft>
                      </a:pPr>
                      <a:r>
                        <a:rPr lang="en-US" sz="1300" b="1">
                          <a:effectLst/>
                          <a:latin typeface="Calibri" panose="020F0502020204030204" pitchFamily="34" charset="0"/>
                          <a:ea typeface="DengXian" panose="02010600030101010101" pitchFamily="2" charset="-122"/>
                          <a:cs typeface="Times New Roman" panose="02020603050405020304" pitchFamily="18" charset="0"/>
                        </a:rPr>
                        <a:t>Benefit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900">
                          <a:effectLst/>
                          <a:latin typeface="Calibri" panose="020F0502020204030204" pitchFamily="34" charset="0"/>
                          <a:ea typeface="DengXian" panose="02010600030101010101" pitchFamily="2" charset="-122"/>
                          <a:cs typeface="Times New Roman" panose="02020603050405020304" pitchFamily="18" charset="0"/>
                        </a:rPr>
                        <a:t>180.82 million+30.67 million+49.5 million+3.75 million = </a:t>
                      </a:r>
                      <a:r>
                        <a:rPr lang="en-US" sz="900" b="1">
                          <a:effectLst/>
                          <a:latin typeface="Calibri" panose="020F0502020204030204" pitchFamily="34" charset="0"/>
                          <a:ea typeface="DengXian" panose="02010600030101010101" pitchFamily="2" charset="-122"/>
                          <a:cs typeface="Times New Roman" panose="02020603050405020304" pitchFamily="18" charset="0"/>
                        </a:rPr>
                        <a:t>264.74 million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8587299"/>
                  </a:ext>
                </a:extLst>
              </a:tr>
              <a:tr h="612832">
                <a:tc>
                  <a:txBody>
                    <a:bodyPr/>
                    <a:lstStyle/>
                    <a:p>
                      <a:pPr marL="0" marR="0">
                        <a:lnSpc>
                          <a:spcPct val="150000"/>
                        </a:lnSpc>
                        <a:spcBef>
                          <a:spcPts val="0"/>
                        </a:spcBef>
                        <a:spcAft>
                          <a:spcPts val="0"/>
                        </a:spcAft>
                      </a:pPr>
                      <a:r>
                        <a:rPr lang="en-US" sz="1300" b="1">
                          <a:effectLst/>
                          <a:latin typeface="Calibri" panose="020F0502020204030204" pitchFamily="34" charset="0"/>
                          <a:ea typeface="DengXian" panose="02010600030101010101" pitchFamily="2" charset="-122"/>
                          <a:cs typeface="Times New Roman" panose="02020603050405020304" pitchFamily="18" charset="0"/>
                        </a:rPr>
                        <a:t>Investment</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900" dirty="0">
                          <a:effectLst/>
                          <a:latin typeface="Calibri" panose="020F0502020204030204" pitchFamily="34" charset="0"/>
                          <a:ea typeface="DengXian" panose="02010600030101010101" pitchFamily="2" charset="-122"/>
                          <a:cs typeface="Times New Roman" panose="02020603050405020304" pitchFamily="18" charset="0"/>
                        </a:rPr>
                        <a:t>$83792 + $1200 + $137088 + $1000,000 + $136,500 + 30 million = </a:t>
                      </a:r>
                      <a:r>
                        <a:rPr lang="en-US" sz="900" b="1" dirty="0">
                          <a:effectLst/>
                          <a:latin typeface="Calibri" panose="020F0502020204030204" pitchFamily="34" charset="0"/>
                          <a:ea typeface="DengXian" panose="02010600030101010101" pitchFamily="2" charset="-122"/>
                          <a:cs typeface="Times New Roman" panose="02020603050405020304" pitchFamily="18" charset="0"/>
                        </a:rPr>
                        <a:t>165.85 million</a:t>
                      </a:r>
                      <a:r>
                        <a:rPr lang="en-US" sz="900" dirty="0">
                          <a:effectLst/>
                          <a:latin typeface="Calibri" panose="020F0502020204030204" pitchFamily="34" charset="0"/>
                          <a:ea typeface="DengXian" panose="02010600030101010101" pitchFamily="2" charset="-122"/>
                          <a:cs typeface="Times New Roman" panose="02020603050405020304" pitchFamily="18" charset="0"/>
                        </a:rPr>
                        <a:t> </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0479323"/>
                  </a:ext>
                </a:extLst>
              </a:tr>
              <a:tr h="846016">
                <a:tc>
                  <a:txBody>
                    <a:bodyPr/>
                    <a:lstStyle/>
                    <a:p>
                      <a:pPr marL="0" marR="0">
                        <a:lnSpc>
                          <a:spcPct val="150000"/>
                        </a:lnSpc>
                        <a:spcBef>
                          <a:spcPts val="0"/>
                        </a:spcBef>
                        <a:spcAft>
                          <a:spcPts val="0"/>
                        </a:spcAft>
                      </a:pPr>
                      <a:r>
                        <a:rPr lang="en-US" sz="1300" b="1">
                          <a:effectLst/>
                          <a:latin typeface="Calibri" panose="020F0502020204030204" pitchFamily="34" charset="0"/>
                          <a:ea typeface="DengXian" panose="02010600030101010101" pitchFamily="2" charset="-122"/>
                          <a:cs typeface="Times New Roman" panose="02020603050405020304" pitchFamily="18" charset="0"/>
                        </a:rPr>
                        <a:t>Net Present Value (NPV) </a:t>
                      </a:r>
                      <a:endParaRPr lang="en-US" sz="120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900" b="1" dirty="0">
                          <a:effectLst/>
                          <a:latin typeface="Calibri" panose="020F0502020204030204" pitchFamily="34" charset="0"/>
                          <a:ea typeface="DengXian" panose="02010600030101010101" pitchFamily="2" charset="-122"/>
                          <a:cs typeface="Times New Roman" panose="02020603050405020304" pitchFamily="18" charset="0"/>
                        </a:rPr>
                        <a:t>98.89 million </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3314525"/>
                  </a:ext>
                </a:extLst>
              </a:tr>
              <a:tr h="846016">
                <a:tc>
                  <a:txBody>
                    <a:bodyPr/>
                    <a:lstStyle/>
                    <a:p>
                      <a:pPr marL="0" marR="0">
                        <a:lnSpc>
                          <a:spcPct val="150000"/>
                        </a:lnSpc>
                        <a:spcBef>
                          <a:spcPts val="0"/>
                        </a:spcBef>
                        <a:spcAft>
                          <a:spcPts val="0"/>
                        </a:spcAft>
                      </a:pPr>
                      <a:r>
                        <a:rPr lang="en-US" sz="1300" b="1" dirty="0">
                          <a:effectLst/>
                          <a:latin typeface="Calibri" panose="020F0502020204030204" pitchFamily="34" charset="0"/>
                          <a:ea typeface="DengXian" panose="02010600030101010101" pitchFamily="2" charset="-122"/>
                          <a:cs typeface="Times New Roman" panose="02020603050405020304" pitchFamily="18" charset="0"/>
                        </a:rPr>
                        <a:t>Return on Investment (ROI) </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50000"/>
                        </a:lnSpc>
                        <a:spcBef>
                          <a:spcPts val="0"/>
                        </a:spcBef>
                        <a:spcAft>
                          <a:spcPts val="0"/>
                        </a:spcAft>
                      </a:pPr>
                      <a:r>
                        <a:rPr lang="en-US" sz="900" b="1" dirty="0">
                          <a:effectLst/>
                          <a:latin typeface="Calibri" panose="020F0502020204030204" pitchFamily="34" charset="0"/>
                          <a:ea typeface="DengXian" panose="02010600030101010101" pitchFamily="2" charset="-122"/>
                          <a:cs typeface="Times New Roman" panose="02020603050405020304" pitchFamily="18" charset="0"/>
                        </a:rPr>
                        <a:t>60%</a:t>
                      </a:r>
                      <a:endParaRPr lang="en-US" sz="1200" dirty="0">
                        <a:effectLst/>
                        <a:latin typeface="Calibri" panose="020F0502020204030204" pitchFamily="34" charset="0"/>
                        <a:ea typeface="DengXian" panose="02010600030101010101" pitchFamily="2" charset="-122"/>
                        <a:cs typeface="Times New Roman" panose="02020603050405020304" pitchFamily="18" charset="0"/>
                      </a:endParaRPr>
                    </a:p>
                  </a:txBody>
                  <a:tcPr marL="71755" marR="7175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5341573"/>
                  </a:ext>
                </a:extLst>
              </a:tr>
            </a:tbl>
          </a:graphicData>
        </a:graphic>
      </p:graphicFrame>
      <p:grpSp>
        <p:nvGrpSpPr>
          <p:cNvPr id="10" name="Group 9">
            <a:extLst>
              <a:ext uri="{FF2B5EF4-FFF2-40B4-BE49-F238E27FC236}">
                <a16:creationId xmlns:a16="http://schemas.microsoft.com/office/drawing/2014/main" id="{89E29653-E4B9-4045-955D-D9F727D958B3}"/>
              </a:ext>
            </a:extLst>
          </p:cNvPr>
          <p:cNvGrpSpPr/>
          <p:nvPr/>
        </p:nvGrpSpPr>
        <p:grpSpPr>
          <a:xfrm>
            <a:off x="4387993" y="1794745"/>
            <a:ext cx="2737014" cy="4253166"/>
            <a:chOff x="4369240" y="1770252"/>
            <a:chExt cx="2737014" cy="4253166"/>
          </a:xfrm>
        </p:grpSpPr>
        <p:grpSp>
          <p:nvGrpSpPr>
            <p:cNvPr id="9" name="Group 8">
              <a:extLst>
                <a:ext uri="{FF2B5EF4-FFF2-40B4-BE49-F238E27FC236}">
                  <a16:creationId xmlns:a16="http://schemas.microsoft.com/office/drawing/2014/main" id="{8BCDC33A-0EE2-4C5B-8F6B-408AFA04C5E6}"/>
                </a:ext>
              </a:extLst>
            </p:cNvPr>
            <p:cNvGrpSpPr/>
            <p:nvPr/>
          </p:nvGrpSpPr>
          <p:grpSpPr>
            <a:xfrm>
              <a:off x="4907091" y="1770252"/>
              <a:ext cx="2199163" cy="4253166"/>
              <a:chOff x="4907091" y="1770252"/>
              <a:chExt cx="2199163" cy="4253166"/>
            </a:xfrm>
          </p:grpSpPr>
          <p:cxnSp>
            <p:nvCxnSpPr>
              <p:cNvPr id="13" name="Straight Connector 12">
                <a:extLst>
                  <a:ext uri="{FF2B5EF4-FFF2-40B4-BE49-F238E27FC236}">
                    <a16:creationId xmlns:a16="http://schemas.microsoft.com/office/drawing/2014/main" id="{763FF770-D07E-46E3-97C8-FA60C0FBC24F}"/>
                  </a:ext>
                </a:extLst>
              </p:cNvPr>
              <p:cNvCxnSpPr>
                <a:cxnSpLocks/>
                <a:endCxn id="19" idx="2"/>
              </p:cNvCxnSpPr>
              <p:nvPr/>
            </p:nvCxnSpPr>
            <p:spPr>
              <a:xfrm>
                <a:off x="4966026" y="3897639"/>
                <a:ext cx="1469475" cy="555314"/>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091E1CB-AF1A-44F1-BCDF-A00FF26F1210}"/>
                  </a:ext>
                </a:extLst>
              </p:cNvPr>
              <p:cNvCxnSpPr>
                <a:cxnSpLocks/>
                <a:endCxn id="20" idx="1"/>
              </p:cNvCxnSpPr>
              <p:nvPr/>
            </p:nvCxnSpPr>
            <p:spPr>
              <a:xfrm>
                <a:off x="4922759" y="3888189"/>
                <a:ext cx="1049096" cy="1352977"/>
              </a:xfrm>
              <a:prstGeom prst="line">
                <a:avLst/>
              </a:prstGeom>
              <a:ln w="38100">
                <a:solidFill>
                  <a:srgbClr val="1AB9E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AF2BB7B-E4D0-4096-AA3B-E5609030CBBB}"/>
                  </a:ext>
                </a:extLst>
              </p:cNvPr>
              <p:cNvCxnSpPr>
                <a:cxnSpLocks/>
                <a:endCxn id="18" idx="2"/>
              </p:cNvCxnSpPr>
              <p:nvPr/>
            </p:nvCxnSpPr>
            <p:spPr>
              <a:xfrm flipV="1">
                <a:off x="4966026" y="3340719"/>
                <a:ext cx="1469475" cy="54286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BECBF2F-C007-42B1-BB09-7A95EF1C1335}"/>
                  </a:ext>
                </a:extLst>
              </p:cNvPr>
              <p:cNvCxnSpPr>
                <a:cxnSpLocks/>
                <a:endCxn id="21" idx="3"/>
              </p:cNvCxnSpPr>
              <p:nvPr/>
            </p:nvCxnSpPr>
            <p:spPr>
              <a:xfrm flipV="1">
                <a:off x="4954199" y="2552504"/>
                <a:ext cx="1017656" cy="1331082"/>
              </a:xfrm>
              <a:prstGeom prst="line">
                <a:avLst/>
              </a:prstGeom>
              <a:ln w="38100">
                <a:solidFill>
                  <a:srgbClr val="1CBAEC"/>
                </a:solidFill>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6F34BD2-7E1B-465A-ADF3-1DB133917A7F}"/>
                  </a:ext>
                </a:extLst>
              </p:cNvPr>
              <p:cNvSpPr/>
              <p:nvPr/>
            </p:nvSpPr>
            <p:spPr>
              <a:xfrm>
                <a:off x="5837642" y="5106953"/>
                <a:ext cx="916465" cy="916465"/>
              </a:xfrm>
              <a:prstGeom prst="ellipse">
                <a:avLst/>
              </a:prstGeom>
              <a:noFill/>
              <a:ln w="38100">
                <a:solidFill>
                  <a:srgbClr val="29C6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itchFamily="34" charset="0"/>
                  <a:cs typeface="Arial" pitchFamily="34" charset="0"/>
                </a:endParaRPr>
              </a:p>
            </p:txBody>
          </p:sp>
          <p:sp>
            <p:nvSpPr>
              <p:cNvPr id="21" name="Oval 20">
                <a:extLst>
                  <a:ext uri="{FF2B5EF4-FFF2-40B4-BE49-F238E27FC236}">
                    <a16:creationId xmlns:a16="http://schemas.microsoft.com/office/drawing/2014/main" id="{B81854BC-4F94-40A5-B53F-824261E31C09}"/>
                  </a:ext>
                </a:extLst>
              </p:cNvPr>
              <p:cNvSpPr/>
              <p:nvPr/>
            </p:nvSpPr>
            <p:spPr>
              <a:xfrm>
                <a:off x="5837642" y="1770252"/>
                <a:ext cx="916465" cy="916465"/>
              </a:xfrm>
              <a:prstGeom prst="ellipse">
                <a:avLst/>
              </a:prstGeom>
              <a:noFill/>
              <a:ln w="38100">
                <a:solidFill>
                  <a:srgbClr val="29C6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latin typeface="Arial" pitchFamily="34" charset="0"/>
                  <a:cs typeface="Arial" pitchFamily="34" charset="0"/>
                </a:endParaRPr>
              </a:p>
            </p:txBody>
          </p:sp>
          <p:sp>
            <p:nvSpPr>
              <p:cNvPr id="26" name="TextBox 25">
                <a:extLst>
                  <a:ext uri="{FF2B5EF4-FFF2-40B4-BE49-F238E27FC236}">
                    <a16:creationId xmlns:a16="http://schemas.microsoft.com/office/drawing/2014/main" id="{EAD1B9BB-51BE-4865-A860-98AB6482DD28}"/>
                  </a:ext>
                </a:extLst>
              </p:cNvPr>
              <p:cNvSpPr txBox="1"/>
              <p:nvPr/>
            </p:nvSpPr>
            <p:spPr>
              <a:xfrm>
                <a:off x="4907091" y="3743369"/>
                <a:ext cx="643392" cy="369332"/>
              </a:xfrm>
              <a:prstGeom prst="rect">
                <a:avLst/>
              </a:prstGeom>
              <a:noFill/>
            </p:spPr>
            <p:txBody>
              <a:bodyPr wrap="square" rtlCol="0" anchor="ctr">
                <a:spAutoFit/>
              </a:bodyPr>
              <a:lstStyle/>
              <a:p>
                <a:pPr algn="ctr"/>
                <a:r>
                  <a:rPr lang="en-US" altLang="ko-KR" sz="900" b="1" dirty="0">
                    <a:solidFill>
                      <a:schemeClr val="bg1"/>
                    </a:solidFill>
                    <a:latin typeface="Arial" pitchFamily="34" charset="0"/>
                    <a:cs typeface="Arial" pitchFamily="34" charset="0"/>
                  </a:rPr>
                  <a:t>Soft Benefits</a:t>
                </a:r>
                <a:endParaRPr lang="ko-KR" altLang="en-US" sz="900" b="1" dirty="0">
                  <a:solidFill>
                    <a:schemeClr val="bg1"/>
                  </a:solidFill>
                  <a:latin typeface="Arial" pitchFamily="34" charset="0"/>
                  <a:cs typeface="Arial" pitchFamily="34" charset="0"/>
                </a:endParaRPr>
              </a:p>
            </p:txBody>
          </p:sp>
          <p:sp>
            <p:nvSpPr>
              <p:cNvPr id="28" name="Round Same Side Corner Rectangle 11">
                <a:extLst>
                  <a:ext uri="{FF2B5EF4-FFF2-40B4-BE49-F238E27FC236}">
                    <a16:creationId xmlns:a16="http://schemas.microsoft.com/office/drawing/2014/main" id="{061A4531-BD64-4450-8865-0F58EA83CFA7}"/>
                  </a:ext>
                </a:extLst>
              </p:cNvPr>
              <p:cNvSpPr>
                <a:spLocks noChangeAspect="1"/>
              </p:cNvSpPr>
              <p:nvPr/>
            </p:nvSpPr>
            <p:spPr>
              <a:xfrm rot="9900000">
                <a:off x="6710254" y="3203978"/>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Block Arc 10">
                <a:extLst>
                  <a:ext uri="{FF2B5EF4-FFF2-40B4-BE49-F238E27FC236}">
                    <a16:creationId xmlns:a16="http://schemas.microsoft.com/office/drawing/2014/main" id="{1EA5E8E6-8A64-454D-A0D6-06B43824CD53}"/>
                  </a:ext>
                </a:extLst>
              </p:cNvPr>
              <p:cNvSpPr/>
              <p:nvPr/>
            </p:nvSpPr>
            <p:spPr>
              <a:xfrm>
                <a:off x="6089057" y="2082346"/>
                <a:ext cx="431509" cy="292281"/>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30" name="Round Same Side Corner Rectangle 36">
                <a:extLst>
                  <a:ext uri="{FF2B5EF4-FFF2-40B4-BE49-F238E27FC236}">
                    <a16:creationId xmlns:a16="http://schemas.microsoft.com/office/drawing/2014/main" id="{EF14666D-D11A-4BFA-B51F-1AE936330814}"/>
                  </a:ext>
                </a:extLst>
              </p:cNvPr>
              <p:cNvSpPr>
                <a:spLocks noChangeAspect="1"/>
              </p:cNvSpPr>
              <p:nvPr/>
            </p:nvSpPr>
            <p:spPr>
              <a:xfrm>
                <a:off x="6115773" y="5411987"/>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rgbClr val="24C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2EB5B527-AA99-4F6A-8FF9-67F0F44434C9}"/>
                  </a:ext>
                </a:extLst>
              </p:cNvPr>
              <p:cNvSpPr>
                <a:spLocks noChangeAspect="1"/>
              </p:cNvSpPr>
              <p:nvPr/>
            </p:nvSpPr>
            <p:spPr>
              <a:xfrm>
                <a:off x="6708194" y="4253608"/>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cxnSp>
            <p:nvCxnSpPr>
              <p:cNvPr id="7" name="Straight Connector 6">
                <a:extLst>
                  <a:ext uri="{FF2B5EF4-FFF2-40B4-BE49-F238E27FC236}">
                    <a16:creationId xmlns:a16="http://schemas.microsoft.com/office/drawing/2014/main" id="{5035C214-AAC2-499D-B22A-1A127B7BDA31}"/>
                  </a:ext>
                </a:extLst>
              </p:cNvPr>
              <p:cNvCxnSpPr>
                <a:cxnSpLocks/>
              </p:cNvCxnSpPr>
              <p:nvPr/>
            </p:nvCxnSpPr>
            <p:spPr>
              <a:xfrm>
                <a:off x="4931825" y="3283875"/>
                <a:ext cx="0" cy="1356375"/>
              </a:xfrm>
              <a:prstGeom prst="line">
                <a:avLst/>
              </a:prstGeom>
              <a:ln w="38100">
                <a:solidFill>
                  <a:srgbClr val="FFFF00"/>
                </a:solidFill>
              </a:ln>
            </p:spPr>
            <p:style>
              <a:lnRef idx="1">
                <a:schemeClr val="accent3"/>
              </a:lnRef>
              <a:fillRef idx="0">
                <a:schemeClr val="accent3"/>
              </a:fillRef>
              <a:effectRef idx="0">
                <a:schemeClr val="accent3"/>
              </a:effectRef>
              <a:fontRef idx="minor">
                <a:schemeClr val="tx1"/>
              </a:fontRef>
            </p:style>
          </p:cxnSp>
        </p:grpSp>
        <p:sp>
          <p:nvSpPr>
            <p:cNvPr id="39" name="TextBox 38">
              <a:extLst>
                <a:ext uri="{FF2B5EF4-FFF2-40B4-BE49-F238E27FC236}">
                  <a16:creationId xmlns:a16="http://schemas.microsoft.com/office/drawing/2014/main" id="{6C900E26-D7C2-485F-B82B-B6C47E1D1FD3}"/>
                </a:ext>
              </a:extLst>
            </p:cNvPr>
            <p:cNvSpPr txBox="1"/>
            <p:nvPr/>
          </p:nvSpPr>
          <p:spPr>
            <a:xfrm>
              <a:off x="4369240" y="3743369"/>
              <a:ext cx="643392" cy="369332"/>
            </a:xfrm>
            <a:prstGeom prst="rect">
              <a:avLst/>
            </a:prstGeom>
            <a:noFill/>
          </p:spPr>
          <p:txBody>
            <a:bodyPr wrap="square" rtlCol="0" anchor="ctr">
              <a:spAutoFit/>
            </a:bodyPr>
            <a:lstStyle/>
            <a:p>
              <a:pPr algn="ctr"/>
              <a:r>
                <a:rPr lang="en-US" altLang="ko-KR" sz="900" b="1" dirty="0">
                  <a:solidFill>
                    <a:schemeClr val="bg1"/>
                  </a:solidFill>
                  <a:latin typeface="Arial" pitchFamily="34" charset="0"/>
                  <a:cs typeface="Arial" pitchFamily="34" charset="0"/>
                </a:rPr>
                <a:t>Hard Benefits</a:t>
              </a:r>
              <a:endParaRPr lang="ko-KR" altLang="en-US" sz="900" b="1" dirty="0">
                <a:solidFill>
                  <a:schemeClr val="bg1"/>
                </a:solidFill>
                <a:latin typeface="Arial" pitchFamily="34" charset="0"/>
                <a:cs typeface="Arial" pitchFamily="34" charset="0"/>
              </a:endParaRPr>
            </a:p>
          </p:txBody>
        </p:sp>
      </p:grpSp>
      <p:sp>
        <p:nvSpPr>
          <p:cNvPr id="45" name="Rectangle 44">
            <a:extLst>
              <a:ext uri="{FF2B5EF4-FFF2-40B4-BE49-F238E27FC236}">
                <a16:creationId xmlns:a16="http://schemas.microsoft.com/office/drawing/2014/main" id="{BDDC05F5-05EC-404A-B7C1-605F1E674916}"/>
              </a:ext>
            </a:extLst>
          </p:cNvPr>
          <p:cNvSpPr/>
          <p:nvPr/>
        </p:nvSpPr>
        <p:spPr>
          <a:xfrm>
            <a:off x="4825922" y="158597"/>
            <a:ext cx="2494593" cy="800219"/>
          </a:xfrm>
          <a:prstGeom prst="rect">
            <a:avLst/>
          </a:prstGeom>
          <a:noFill/>
        </p:spPr>
        <p:txBody>
          <a:bodyPr wrap="none" lIns="91440" tIns="45720" rIns="91440" bIns="45720" anchor="ctr">
            <a:spAutoFit/>
          </a:bodyPr>
          <a:lstStyle/>
          <a:p>
            <a:pPr algn="ctr"/>
            <a:r>
              <a:rPr lang="en-CA" sz="2800" spc="200" dirty="0">
                <a:ln w="0">
                  <a:noFill/>
                </a:ln>
                <a:solidFill>
                  <a:schemeClr val="bg1"/>
                </a:solidFill>
                <a:latin typeface="Impact" panose="020B0806030902050204" pitchFamily="34" charset="0"/>
              </a:rPr>
              <a:t>Our Solutions</a:t>
            </a:r>
          </a:p>
          <a:p>
            <a:pPr algn="ctr"/>
            <a:r>
              <a:rPr lang="en-US" b="1" dirty="0">
                <a:solidFill>
                  <a:schemeClr val="bg1"/>
                </a:solidFill>
              </a:rPr>
              <a:t>Hard &amp; Soft Benefits</a:t>
            </a:r>
            <a:endParaRPr lang="en-US" sz="1600" cap="none" spc="200" dirty="0">
              <a:ln w="0">
                <a:noFill/>
              </a:ln>
              <a:solidFill>
                <a:schemeClr val="bg1"/>
              </a:solidFill>
              <a:latin typeface="Impact" panose="020B0806030902050204" pitchFamily="34" charset="0"/>
            </a:endParaRPr>
          </a:p>
        </p:txBody>
      </p:sp>
    </p:spTree>
    <p:extLst>
      <p:ext uri="{BB962C8B-B14F-4D97-AF65-F5344CB8AC3E}">
        <p14:creationId xmlns:p14="http://schemas.microsoft.com/office/powerpoint/2010/main" val="895845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2085975" y="-6349"/>
            <a:ext cx="8020050" cy="1202154"/>
            <a:chOff x="2336800" y="-6350"/>
            <a:chExt cx="7495821" cy="1374775"/>
          </a:xfrm>
        </p:grpSpPr>
        <p:sp>
          <p:nvSpPr>
            <p:cNvPr id="12" name="Freeform 7"/>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2" name="Rectangle 101"/>
          <p:cNvSpPr/>
          <p:nvPr/>
        </p:nvSpPr>
        <p:spPr>
          <a:xfrm>
            <a:off x="4559826" y="158597"/>
            <a:ext cx="3026791" cy="800219"/>
          </a:xfrm>
          <a:prstGeom prst="rect">
            <a:avLst/>
          </a:prstGeom>
          <a:noFill/>
        </p:spPr>
        <p:txBody>
          <a:bodyPr wrap="none" lIns="91440" tIns="45720" rIns="91440" bIns="45720" anchor="ctr">
            <a:spAutoFit/>
          </a:bodyPr>
          <a:lstStyle/>
          <a:p>
            <a:pPr algn="ctr"/>
            <a:r>
              <a:rPr lang="en-CA" sz="2800" spc="200" dirty="0">
                <a:ln w="0">
                  <a:noFill/>
                </a:ln>
                <a:solidFill>
                  <a:schemeClr val="bg1"/>
                </a:solidFill>
                <a:latin typeface="Impact" panose="020B0806030902050204" pitchFamily="34" charset="0"/>
              </a:rPr>
              <a:t>Project Planning</a:t>
            </a:r>
          </a:p>
          <a:p>
            <a:pPr algn="ctr"/>
            <a:r>
              <a:rPr lang="en-US" b="1" dirty="0">
                <a:solidFill>
                  <a:schemeClr val="bg1"/>
                </a:solidFill>
              </a:rPr>
              <a:t>Data Team</a:t>
            </a:r>
            <a:endParaRPr lang="en-US" sz="1600" cap="none" spc="200" dirty="0">
              <a:ln w="0">
                <a:noFill/>
              </a:ln>
              <a:solidFill>
                <a:schemeClr val="bg1"/>
              </a:solidFill>
              <a:latin typeface="Impact" panose="020B0806030902050204" pitchFamily="34" charset="0"/>
            </a:endParaRPr>
          </a:p>
        </p:txBody>
      </p:sp>
      <p:pic>
        <p:nvPicPr>
          <p:cNvPr id="13" name="Picture 12">
            <a:extLst>
              <a:ext uri="{FF2B5EF4-FFF2-40B4-BE49-F238E27FC236}">
                <a16:creationId xmlns:a16="http://schemas.microsoft.com/office/drawing/2014/main" id="{9043D3B6-2D73-49ED-9BC0-FE17E3C1C608}"/>
              </a:ext>
            </a:extLst>
          </p:cNvPr>
          <p:cNvPicPr/>
          <p:nvPr/>
        </p:nvPicPr>
        <p:blipFill>
          <a:blip r:embed="rId2"/>
          <a:stretch>
            <a:fillRect/>
          </a:stretch>
        </p:blipFill>
        <p:spPr>
          <a:xfrm>
            <a:off x="4094389" y="1383846"/>
            <a:ext cx="5938973" cy="4448765"/>
          </a:xfrm>
          <a:prstGeom prst="rect">
            <a:avLst/>
          </a:prstGeom>
        </p:spPr>
      </p:pic>
      <p:sp>
        <p:nvSpPr>
          <p:cNvPr id="3" name="Rectangle 2">
            <a:extLst>
              <a:ext uri="{FF2B5EF4-FFF2-40B4-BE49-F238E27FC236}">
                <a16:creationId xmlns:a16="http://schemas.microsoft.com/office/drawing/2014/main" id="{092DC55A-80BB-4792-B255-804F3A547EF2}"/>
              </a:ext>
            </a:extLst>
          </p:cNvPr>
          <p:cNvSpPr/>
          <p:nvPr/>
        </p:nvSpPr>
        <p:spPr>
          <a:xfrm>
            <a:off x="1672318" y="1901338"/>
            <a:ext cx="3430361" cy="3055324"/>
          </a:xfrm>
          <a:prstGeom prst="rect">
            <a:avLst/>
          </a:prstGeom>
        </p:spPr>
        <p:txBody>
          <a:bodyPr wrap="square">
            <a:spAutoFit/>
          </a:bodyPr>
          <a:lstStyle/>
          <a:p>
            <a:pPr>
              <a:lnSpc>
                <a:spcPct val="150000"/>
              </a:lnSpc>
              <a:spcAft>
                <a:spcPts val="800"/>
              </a:spcAft>
            </a:pPr>
            <a:r>
              <a:rPr lang="en-US" dirty="0">
                <a:latin typeface="Calibri" panose="020F0502020204030204" pitchFamily="34" charset="0"/>
                <a:ea typeface="DengXian" panose="02010600030101010101" pitchFamily="2" charset="-122"/>
                <a:cs typeface="Calibri" panose="020F0502020204030204" pitchFamily="34" charset="0"/>
              </a:rPr>
              <a:t>1 Head of Data Science  </a:t>
            </a:r>
          </a:p>
          <a:p>
            <a:pPr>
              <a:lnSpc>
                <a:spcPct val="150000"/>
              </a:lnSpc>
              <a:spcAft>
                <a:spcPts val="800"/>
              </a:spcAft>
            </a:pPr>
            <a:r>
              <a:rPr lang="en-US" dirty="0">
                <a:latin typeface="Calibri" panose="020F0502020204030204" pitchFamily="34" charset="0"/>
                <a:ea typeface="DengXian" panose="02010600030101010101" pitchFamily="2" charset="-122"/>
                <a:cs typeface="Calibri" panose="020F0502020204030204" pitchFamily="34" charset="0"/>
              </a:rPr>
              <a:t>1 Lead Data Scientist  </a:t>
            </a:r>
          </a:p>
          <a:p>
            <a:pPr>
              <a:lnSpc>
                <a:spcPct val="150000"/>
              </a:lnSpc>
              <a:spcAft>
                <a:spcPts val="800"/>
              </a:spcAft>
            </a:pPr>
            <a:r>
              <a:rPr lang="en-US" dirty="0">
                <a:latin typeface="Calibri" panose="020F0502020204030204" pitchFamily="34" charset="0"/>
                <a:ea typeface="DengXian" panose="02010600030101010101" pitchFamily="2" charset="-122"/>
                <a:cs typeface="Calibri" panose="020F0502020204030204" pitchFamily="34" charset="0"/>
              </a:rPr>
              <a:t>2 Data Engineers </a:t>
            </a:r>
          </a:p>
          <a:p>
            <a:pPr>
              <a:lnSpc>
                <a:spcPct val="150000"/>
              </a:lnSpc>
              <a:spcAft>
                <a:spcPts val="800"/>
              </a:spcAft>
            </a:pPr>
            <a:r>
              <a:rPr lang="en-US" dirty="0">
                <a:latin typeface="Calibri" panose="020F0502020204030204" pitchFamily="34" charset="0"/>
                <a:ea typeface="DengXian" panose="02010600030101010101" pitchFamily="2" charset="-122"/>
                <a:cs typeface="Calibri" panose="020F0502020204030204" pitchFamily="34" charset="0"/>
              </a:rPr>
              <a:t>1 Product Developer </a:t>
            </a:r>
          </a:p>
          <a:p>
            <a:pPr>
              <a:lnSpc>
                <a:spcPct val="150000"/>
              </a:lnSpc>
              <a:spcAft>
                <a:spcPts val="800"/>
              </a:spcAft>
            </a:pPr>
            <a:r>
              <a:rPr lang="en-US" dirty="0">
                <a:latin typeface="Calibri" panose="020F0502020204030204" pitchFamily="34" charset="0"/>
                <a:ea typeface="DengXian" panose="02010600030101010101" pitchFamily="2" charset="-122"/>
                <a:cs typeface="Calibri" panose="020F0502020204030204" pitchFamily="34" charset="0"/>
              </a:rPr>
              <a:t>1 Data Scientists </a:t>
            </a:r>
          </a:p>
          <a:p>
            <a:pPr>
              <a:lnSpc>
                <a:spcPct val="150000"/>
              </a:lnSpc>
              <a:spcAft>
                <a:spcPts val="800"/>
              </a:spcAft>
            </a:pPr>
            <a:r>
              <a:rPr lang="en-US" dirty="0">
                <a:latin typeface="Calibri" panose="020F0502020204030204" pitchFamily="34" charset="0"/>
                <a:ea typeface="DengXian" panose="02010600030101010101" pitchFamily="2" charset="-122"/>
                <a:cs typeface="Calibri" panose="020F0502020204030204" pitchFamily="34" charset="0"/>
              </a:rPr>
              <a:t>1 Data Analysts) </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18496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0"/>
          <p:cNvGrpSpPr/>
          <p:nvPr/>
        </p:nvGrpSpPr>
        <p:grpSpPr>
          <a:xfrm>
            <a:off x="2085975" y="-6349"/>
            <a:ext cx="8020050" cy="1202154"/>
            <a:chOff x="2336800" y="-6350"/>
            <a:chExt cx="7495821" cy="1374775"/>
          </a:xfrm>
        </p:grpSpPr>
        <p:sp>
          <p:nvSpPr>
            <p:cNvPr id="12" name="Freeform 7"/>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2" name="Rectangle 101"/>
          <p:cNvSpPr/>
          <p:nvPr/>
        </p:nvSpPr>
        <p:spPr>
          <a:xfrm>
            <a:off x="4559826" y="158597"/>
            <a:ext cx="3026791" cy="800219"/>
          </a:xfrm>
          <a:prstGeom prst="rect">
            <a:avLst/>
          </a:prstGeom>
          <a:noFill/>
        </p:spPr>
        <p:txBody>
          <a:bodyPr wrap="none" lIns="91440" tIns="45720" rIns="91440" bIns="45720" anchor="ctr">
            <a:spAutoFit/>
          </a:bodyPr>
          <a:lstStyle/>
          <a:p>
            <a:pPr algn="ctr"/>
            <a:r>
              <a:rPr lang="en-CA" sz="2800" spc="200" dirty="0">
                <a:ln w="0">
                  <a:noFill/>
                </a:ln>
                <a:solidFill>
                  <a:schemeClr val="bg1"/>
                </a:solidFill>
                <a:latin typeface="Impact" panose="020B0806030902050204" pitchFamily="34" charset="0"/>
              </a:rPr>
              <a:t>Project Planning</a:t>
            </a:r>
          </a:p>
          <a:p>
            <a:pPr algn="ctr"/>
            <a:r>
              <a:rPr lang="en-US" spc="200" dirty="0">
                <a:ln w="0">
                  <a:noFill/>
                </a:ln>
                <a:solidFill>
                  <a:schemeClr val="bg1"/>
                </a:solidFill>
                <a:latin typeface="Impact" panose="020B0806030902050204" pitchFamily="34" charset="0"/>
              </a:rPr>
              <a:t>Road Map</a:t>
            </a:r>
          </a:p>
        </p:txBody>
      </p:sp>
      <p:sp>
        <p:nvSpPr>
          <p:cNvPr id="17" name="Rectangle 10">
            <a:extLst>
              <a:ext uri="{FF2B5EF4-FFF2-40B4-BE49-F238E27FC236}">
                <a16:creationId xmlns:a16="http://schemas.microsoft.com/office/drawing/2014/main" id="{071A1900-259A-4323-BA22-27760D6530AE}"/>
              </a:ext>
            </a:extLst>
          </p:cNvPr>
          <p:cNvSpPr>
            <a:spLocks noChangeArrowheads="1"/>
          </p:cNvSpPr>
          <p:nvPr/>
        </p:nvSpPr>
        <p:spPr bwMode="auto">
          <a:xfrm>
            <a:off x="2868613" y="33702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868A201B-1462-4517-B95C-1054C4767482}"/>
              </a:ext>
            </a:extLst>
          </p:cNvPr>
          <p:cNvPicPr>
            <a:picLocks noChangeAspect="1"/>
          </p:cNvPicPr>
          <p:nvPr/>
        </p:nvPicPr>
        <p:blipFill>
          <a:blip r:embed="rId2"/>
          <a:stretch>
            <a:fillRect/>
          </a:stretch>
        </p:blipFill>
        <p:spPr>
          <a:xfrm>
            <a:off x="565265" y="1230137"/>
            <a:ext cx="10758054" cy="5469266"/>
          </a:xfrm>
          <a:prstGeom prst="rect">
            <a:avLst/>
          </a:prstGeom>
        </p:spPr>
      </p:pic>
    </p:spTree>
    <p:extLst>
      <p:ext uri="{BB962C8B-B14F-4D97-AF65-F5344CB8AC3E}">
        <p14:creationId xmlns:p14="http://schemas.microsoft.com/office/powerpoint/2010/main" val="3562747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Pentagon 2">
            <a:extLst>
              <a:ext uri="{FF2B5EF4-FFF2-40B4-BE49-F238E27FC236}">
                <a16:creationId xmlns:a16="http://schemas.microsoft.com/office/drawing/2014/main" id="{DB47CC91-0EBA-4503-9493-96236D114A31}"/>
              </a:ext>
            </a:extLst>
          </p:cNvPr>
          <p:cNvSpPr/>
          <p:nvPr/>
        </p:nvSpPr>
        <p:spPr>
          <a:xfrm rot="5400000">
            <a:off x="6042989" y="2053403"/>
            <a:ext cx="1008000" cy="4838438"/>
          </a:xfrm>
          <a:prstGeom prst="round2SameRect">
            <a:avLst>
              <a:gd name="adj1" fmla="val 50000"/>
              <a:gd name="adj2" fmla="val 0"/>
            </a:avLst>
          </a:prstGeom>
          <a:solidFill>
            <a:schemeClr val="accent2"/>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ounded Rectangle 23">
            <a:extLst>
              <a:ext uri="{FF2B5EF4-FFF2-40B4-BE49-F238E27FC236}">
                <a16:creationId xmlns:a16="http://schemas.microsoft.com/office/drawing/2014/main" id="{C7F7A375-B865-4C70-8B7E-5C09CB31D815}"/>
              </a:ext>
            </a:extLst>
          </p:cNvPr>
          <p:cNvSpPr/>
          <p:nvPr/>
        </p:nvSpPr>
        <p:spPr>
          <a:xfrm rot="18900000">
            <a:off x="8029914" y="4044934"/>
            <a:ext cx="837070" cy="837070"/>
          </a:xfrm>
          <a:prstGeom prst="ellipse">
            <a:avLst/>
          </a:prstGeom>
          <a:solidFill>
            <a:schemeClr val="accent2">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30" name="Rounded Rectangle 24">
            <a:extLst>
              <a:ext uri="{FF2B5EF4-FFF2-40B4-BE49-F238E27FC236}">
                <a16:creationId xmlns:a16="http://schemas.microsoft.com/office/drawing/2014/main" id="{72108CC0-B298-4C5D-BD8E-7CE8A3C9D035}"/>
              </a:ext>
            </a:extLst>
          </p:cNvPr>
          <p:cNvSpPr/>
          <p:nvPr/>
        </p:nvSpPr>
        <p:spPr>
          <a:xfrm rot="18900000">
            <a:off x="8107866" y="4122886"/>
            <a:ext cx="681166" cy="681166"/>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Pentagon 3">
            <a:extLst>
              <a:ext uri="{FF2B5EF4-FFF2-40B4-BE49-F238E27FC236}">
                <a16:creationId xmlns:a16="http://schemas.microsoft.com/office/drawing/2014/main" id="{CA4D9453-6CAF-4CD6-8C08-E183DD94E2BE}"/>
              </a:ext>
            </a:extLst>
          </p:cNvPr>
          <p:cNvSpPr/>
          <p:nvPr/>
        </p:nvSpPr>
        <p:spPr>
          <a:xfrm rot="5400000">
            <a:off x="6042990" y="-106986"/>
            <a:ext cx="1008000" cy="4838438"/>
          </a:xfrm>
          <a:prstGeom prst="round2SameRect">
            <a:avLst>
              <a:gd name="adj1" fmla="val 50000"/>
              <a:gd name="adj2" fmla="val 0"/>
            </a:avLst>
          </a:prstGeom>
          <a:solidFill>
            <a:schemeClr val="accent4"/>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Rounded Rectangle 5">
            <a:extLst>
              <a:ext uri="{FF2B5EF4-FFF2-40B4-BE49-F238E27FC236}">
                <a16:creationId xmlns:a16="http://schemas.microsoft.com/office/drawing/2014/main" id="{A98172EA-95D4-415C-954F-49DDF7E43202}"/>
              </a:ext>
            </a:extLst>
          </p:cNvPr>
          <p:cNvSpPr/>
          <p:nvPr/>
        </p:nvSpPr>
        <p:spPr>
          <a:xfrm rot="18900000">
            <a:off x="8029069" y="1883703"/>
            <a:ext cx="838760" cy="838760"/>
          </a:xfrm>
          <a:prstGeom prst="ellipse">
            <a:avLst/>
          </a:prstGeom>
          <a:solidFill>
            <a:schemeClr val="accent4">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34" name="Rounded Rectangle 6">
            <a:extLst>
              <a:ext uri="{FF2B5EF4-FFF2-40B4-BE49-F238E27FC236}">
                <a16:creationId xmlns:a16="http://schemas.microsoft.com/office/drawing/2014/main" id="{7207F62F-9F57-4229-8523-5C1B83637635}"/>
              </a:ext>
            </a:extLst>
          </p:cNvPr>
          <p:cNvSpPr/>
          <p:nvPr/>
        </p:nvSpPr>
        <p:spPr>
          <a:xfrm rot="18900000">
            <a:off x="8107179" y="1961813"/>
            <a:ext cx="682540" cy="682540"/>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6" name="Picture 2" descr="E:\002-KIMS BUSINESS\007-04-1-FIVERR\01-PPT-TEMPLATE\COVER-PSD\05-cut-01.png">
            <a:extLst>
              <a:ext uri="{FF2B5EF4-FFF2-40B4-BE49-F238E27FC236}">
                <a16:creationId xmlns:a16="http://schemas.microsoft.com/office/drawing/2014/main" id="{D2CDFDE9-F391-4175-B8F3-C5AE24D59B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1640920" y="3826841"/>
            <a:ext cx="5040000" cy="229254"/>
          </a:xfrm>
          <a:prstGeom prst="rect">
            <a:avLst/>
          </a:prstGeom>
          <a:noFill/>
          <a:extLst>
            <a:ext uri="{909E8E84-426E-40DD-AFC4-6F175D3DCCD1}">
              <a14:hiddenFill xmlns:a14="http://schemas.microsoft.com/office/drawing/2010/main">
                <a:solidFill>
                  <a:srgbClr val="FFFFFF"/>
                </a:solidFill>
              </a14:hiddenFill>
            </a:ext>
          </a:extLst>
        </p:spPr>
      </p:pic>
      <p:sp>
        <p:nvSpPr>
          <p:cNvPr id="37" name="Pentagon 13">
            <a:extLst>
              <a:ext uri="{FF2B5EF4-FFF2-40B4-BE49-F238E27FC236}">
                <a16:creationId xmlns:a16="http://schemas.microsoft.com/office/drawing/2014/main" id="{23BAFC3A-17AE-4DE7-AD09-1C3AF24D6F50}"/>
              </a:ext>
            </a:extLst>
          </p:cNvPr>
          <p:cNvSpPr/>
          <p:nvPr/>
        </p:nvSpPr>
        <p:spPr>
          <a:xfrm rot="16200000">
            <a:off x="5141010" y="3152127"/>
            <a:ext cx="1008000" cy="4838438"/>
          </a:xfrm>
          <a:prstGeom prst="round2SameRect">
            <a:avLst>
              <a:gd name="adj1" fmla="val 50000"/>
              <a:gd name="adj2" fmla="val 0"/>
            </a:avLst>
          </a:prstGeom>
          <a:solidFill>
            <a:schemeClr val="accent1"/>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Rounded Rectangle 19">
            <a:extLst>
              <a:ext uri="{FF2B5EF4-FFF2-40B4-BE49-F238E27FC236}">
                <a16:creationId xmlns:a16="http://schemas.microsoft.com/office/drawing/2014/main" id="{56C488A5-F5AF-419B-90CB-5FA21E78DB2C}"/>
              </a:ext>
            </a:extLst>
          </p:cNvPr>
          <p:cNvSpPr/>
          <p:nvPr/>
        </p:nvSpPr>
        <p:spPr>
          <a:xfrm rot="18900000">
            <a:off x="3317677" y="5139858"/>
            <a:ext cx="837070" cy="837070"/>
          </a:xfrm>
          <a:prstGeom prst="ellipse">
            <a:avLst/>
          </a:prstGeom>
          <a:solidFill>
            <a:schemeClr val="accent1">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39" name="Rounded Rectangle 20">
            <a:extLst>
              <a:ext uri="{FF2B5EF4-FFF2-40B4-BE49-F238E27FC236}">
                <a16:creationId xmlns:a16="http://schemas.microsoft.com/office/drawing/2014/main" id="{8D87409E-C939-4D0D-8C27-4D281B059F48}"/>
              </a:ext>
            </a:extLst>
          </p:cNvPr>
          <p:cNvSpPr/>
          <p:nvPr/>
        </p:nvSpPr>
        <p:spPr>
          <a:xfrm rot="18900000">
            <a:off x="3395629" y="5217810"/>
            <a:ext cx="681166" cy="681166"/>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Pentagon 12">
            <a:extLst>
              <a:ext uri="{FF2B5EF4-FFF2-40B4-BE49-F238E27FC236}">
                <a16:creationId xmlns:a16="http://schemas.microsoft.com/office/drawing/2014/main" id="{95CA3CB6-1BED-4A7A-83CD-76823DC69392}"/>
              </a:ext>
            </a:extLst>
          </p:cNvPr>
          <p:cNvSpPr/>
          <p:nvPr/>
        </p:nvSpPr>
        <p:spPr>
          <a:xfrm rot="16200000">
            <a:off x="5141010" y="991738"/>
            <a:ext cx="1008000" cy="4838438"/>
          </a:xfrm>
          <a:prstGeom prst="round2SameRect">
            <a:avLst>
              <a:gd name="adj1" fmla="val 50000"/>
              <a:gd name="adj2" fmla="val 0"/>
            </a:avLst>
          </a:prstGeom>
          <a:solidFill>
            <a:schemeClr val="accent3"/>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Rounded Rectangle 15">
            <a:extLst>
              <a:ext uri="{FF2B5EF4-FFF2-40B4-BE49-F238E27FC236}">
                <a16:creationId xmlns:a16="http://schemas.microsoft.com/office/drawing/2014/main" id="{3317DFC8-4FFE-4A26-9310-DD036E6995C9}"/>
              </a:ext>
            </a:extLst>
          </p:cNvPr>
          <p:cNvSpPr/>
          <p:nvPr/>
        </p:nvSpPr>
        <p:spPr>
          <a:xfrm rot="18900000">
            <a:off x="3317677" y="2984899"/>
            <a:ext cx="837070" cy="837070"/>
          </a:xfrm>
          <a:prstGeom prst="ellipse">
            <a:avLst/>
          </a:prstGeom>
          <a:solidFill>
            <a:schemeClr val="accent3">
              <a:lumMod val="75000"/>
            </a:schemeClr>
          </a:solidFill>
          <a:ln>
            <a:noFill/>
          </a:ln>
          <a:effectLst>
            <a:outerShdw blurRad="50800" dist="38100" dir="5400000" algn="ctr" rotWithShape="0">
              <a:srgbClr val="000000">
                <a:alpha val="43000"/>
              </a:srgb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43" name="Rounded Rectangle 16">
            <a:extLst>
              <a:ext uri="{FF2B5EF4-FFF2-40B4-BE49-F238E27FC236}">
                <a16:creationId xmlns:a16="http://schemas.microsoft.com/office/drawing/2014/main" id="{3CE88172-0AF2-4E23-879D-5A2359023CD3}"/>
              </a:ext>
            </a:extLst>
          </p:cNvPr>
          <p:cNvSpPr/>
          <p:nvPr/>
        </p:nvSpPr>
        <p:spPr>
          <a:xfrm rot="18900000">
            <a:off x="3395629" y="3062851"/>
            <a:ext cx="681166" cy="681166"/>
          </a:xfrm>
          <a:prstGeom prst="ellipse">
            <a:avLst/>
          </a:prstGeom>
          <a:solidFill>
            <a:schemeClr val="bg1"/>
          </a:solidFill>
          <a:ln w="63500">
            <a:noFill/>
          </a:ln>
          <a:effectLst>
            <a:outerShdw blurRad="50800" dist="38100" dir="5400000" algn="ctr"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8" name="Group 7">
            <a:extLst>
              <a:ext uri="{FF2B5EF4-FFF2-40B4-BE49-F238E27FC236}">
                <a16:creationId xmlns:a16="http://schemas.microsoft.com/office/drawing/2014/main" id="{06EE9FB5-EE96-41C7-A4CE-EA347F43851F}"/>
              </a:ext>
            </a:extLst>
          </p:cNvPr>
          <p:cNvGrpSpPr/>
          <p:nvPr/>
        </p:nvGrpSpPr>
        <p:grpSpPr>
          <a:xfrm>
            <a:off x="3487036" y="1584465"/>
            <a:ext cx="5211092" cy="4725855"/>
            <a:chOff x="3487036" y="1584465"/>
            <a:chExt cx="5211092" cy="4725855"/>
          </a:xfrm>
        </p:grpSpPr>
        <p:pic>
          <p:nvPicPr>
            <p:cNvPr id="27" name="Picture 2" descr="E:\002-KIMS BUSINESS\007-04-1-FIVERR\01-PPT-TEMPLATE\COVER-PSD\05-cut-01.png">
              <a:extLst>
                <a:ext uri="{FF2B5EF4-FFF2-40B4-BE49-F238E27FC236}">
                  <a16:creationId xmlns:a16="http://schemas.microsoft.com/office/drawing/2014/main" id="{1C5C72D7-CA51-4E96-AA5B-BF1EBC562B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7368023" y="2110974"/>
              <a:ext cx="1304914" cy="25189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09842C00-9650-4AAF-BAB3-D20BD07532B5}"/>
                </a:ext>
              </a:extLst>
            </p:cNvPr>
            <p:cNvSpPr txBox="1"/>
            <p:nvPr/>
          </p:nvSpPr>
          <p:spPr>
            <a:xfrm>
              <a:off x="8199273" y="4278803"/>
              <a:ext cx="498353"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03</a:t>
              </a:r>
              <a:endParaRPr lang="ko-KR" altLang="en-US" b="1"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19FD890B-7341-4ED4-AC05-F0A9FBE419AD}"/>
                </a:ext>
              </a:extLst>
            </p:cNvPr>
            <p:cNvSpPr txBox="1"/>
            <p:nvPr/>
          </p:nvSpPr>
          <p:spPr>
            <a:xfrm>
              <a:off x="8198770" y="2118417"/>
              <a:ext cx="499358"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01</a:t>
              </a:r>
              <a:endParaRPr lang="ko-KR" altLang="en-US"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B56828D4-A583-4821-AA05-F103336C573D}"/>
                </a:ext>
              </a:extLst>
            </p:cNvPr>
            <p:cNvSpPr txBox="1"/>
            <p:nvPr/>
          </p:nvSpPr>
          <p:spPr>
            <a:xfrm>
              <a:off x="3487036" y="5373727"/>
              <a:ext cx="498353"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04</a:t>
              </a:r>
              <a:endParaRPr lang="ko-KR" altLang="en-US" b="1" dirty="0">
                <a:solidFill>
                  <a:schemeClr val="tx1">
                    <a:lumMod val="75000"/>
                    <a:lumOff val="25000"/>
                  </a:schemeClr>
                </a:solidFill>
                <a:cs typeface="Arial" pitchFamily="34" charset="0"/>
              </a:endParaRPr>
            </a:p>
          </p:txBody>
        </p:sp>
        <p:sp>
          <p:nvSpPr>
            <p:cNvPr id="44" name="TextBox 43">
              <a:extLst>
                <a:ext uri="{FF2B5EF4-FFF2-40B4-BE49-F238E27FC236}">
                  <a16:creationId xmlns:a16="http://schemas.microsoft.com/office/drawing/2014/main" id="{0DFA1691-FAD0-4A27-88C9-B84342CED132}"/>
                </a:ext>
              </a:extLst>
            </p:cNvPr>
            <p:cNvSpPr txBox="1"/>
            <p:nvPr/>
          </p:nvSpPr>
          <p:spPr>
            <a:xfrm>
              <a:off x="3487036" y="3218768"/>
              <a:ext cx="498353" cy="369332"/>
            </a:xfrm>
            <a:prstGeom prst="rect">
              <a:avLst/>
            </a:prstGeom>
            <a:noFill/>
          </p:spPr>
          <p:txBody>
            <a:bodyPr wrap="square" rtlCol="0">
              <a:spAutoFit/>
            </a:bodyPr>
            <a:lstStyle/>
            <a:p>
              <a:pPr algn="ctr"/>
              <a:r>
                <a:rPr lang="en-US" altLang="ko-KR" b="1" dirty="0">
                  <a:solidFill>
                    <a:schemeClr val="tx1">
                      <a:lumMod val="75000"/>
                      <a:lumOff val="25000"/>
                    </a:schemeClr>
                  </a:solidFill>
                  <a:cs typeface="Arial" pitchFamily="34" charset="0"/>
                </a:rPr>
                <a:t>02</a:t>
              </a:r>
              <a:endParaRPr lang="ko-KR" altLang="en-US" b="1" dirty="0">
                <a:solidFill>
                  <a:schemeClr val="tx1">
                    <a:lumMod val="75000"/>
                    <a:lumOff val="25000"/>
                  </a:schemeClr>
                </a:solidFill>
                <a:cs typeface="Arial" pitchFamily="34" charset="0"/>
              </a:endParaRPr>
            </a:p>
          </p:txBody>
        </p:sp>
        <p:pic>
          <p:nvPicPr>
            <p:cNvPr id="45" name="Picture 2" descr="E:\002-KIMS BUSINESS\007-04-1-FIVERR\01-PPT-TEMPLATE\COVER-PSD\05-cut-01.png">
              <a:extLst>
                <a:ext uri="{FF2B5EF4-FFF2-40B4-BE49-F238E27FC236}">
                  <a16:creationId xmlns:a16="http://schemas.microsoft.com/office/drawing/2014/main" id="{FB9D57BB-CE89-4E16-8463-A6050FE7DB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7362176" y="5530354"/>
              <a:ext cx="1333697" cy="22623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E:\002-KIMS BUSINESS\007-04-1-FIVERR\01-PPT-TEMPLATE\COVER-PSD\05-cut-01.png">
              <a:extLst>
                <a:ext uri="{FF2B5EF4-FFF2-40B4-BE49-F238E27FC236}">
                  <a16:creationId xmlns:a16="http://schemas.microsoft.com/office/drawing/2014/main" id="{AAE76612-D303-4A1F-9556-4F58FEBAEC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7455401" y="3326052"/>
              <a:ext cx="1150267" cy="205902"/>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32">
              <a:extLst>
                <a:ext uri="{FF2B5EF4-FFF2-40B4-BE49-F238E27FC236}">
                  <a16:creationId xmlns:a16="http://schemas.microsoft.com/office/drawing/2014/main" id="{A2D5F9D4-3E41-4960-94EE-DFA6C8A7A566}"/>
                </a:ext>
              </a:extLst>
            </p:cNvPr>
            <p:cNvGrpSpPr/>
            <p:nvPr/>
          </p:nvGrpSpPr>
          <p:grpSpPr>
            <a:xfrm>
              <a:off x="4159485" y="1872353"/>
              <a:ext cx="3761788" cy="955388"/>
              <a:chOff x="200944" y="4307149"/>
              <a:chExt cx="4687727" cy="955388"/>
            </a:xfrm>
          </p:grpSpPr>
          <p:sp>
            <p:nvSpPr>
              <p:cNvPr id="48" name="TextBox 47">
                <a:extLst>
                  <a:ext uri="{FF2B5EF4-FFF2-40B4-BE49-F238E27FC236}">
                    <a16:creationId xmlns:a16="http://schemas.microsoft.com/office/drawing/2014/main" id="{F47323F3-3C27-48C0-AD2F-D2482B3148A5}"/>
                  </a:ext>
                </a:extLst>
              </p:cNvPr>
              <p:cNvSpPr txBox="1"/>
              <p:nvPr/>
            </p:nvSpPr>
            <p:spPr>
              <a:xfrm>
                <a:off x="251679" y="4477707"/>
                <a:ext cx="4620351" cy="784830"/>
              </a:xfrm>
              <a:prstGeom prst="rect">
                <a:avLst/>
              </a:prstGeom>
              <a:noFill/>
            </p:spPr>
            <p:txBody>
              <a:bodyPr wrap="square" rtlCol="0">
                <a:spAutoFit/>
              </a:bodyPr>
              <a:lstStyle/>
              <a:p>
                <a:pPr algn="r"/>
                <a:r>
                  <a:rPr lang="en-US" altLang="ko-KR" sz="900" dirty="0">
                    <a:cs typeface="Arial" pitchFamily="34" charset="0"/>
                  </a:rPr>
                  <a:t>It is a big challenge of obtaining the History Data from AD companies regarding the advertisement effectiveness and Traffic pattern data from shopping centers. They may have concerns of data privacy. </a:t>
                </a:r>
              </a:p>
              <a:p>
                <a:pPr algn="r"/>
                <a:r>
                  <a:rPr lang="en-US" altLang="ko-KR" sz="900" dirty="0">
                    <a:cs typeface="Arial" pitchFamily="34" charset="0"/>
                  </a:rPr>
                  <a:t>And also the evaluation of AD effectiveness is complicated itself, they may also lack of accurate data. </a:t>
                </a:r>
                <a:endParaRPr lang="en-US" altLang="ko-KR" sz="900" dirty="0">
                  <a:solidFill>
                    <a:schemeClr val="bg1"/>
                  </a:solidFill>
                  <a:cs typeface="Arial" pitchFamily="34" charset="0"/>
                </a:endParaRPr>
              </a:p>
            </p:txBody>
          </p:sp>
          <p:sp>
            <p:nvSpPr>
              <p:cNvPr id="49" name="TextBox 48">
                <a:extLst>
                  <a:ext uri="{FF2B5EF4-FFF2-40B4-BE49-F238E27FC236}">
                    <a16:creationId xmlns:a16="http://schemas.microsoft.com/office/drawing/2014/main" id="{C29A07C4-1FE4-4AB1-9B70-7B579023ADBA}"/>
                  </a:ext>
                </a:extLst>
              </p:cNvPr>
              <p:cNvSpPr txBox="1"/>
              <p:nvPr/>
            </p:nvSpPr>
            <p:spPr>
              <a:xfrm>
                <a:off x="200944" y="4307149"/>
                <a:ext cx="4687727" cy="276999"/>
              </a:xfrm>
              <a:prstGeom prst="rect">
                <a:avLst/>
              </a:prstGeom>
              <a:noFill/>
            </p:spPr>
            <p:txBody>
              <a:bodyPr wrap="square" rtlCol="0">
                <a:spAutoFit/>
              </a:bodyPr>
              <a:lstStyle/>
              <a:p>
                <a:pPr algn="r"/>
                <a:r>
                  <a:rPr lang="en-US" altLang="ko-KR" sz="1200" b="1" dirty="0">
                    <a:solidFill>
                      <a:schemeClr val="bg1"/>
                    </a:solidFill>
                    <a:cs typeface="Arial" pitchFamily="34" charset="0"/>
                  </a:rPr>
                  <a:t>Data Challenge</a:t>
                </a:r>
                <a:endParaRPr lang="ko-KR" altLang="en-US" sz="1200" b="1" dirty="0">
                  <a:solidFill>
                    <a:schemeClr val="bg1"/>
                  </a:solidFill>
                  <a:cs typeface="Arial" pitchFamily="34" charset="0"/>
                </a:endParaRPr>
              </a:p>
            </p:txBody>
          </p:sp>
        </p:grpSp>
        <p:grpSp>
          <p:nvGrpSpPr>
            <p:cNvPr id="50" name="Group 32">
              <a:extLst>
                <a:ext uri="{FF2B5EF4-FFF2-40B4-BE49-F238E27FC236}">
                  <a16:creationId xmlns:a16="http://schemas.microsoft.com/office/drawing/2014/main" id="{16149485-0246-4A7A-AF5B-6F0894FA356F}"/>
                </a:ext>
              </a:extLst>
            </p:cNvPr>
            <p:cNvGrpSpPr/>
            <p:nvPr/>
          </p:nvGrpSpPr>
          <p:grpSpPr>
            <a:xfrm>
              <a:off x="4265746" y="2975394"/>
              <a:ext cx="3761788" cy="924502"/>
              <a:chOff x="200944" y="4307149"/>
              <a:chExt cx="4687727" cy="924502"/>
            </a:xfrm>
          </p:grpSpPr>
          <p:sp>
            <p:nvSpPr>
              <p:cNvPr id="51" name="TextBox 50">
                <a:extLst>
                  <a:ext uri="{FF2B5EF4-FFF2-40B4-BE49-F238E27FC236}">
                    <a16:creationId xmlns:a16="http://schemas.microsoft.com/office/drawing/2014/main" id="{8F68CF1D-A132-48F5-8041-165FCEE6F143}"/>
                  </a:ext>
                </a:extLst>
              </p:cNvPr>
              <p:cNvSpPr txBox="1"/>
              <p:nvPr/>
            </p:nvSpPr>
            <p:spPr>
              <a:xfrm>
                <a:off x="245430" y="4560313"/>
                <a:ext cx="4620351" cy="671338"/>
              </a:xfrm>
              <a:prstGeom prst="rect">
                <a:avLst/>
              </a:prstGeom>
              <a:noFill/>
            </p:spPr>
            <p:txBody>
              <a:bodyPr wrap="square" rtlCol="0">
                <a:spAutoFit/>
              </a:bodyPr>
              <a:lstStyle/>
              <a:p>
                <a:pPr>
                  <a:lnSpc>
                    <a:spcPct val="106000"/>
                  </a:lnSpc>
                  <a:spcAft>
                    <a:spcPts val="800"/>
                  </a:spcAft>
                </a:pPr>
                <a:r>
                  <a:rPr lang="en-US" sz="1200" dirty="0">
                    <a:latin typeface="Calibri" panose="020F0502020204030204" pitchFamily="34" charset="0"/>
                    <a:ea typeface="DengXian" panose="02010600030101010101" pitchFamily="2" charset="-122"/>
                    <a:cs typeface="Times New Roman" panose="02020603050405020304" pitchFamily="18" charset="0"/>
                  </a:rPr>
                  <a:t>The estimated cost of Google Cloud is not very accurate because it is hard to estimate the data volume of receiving and calculating by real time processing model. </a:t>
                </a:r>
                <a:endParaRPr lang="en-US" sz="1100" dirty="0">
                  <a:latin typeface="Calibri" panose="020F0502020204030204" pitchFamily="34" charset="0"/>
                  <a:ea typeface="DengXian" panose="02010600030101010101" pitchFamily="2" charset="-122"/>
                  <a:cs typeface="Times New Roman" panose="02020603050405020304" pitchFamily="18" charset="0"/>
                </a:endParaRPr>
              </a:p>
            </p:txBody>
          </p:sp>
          <p:sp>
            <p:nvSpPr>
              <p:cNvPr id="52" name="TextBox 51">
                <a:extLst>
                  <a:ext uri="{FF2B5EF4-FFF2-40B4-BE49-F238E27FC236}">
                    <a16:creationId xmlns:a16="http://schemas.microsoft.com/office/drawing/2014/main" id="{52974761-561B-48B2-B201-D8A188823A60}"/>
                  </a:ext>
                </a:extLst>
              </p:cNvPr>
              <p:cNvSpPr txBox="1"/>
              <p:nvPr/>
            </p:nvSpPr>
            <p:spPr>
              <a:xfrm>
                <a:off x="200944" y="4307149"/>
                <a:ext cx="4687727" cy="276999"/>
              </a:xfrm>
              <a:prstGeom prst="rect">
                <a:avLst/>
              </a:prstGeom>
              <a:noFill/>
            </p:spPr>
            <p:txBody>
              <a:bodyPr wrap="square" rtlCol="0">
                <a:spAutoFit/>
              </a:bodyPr>
              <a:lstStyle/>
              <a:p>
                <a:r>
                  <a:rPr lang="en-US" altLang="ko-KR" sz="1200" b="1" dirty="0">
                    <a:solidFill>
                      <a:schemeClr val="bg1"/>
                    </a:solidFill>
                    <a:cs typeface="Arial" pitchFamily="34" charset="0"/>
                  </a:rPr>
                  <a:t>Cost Challenge</a:t>
                </a:r>
                <a:endParaRPr lang="ko-KR" altLang="en-US" sz="1200" b="1" dirty="0">
                  <a:solidFill>
                    <a:schemeClr val="bg1"/>
                  </a:solidFill>
                  <a:cs typeface="Arial" pitchFamily="34" charset="0"/>
                </a:endParaRPr>
              </a:p>
            </p:txBody>
          </p:sp>
        </p:grpSp>
        <p:grpSp>
          <p:nvGrpSpPr>
            <p:cNvPr id="53" name="Group 32">
              <a:extLst>
                <a:ext uri="{FF2B5EF4-FFF2-40B4-BE49-F238E27FC236}">
                  <a16:creationId xmlns:a16="http://schemas.microsoft.com/office/drawing/2014/main" id="{33DE773B-7A23-46E5-9AFD-F4439600BE43}"/>
                </a:ext>
              </a:extLst>
            </p:cNvPr>
            <p:cNvGrpSpPr/>
            <p:nvPr/>
          </p:nvGrpSpPr>
          <p:grpSpPr>
            <a:xfrm>
              <a:off x="4147886" y="4034953"/>
              <a:ext cx="3761788" cy="899495"/>
              <a:chOff x="200944" y="4307149"/>
              <a:chExt cx="4687727" cy="899495"/>
            </a:xfrm>
          </p:grpSpPr>
          <p:sp>
            <p:nvSpPr>
              <p:cNvPr id="54" name="TextBox 53">
                <a:extLst>
                  <a:ext uri="{FF2B5EF4-FFF2-40B4-BE49-F238E27FC236}">
                    <a16:creationId xmlns:a16="http://schemas.microsoft.com/office/drawing/2014/main" id="{D521B6D8-1F38-4D57-AC82-9EC1C664478F}"/>
                  </a:ext>
                </a:extLst>
              </p:cNvPr>
              <p:cNvSpPr txBox="1"/>
              <p:nvPr/>
            </p:nvSpPr>
            <p:spPr>
              <a:xfrm>
                <a:off x="245430" y="4560313"/>
                <a:ext cx="4620351" cy="646331"/>
              </a:xfrm>
              <a:prstGeom prst="rect">
                <a:avLst/>
              </a:prstGeom>
              <a:noFill/>
            </p:spPr>
            <p:txBody>
              <a:bodyPr wrap="square" rtlCol="0">
                <a:spAutoFit/>
              </a:bodyPr>
              <a:lstStyle/>
              <a:p>
                <a:pPr algn="r"/>
                <a:r>
                  <a:rPr lang="en-US" sz="1200" dirty="0">
                    <a:latin typeface="Calibri" panose="020F0502020204030204" pitchFamily="34" charset="0"/>
                    <a:ea typeface="DengXian" panose="02010600030101010101" pitchFamily="2" charset="-122"/>
                    <a:cs typeface="Times New Roman" panose="02020603050405020304" pitchFamily="18" charset="0"/>
                  </a:rPr>
                  <a:t>The Big data infrastructure may not be optimized, it may cause low performance and high cost and security vulnerability</a:t>
                </a:r>
                <a:endParaRPr lang="en-US" altLang="ko-KR" sz="1200" dirty="0">
                  <a:solidFill>
                    <a:schemeClr val="bg1"/>
                  </a:solidFill>
                  <a:cs typeface="Arial" pitchFamily="34" charset="0"/>
                </a:endParaRPr>
              </a:p>
            </p:txBody>
          </p:sp>
          <p:sp>
            <p:nvSpPr>
              <p:cNvPr id="55" name="TextBox 54">
                <a:extLst>
                  <a:ext uri="{FF2B5EF4-FFF2-40B4-BE49-F238E27FC236}">
                    <a16:creationId xmlns:a16="http://schemas.microsoft.com/office/drawing/2014/main" id="{D6DA01B7-0F08-448C-9826-1F7EDD9CBF6C}"/>
                  </a:ext>
                </a:extLst>
              </p:cNvPr>
              <p:cNvSpPr txBox="1"/>
              <p:nvPr/>
            </p:nvSpPr>
            <p:spPr>
              <a:xfrm>
                <a:off x="200944" y="4307149"/>
                <a:ext cx="4687727" cy="276999"/>
              </a:xfrm>
              <a:prstGeom prst="rect">
                <a:avLst/>
              </a:prstGeom>
              <a:noFill/>
            </p:spPr>
            <p:txBody>
              <a:bodyPr wrap="square" rtlCol="0">
                <a:spAutoFit/>
              </a:bodyPr>
              <a:lstStyle/>
              <a:p>
                <a:pPr algn="r"/>
                <a:r>
                  <a:rPr lang="en-US" altLang="ko-KR" sz="1200" b="1" dirty="0">
                    <a:solidFill>
                      <a:schemeClr val="bg1"/>
                    </a:solidFill>
                    <a:cs typeface="Arial" pitchFamily="34" charset="0"/>
                  </a:rPr>
                  <a:t>Data Security Risk</a:t>
                </a:r>
                <a:endParaRPr lang="ko-KR" altLang="en-US" sz="1200" b="1" dirty="0">
                  <a:solidFill>
                    <a:schemeClr val="bg1"/>
                  </a:solidFill>
                  <a:cs typeface="Arial" pitchFamily="34" charset="0"/>
                </a:endParaRPr>
              </a:p>
            </p:txBody>
          </p:sp>
        </p:grpSp>
        <p:grpSp>
          <p:nvGrpSpPr>
            <p:cNvPr id="56" name="Group 32">
              <a:extLst>
                <a:ext uri="{FF2B5EF4-FFF2-40B4-BE49-F238E27FC236}">
                  <a16:creationId xmlns:a16="http://schemas.microsoft.com/office/drawing/2014/main" id="{33A06016-287E-4567-B146-A249A11AB3C8}"/>
                </a:ext>
              </a:extLst>
            </p:cNvPr>
            <p:cNvGrpSpPr/>
            <p:nvPr/>
          </p:nvGrpSpPr>
          <p:grpSpPr>
            <a:xfrm>
              <a:off x="4254147" y="5137994"/>
              <a:ext cx="3761788" cy="714829"/>
              <a:chOff x="200944" y="4307149"/>
              <a:chExt cx="4687727" cy="714829"/>
            </a:xfrm>
          </p:grpSpPr>
          <p:sp>
            <p:nvSpPr>
              <p:cNvPr id="57" name="TextBox 56">
                <a:extLst>
                  <a:ext uri="{FF2B5EF4-FFF2-40B4-BE49-F238E27FC236}">
                    <a16:creationId xmlns:a16="http://schemas.microsoft.com/office/drawing/2014/main" id="{2D994D1F-0EC6-4D40-A1FF-C24345FADD6A}"/>
                  </a:ext>
                </a:extLst>
              </p:cNvPr>
              <p:cNvSpPr txBox="1"/>
              <p:nvPr/>
            </p:nvSpPr>
            <p:spPr>
              <a:xfrm>
                <a:off x="245430" y="4560313"/>
                <a:ext cx="4620351" cy="461665"/>
              </a:xfrm>
              <a:prstGeom prst="rect">
                <a:avLst/>
              </a:prstGeom>
              <a:noFill/>
            </p:spPr>
            <p:txBody>
              <a:bodyPr wrap="square" rtlCol="0">
                <a:spAutoFit/>
              </a:bodyPr>
              <a:lstStyle/>
              <a:p>
                <a:r>
                  <a:rPr lang="en-US" altLang="ko-KR" sz="1200" dirty="0">
                    <a:solidFill>
                      <a:schemeClr val="bg1"/>
                    </a:solidFill>
                    <a:cs typeface="Arial" pitchFamily="34" charset="0"/>
                  </a:rPr>
                  <a:t>Cameras installation may be illegal or need permission from third parties. </a:t>
                </a:r>
              </a:p>
            </p:txBody>
          </p:sp>
          <p:sp>
            <p:nvSpPr>
              <p:cNvPr id="58" name="TextBox 57">
                <a:extLst>
                  <a:ext uri="{FF2B5EF4-FFF2-40B4-BE49-F238E27FC236}">
                    <a16:creationId xmlns:a16="http://schemas.microsoft.com/office/drawing/2014/main" id="{DF192094-615E-4D08-822F-0DD73CF625B3}"/>
                  </a:ext>
                </a:extLst>
              </p:cNvPr>
              <p:cNvSpPr txBox="1"/>
              <p:nvPr/>
            </p:nvSpPr>
            <p:spPr>
              <a:xfrm>
                <a:off x="200944" y="4307149"/>
                <a:ext cx="4687727" cy="276999"/>
              </a:xfrm>
              <a:prstGeom prst="rect">
                <a:avLst/>
              </a:prstGeom>
              <a:noFill/>
            </p:spPr>
            <p:txBody>
              <a:bodyPr wrap="square" rtlCol="0">
                <a:spAutoFit/>
              </a:bodyPr>
              <a:lstStyle/>
              <a:p>
                <a:r>
                  <a:rPr lang="en-US" altLang="ko-KR" sz="1200" b="1" dirty="0">
                    <a:solidFill>
                      <a:schemeClr val="bg1"/>
                    </a:solidFill>
                    <a:cs typeface="Arial" pitchFamily="34" charset="0"/>
                  </a:rPr>
                  <a:t>Legal &amp; Ethic Risk</a:t>
                </a:r>
                <a:endParaRPr lang="ko-KR" altLang="en-US" sz="1200" b="1" dirty="0">
                  <a:solidFill>
                    <a:schemeClr val="bg1"/>
                  </a:solidFill>
                  <a:cs typeface="Arial" pitchFamily="34" charset="0"/>
                </a:endParaRPr>
              </a:p>
            </p:txBody>
          </p:sp>
        </p:grpSp>
      </p:grpSp>
      <p:grpSp>
        <p:nvGrpSpPr>
          <p:cNvPr id="59" name="그룹 87">
            <a:extLst>
              <a:ext uri="{FF2B5EF4-FFF2-40B4-BE49-F238E27FC236}">
                <a16:creationId xmlns:a16="http://schemas.microsoft.com/office/drawing/2014/main" id="{01CF5A1E-96A8-41A1-89E8-56CD56440BD3}"/>
              </a:ext>
            </a:extLst>
          </p:cNvPr>
          <p:cNvGrpSpPr/>
          <p:nvPr/>
        </p:nvGrpSpPr>
        <p:grpSpPr>
          <a:xfrm>
            <a:off x="1289128" y="4424771"/>
            <a:ext cx="2523434" cy="1065203"/>
            <a:chOff x="1682410" y="2217893"/>
            <a:chExt cx="2019261" cy="852379"/>
          </a:xfrm>
          <a:solidFill>
            <a:schemeClr val="bg1">
              <a:lumMod val="85000"/>
            </a:schemeClr>
          </a:solidFill>
        </p:grpSpPr>
        <p:grpSp>
          <p:nvGrpSpPr>
            <p:cNvPr id="60" name="그룹 86">
              <a:extLst>
                <a:ext uri="{FF2B5EF4-FFF2-40B4-BE49-F238E27FC236}">
                  <a16:creationId xmlns:a16="http://schemas.microsoft.com/office/drawing/2014/main" id="{46DC49DF-5AFB-440F-8ECB-3843F7F4D592}"/>
                </a:ext>
              </a:extLst>
            </p:cNvPr>
            <p:cNvGrpSpPr/>
            <p:nvPr/>
          </p:nvGrpSpPr>
          <p:grpSpPr>
            <a:xfrm>
              <a:off x="1774163" y="2217893"/>
              <a:ext cx="1927508" cy="852379"/>
              <a:chOff x="1774163" y="2217893"/>
              <a:chExt cx="1927508" cy="852379"/>
            </a:xfrm>
            <a:grpFill/>
          </p:grpSpPr>
          <p:sp>
            <p:nvSpPr>
              <p:cNvPr id="62" name="Freeform 18">
                <a:extLst>
                  <a:ext uri="{FF2B5EF4-FFF2-40B4-BE49-F238E27FC236}">
                    <a16:creationId xmlns:a16="http://schemas.microsoft.com/office/drawing/2014/main" id="{1A86191F-1373-4CF4-B1A2-917D9C71A473}"/>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Freeform 19">
                <a:extLst>
                  <a:ext uri="{FF2B5EF4-FFF2-40B4-BE49-F238E27FC236}">
                    <a16:creationId xmlns:a16="http://schemas.microsoft.com/office/drawing/2014/main" id="{92A9D9A2-B4B2-49DE-817B-4435928AD177}"/>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1" name="직사각형 85">
              <a:extLst>
                <a:ext uri="{FF2B5EF4-FFF2-40B4-BE49-F238E27FC236}">
                  <a16:creationId xmlns:a16="http://schemas.microsoft.com/office/drawing/2014/main" id="{B7A92156-AF78-4CC0-91B2-B7A057A049DA}"/>
                </a:ext>
              </a:extLst>
            </p:cNvPr>
            <p:cNvSpPr/>
            <p:nvPr/>
          </p:nvSpPr>
          <p:spPr>
            <a:xfrm rot="18740140">
              <a:off x="1894195" y="2506511"/>
              <a:ext cx="285737" cy="709307"/>
            </a:xfrm>
            <a:prstGeom prst="rect">
              <a:avLst/>
            </a:prstGeom>
            <a:solidFill>
              <a:schemeClr val="accent2"/>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64" name="그룹 88">
            <a:extLst>
              <a:ext uri="{FF2B5EF4-FFF2-40B4-BE49-F238E27FC236}">
                <a16:creationId xmlns:a16="http://schemas.microsoft.com/office/drawing/2014/main" id="{90C15BBF-79BC-4354-8464-D36A001EFF62}"/>
              </a:ext>
            </a:extLst>
          </p:cNvPr>
          <p:cNvGrpSpPr/>
          <p:nvPr/>
        </p:nvGrpSpPr>
        <p:grpSpPr>
          <a:xfrm>
            <a:off x="1318529" y="2284732"/>
            <a:ext cx="2523434" cy="1065203"/>
            <a:chOff x="1682410" y="2217893"/>
            <a:chExt cx="2019261" cy="852379"/>
          </a:xfrm>
          <a:solidFill>
            <a:schemeClr val="bg1">
              <a:lumMod val="85000"/>
            </a:schemeClr>
          </a:solidFill>
        </p:grpSpPr>
        <p:grpSp>
          <p:nvGrpSpPr>
            <p:cNvPr id="65" name="그룹 89">
              <a:extLst>
                <a:ext uri="{FF2B5EF4-FFF2-40B4-BE49-F238E27FC236}">
                  <a16:creationId xmlns:a16="http://schemas.microsoft.com/office/drawing/2014/main" id="{7FFBB734-A11A-4C7D-9E4D-81C7E1A809A7}"/>
                </a:ext>
              </a:extLst>
            </p:cNvPr>
            <p:cNvGrpSpPr/>
            <p:nvPr/>
          </p:nvGrpSpPr>
          <p:grpSpPr>
            <a:xfrm>
              <a:off x="1774163" y="2217893"/>
              <a:ext cx="1927508" cy="852379"/>
              <a:chOff x="1774163" y="2217893"/>
              <a:chExt cx="1927508" cy="852379"/>
            </a:xfrm>
            <a:grpFill/>
          </p:grpSpPr>
          <p:sp>
            <p:nvSpPr>
              <p:cNvPr id="67" name="Freeform 18">
                <a:extLst>
                  <a:ext uri="{FF2B5EF4-FFF2-40B4-BE49-F238E27FC236}">
                    <a16:creationId xmlns:a16="http://schemas.microsoft.com/office/drawing/2014/main" id="{D48C12DF-0664-472C-A991-3FD9C6AA1EF7}"/>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Freeform 19">
                <a:extLst>
                  <a:ext uri="{FF2B5EF4-FFF2-40B4-BE49-F238E27FC236}">
                    <a16:creationId xmlns:a16="http://schemas.microsoft.com/office/drawing/2014/main" id="{E50F6835-6D34-4D88-954F-DE129D8E189B}"/>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66" name="직사각형 90">
              <a:extLst>
                <a:ext uri="{FF2B5EF4-FFF2-40B4-BE49-F238E27FC236}">
                  <a16:creationId xmlns:a16="http://schemas.microsoft.com/office/drawing/2014/main" id="{3F6021CE-E5CA-46D5-BA80-FD296DC09948}"/>
                </a:ext>
              </a:extLst>
            </p:cNvPr>
            <p:cNvSpPr/>
            <p:nvPr/>
          </p:nvSpPr>
          <p:spPr>
            <a:xfrm rot="18740140">
              <a:off x="1894195" y="2506511"/>
              <a:ext cx="285737" cy="709307"/>
            </a:xfrm>
            <a:prstGeom prst="rect">
              <a:avLst/>
            </a:prstGeom>
            <a:solidFill>
              <a:schemeClr val="accent4"/>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9" name="그룹 93">
            <a:extLst>
              <a:ext uri="{FF2B5EF4-FFF2-40B4-BE49-F238E27FC236}">
                <a16:creationId xmlns:a16="http://schemas.microsoft.com/office/drawing/2014/main" id="{F0797998-48C0-480D-A175-D9F86622E9B7}"/>
              </a:ext>
            </a:extLst>
          </p:cNvPr>
          <p:cNvGrpSpPr/>
          <p:nvPr/>
        </p:nvGrpSpPr>
        <p:grpSpPr>
          <a:xfrm rot="10800000" flipV="1">
            <a:off x="8197078" y="5701837"/>
            <a:ext cx="2523434" cy="1065203"/>
            <a:chOff x="1682410" y="2217893"/>
            <a:chExt cx="2019261" cy="852379"/>
          </a:xfrm>
          <a:solidFill>
            <a:schemeClr val="bg1">
              <a:lumMod val="85000"/>
            </a:schemeClr>
          </a:solidFill>
        </p:grpSpPr>
        <p:grpSp>
          <p:nvGrpSpPr>
            <p:cNvPr id="70" name="그룹 94">
              <a:extLst>
                <a:ext uri="{FF2B5EF4-FFF2-40B4-BE49-F238E27FC236}">
                  <a16:creationId xmlns:a16="http://schemas.microsoft.com/office/drawing/2014/main" id="{E44D978B-0B71-4F74-942B-E949AF329071}"/>
                </a:ext>
              </a:extLst>
            </p:cNvPr>
            <p:cNvGrpSpPr/>
            <p:nvPr/>
          </p:nvGrpSpPr>
          <p:grpSpPr>
            <a:xfrm>
              <a:off x="1774163" y="2217893"/>
              <a:ext cx="1927508" cy="852379"/>
              <a:chOff x="1774163" y="2217893"/>
              <a:chExt cx="1927508" cy="852379"/>
            </a:xfrm>
            <a:grpFill/>
          </p:grpSpPr>
          <p:sp>
            <p:nvSpPr>
              <p:cNvPr id="72" name="Freeform 18">
                <a:extLst>
                  <a:ext uri="{FF2B5EF4-FFF2-40B4-BE49-F238E27FC236}">
                    <a16:creationId xmlns:a16="http://schemas.microsoft.com/office/drawing/2014/main" id="{31AD42C8-14D7-4BB6-81B7-86F5919B5DFC}"/>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Freeform 19">
                <a:extLst>
                  <a:ext uri="{FF2B5EF4-FFF2-40B4-BE49-F238E27FC236}">
                    <a16:creationId xmlns:a16="http://schemas.microsoft.com/office/drawing/2014/main" id="{5ADD6B09-F150-4B20-A7FF-9DC706C8A919}"/>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1" name="직사각형 95">
              <a:extLst>
                <a:ext uri="{FF2B5EF4-FFF2-40B4-BE49-F238E27FC236}">
                  <a16:creationId xmlns:a16="http://schemas.microsoft.com/office/drawing/2014/main" id="{E15235EB-6DB5-429B-B4F9-C22C9A470621}"/>
                </a:ext>
              </a:extLst>
            </p:cNvPr>
            <p:cNvSpPr/>
            <p:nvPr/>
          </p:nvSpPr>
          <p:spPr>
            <a:xfrm rot="18740140">
              <a:off x="1894195" y="2506511"/>
              <a:ext cx="285737" cy="709307"/>
            </a:xfrm>
            <a:prstGeom prst="rect">
              <a:avLst/>
            </a:prstGeom>
            <a:solidFill>
              <a:schemeClr val="accent1"/>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74" name="그룹 98">
            <a:extLst>
              <a:ext uri="{FF2B5EF4-FFF2-40B4-BE49-F238E27FC236}">
                <a16:creationId xmlns:a16="http://schemas.microsoft.com/office/drawing/2014/main" id="{90B4AF84-3410-418D-8683-69634E6839F7}"/>
              </a:ext>
            </a:extLst>
          </p:cNvPr>
          <p:cNvGrpSpPr/>
          <p:nvPr/>
        </p:nvGrpSpPr>
        <p:grpSpPr>
          <a:xfrm rot="10800000" flipV="1">
            <a:off x="8448449" y="3508053"/>
            <a:ext cx="2408772" cy="850466"/>
            <a:chOff x="1682410" y="2217893"/>
            <a:chExt cx="2019261" cy="852379"/>
          </a:xfrm>
          <a:solidFill>
            <a:schemeClr val="bg1">
              <a:lumMod val="85000"/>
            </a:schemeClr>
          </a:solidFill>
        </p:grpSpPr>
        <p:grpSp>
          <p:nvGrpSpPr>
            <p:cNvPr id="75" name="그룹 99">
              <a:extLst>
                <a:ext uri="{FF2B5EF4-FFF2-40B4-BE49-F238E27FC236}">
                  <a16:creationId xmlns:a16="http://schemas.microsoft.com/office/drawing/2014/main" id="{7B7F50BF-B7B6-4BC7-ACD0-E1D207AD3E2C}"/>
                </a:ext>
              </a:extLst>
            </p:cNvPr>
            <p:cNvGrpSpPr/>
            <p:nvPr/>
          </p:nvGrpSpPr>
          <p:grpSpPr>
            <a:xfrm>
              <a:off x="1774163" y="2217893"/>
              <a:ext cx="1927508" cy="852379"/>
              <a:chOff x="1774163" y="2217893"/>
              <a:chExt cx="1927508" cy="852379"/>
            </a:xfrm>
            <a:grpFill/>
          </p:grpSpPr>
          <p:sp>
            <p:nvSpPr>
              <p:cNvPr id="77" name="Freeform 18">
                <a:extLst>
                  <a:ext uri="{FF2B5EF4-FFF2-40B4-BE49-F238E27FC236}">
                    <a16:creationId xmlns:a16="http://schemas.microsoft.com/office/drawing/2014/main" id="{FAFB2F86-C169-428E-964A-AFA075A58E8A}"/>
                  </a:ext>
                </a:extLst>
              </p:cNvPr>
              <p:cNvSpPr/>
              <p:nvPr/>
            </p:nvSpPr>
            <p:spPr>
              <a:xfrm flipH="1">
                <a:off x="1774163" y="2350717"/>
                <a:ext cx="1600825" cy="719555"/>
              </a:xfrm>
              <a:custGeom>
                <a:avLst/>
                <a:gdLst>
                  <a:gd name="connsiteX0" fmla="*/ 4126727 w 4126727"/>
                  <a:gd name="connsiteY0" fmla="*/ 866693 h 1836752"/>
                  <a:gd name="connsiteX1" fmla="*/ 2782957 w 4126727"/>
                  <a:gd name="connsiteY1" fmla="*/ 0 h 1836752"/>
                  <a:gd name="connsiteX2" fmla="*/ 2703444 w 4126727"/>
                  <a:gd name="connsiteY2" fmla="*/ 7952 h 1836752"/>
                  <a:gd name="connsiteX3" fmla="*/ 1375576 w 4126727"/>
                  <a:gd name="connsiteY3" fmla="*/ 326004 h 1836752"/>
                  <a:gd name="connsiteX4" fmla="*/ 0 w 4126727"/>
                  <a:gd name="connsiteY4" fmla="*/ 477079 h 1836752"/>
                  <a:gd name="connsiteX5" fmla="*/ 1574358 w 4126727"/>
                  <a:gd name="connsiteY5" fmla="*/ 898498 h 1836752"/>
                  <a:gd name="connsiteX6" fmla="*/ 2576223 w 4126727"/>
                  <a:gd name="connsiteY6" fmla="*/ 1280160 h 1836752"/>
                  <a:gd name="connsiteX7" fmla="*/ 3267986 w 4126727"/>
                  <a:gd name="connsiteY7" fmla="*/ 1836752 h 1836752"/>
                  <a:gd name="connsiteX8" fmla="*/ 4126727 w 4126727"/>
                  <a:gd name="connsiteY8" fmla="*/ 866693 h 1836752"/>
                  <a:gd name="connsiteX0" fmla="*/ 4126727 w 4126727"/>
                  <a:gd name="connsiteY0" fmla="*/ 884466 h 1854525"/>
                  <a:gd name="connsiteX1" fmla="*/ 2782957 w 4126727"/>
                  <a:gd name="connsiteY1" fmla="*/ 17773 h 1854525"/>
                  <a:gd name="connsiteX2" fmla="*/ 2703444 w 4126727"/>
                  <a:gd name="connsiteY2" fmla="*/ 25725 h 1854525"/>
                  <a:gd name="connsiteX3" fmla="*/ 1375576 w 4126727"/>
                  <a:gd name="connsiteY3" fmla="*/ 343777 h 1854525"/>
                  <a:gd name="connsiteX4" fmla="*/ 0 w 4126727"/>
                  <a:gd name="connsiteY4" fmla="*/ 494852 h 1854525"/>
                  <a:gd name="connsiteX5" fmla="*/ 1574358 w 4126727"/>
                  <a:gd name="connsiteY5" fmla="*/ 916271 h 1854525"/>
                  <a:gd name="connsiteX6" fmla="*/ 2576223 w 4126727"/>
                  <a:gd name="connsiteY6" fmla="*/ 1297933 h 1854525"/>
                  <a:gd name="connsiteX7" fmla="*/ 3267986 w 4126727"/>
                  <a:gd name="connsiteY7" fmla="*/ 1854525 h 1854525"/>
                  <a:gd name="connsiteX8" fmla="*/ 4126727 w 4126727"/>
                  <a:gd name="connsiteY8" fmla="*/ 884466 h 1854525"/>
                  <a:gd name="connsiteX0" fmla="*/ 1375576 w 4126727"/>
                  <a:gd name="connsiteY0" fmla="*/ 331865 h 1842613"/>
                  <a:gd name="connsiteX1" fmla="*/ 0 w 4126727"/>
                  <a:gd name="connsiteY1" fmla="*/ 482940 h 1842613"/>
                  <a:gd name="connsiteX2" fmla="*/ 1574358 w 4126727"/>
                  <a:gd name="connsiteY2" fmla="*/ 904359 h 1842613"/>
                  <a:gd name="connsiteX3" fmla="*/ 2576223 w 4126727"/>
                  <a:gd name="connsiteY3" fmla="*/ 1286021 h 1842613"/>
                  <a:gd name="connsiteX4" fmla="*/ 3267986 w 4126727"/>
                  <a:gd name="connsiteY4" fmla="*/ 1842613 h 1842613"/>
                  <a:gd name="connsiteX5" fmla="*/ 4126727 w 4126727"/>
                  <a:gd name="connsiteY5" fmla="*/ 872554 h 1842613"/>
                  <a:gd name="connsiteX6" fmla="*/ 2782957 w 4126727"/>
                  <a:gd name="connsiteY6" fmla="*/ 5861 h 1842613"/>
                  <a:gd name="connsiteX7" fmla="*/ 2794884 w 4126727"/>
                  <a:gd name="connsiteY7" fmla="*/ 105253 h 1842613"/>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126727"/>
                  <a:gd name="connsiteY0" fmla="*/ 326004 h 1836752"/>
                  <a:gd name="connsiteX1" fmla="*/ 0 w 4126727"/>
                  <a:gd name="connsiteY1" fmla="*/ 477079 h 1836752"/>
                  <a:gd name="connsiteX2" fmla="*/ 1574358 w 4126727"/>
                  <a:gd name="connsiteY2" fmla="*/ 898498 h 1836752"/>
                  <a:gd name="connsiteX3" fmla="*/ 2576223 w 4126727"/>
                  <a:gd name="connsiteY3" fmla="*/ 1280160 h 1836752"/>
                  <a:gd name="connsiteX4" fmla="*/ 3267986 w 4126727"/>
                  <a:gd name="connsiteY4" fmla="*/ 1836752 h 1836752"/>
                  <a:gd name="connsiteX5" fmla="*/ 4126727 w 4126727"/>
                  <a:gd name="connsiteY5" fmla="*/ 866693 h 1836752"/>
                  <a:gd name="connsiteX6" fmla="*/ 2782957 w 412672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1375576 w 4063117"/>
                  <a:gd name="connsiteY7" fmla="*/ 326004 h 1836752"/>
                  <a:gd name="connsiteX0" fmla="*/ 1375576 w 4063117"/>
                  <a:gd name="connsiteY0" fmla="*/ 390578 h 1901326"/>
                  <a:gd name="connsiteX1" fmla="*/ 0 w 4063117"/>
                  <a:gd name="connsiteY1" fmla="*/ 541653 h 1901326"/>
                  <a:gd name="connsiteX2" fmla="*/ 1574358 w 4063117"/>
                  <a:gd name="connsiteY2" fmla="*/ 963072 h 1901326"/>
                  <a:gd name="connsiteX3" fmla="*/ 2576223 w 4063117"/>
                  <a:gd name="connsiteY3" fmla="*/ 1344734 h 1901326"/>
                  <a:gd name="connsiteX4" fmla="*/ 3267986 w 4063117"/>
                  <a:gd name="connsiteY4" fmla="*/ 1901326 h 1901326"/>
                  <a:gd name="connsiteX5" fmla="*/ 4063117 w 4063117"/>
                  <a:gd name="connsiteY5" fmla="*/ 994878 h 1901326"/>
                  <a:gd name="connsiteX6" fmla="*/ 2782957 w 4063117"/>
                  <a:gd name="connsiteY6" fmla="*/ 64574 h 1901326"/>
                  <a:gd name="connsiteX7" fmla="*/ 2178658 w 4063117"/>
                  <a:gd name="connsiteY7" fmla="*/ 96380 h 1901326"/>
                  <a:gd name="connsiteX8" fmla="*/ 1375576 w 4063117"/>
                  <a:gd name="connsiteY8" fmla="*/ 390578 h 1901326"/>
                  <a:gd name="connsiteX0" fmla="*/ 1375576 w 4063117"/>
                  <a:gd name="connsiteY0" fmla="*/ 383650 h 1894398"/>
                  <a:gd name="connsiteX1" fmla="*/ 0 w 4063117"/>
                  <a:gd name="connsiteY1" fmla="*/ 534725 h 1894398"/>
                  <a:gd name="connsiteX2" fmla="*/ 1574358 w 4063117"/>
                  <a:gd name="connsiteY2" fmla="*/ 956144 h 1894398"/>
                  <a:gd name="connsiteX3" fmla="*/ 2576223 w 4063117"/>
                  <a:gd name="connsiteY3" fmla="*/ 1337806 h 1894398"/>
                  <a:gd name="connsiteX4" fmla="*/ 3267986 w 4063117"/>
                  <a:gd name="connsiteY4" fmla="*/ 1894398 h 1894398"/>
                  <a:gd name="connsiteX5" fmla="*/ 4063117 w 4063117"/>
                  <a:gd name="connsiteY5" fmla="*/ 987950 h 1894398"/>
                  <a:gd name="connsiteX6" fmla="*/ 2782957 w 4063117"/>
                  <a:gd name="connsiteY6" fmla="*/ 57646 h 1894398"/>
                  <a:gd name="connsiteX7" fmla="*/ 2178658 w 4063117"/>
                  <a:gd name="connsiteY7" fmla="*/ 89452 h 1894398"/>
                  <a:gd name="connsiteX8" fmla="*/ 1375576 w 4063117"/>
                  <a:gd name="connsiteY8" fmla="*/ 383650 h 1894398"/>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375576 w 4063117"/>
                  <a:gd name="connsiteY0" fmla="*/ 326004 h 1836752"/>
                  <a:gd name="connsiteX1" fmla="*/ 0 w 4063117"/>
                  <a:gd name="connsiteY1" fmla="*/ 477079 h 1836752"/>
                  <a:gd name="connsiteX2" fmla="*/ 1574358 w 4063117"/>
                  <a:gd name="connsiteY2" fmla="*/ 898498 h 1836752"/>
                  <a:gd name="connsiteX3" fmla="*/ 2576223 w 4063117"/>
                  <a:gd name="connsiteY3" fmla="*/ 1280160 h 1836752"/>
                  <a:gd name="connsiteX4" fmla="*/ 3267986 w 4063117"/>
                  <a:gd name="connsiteY4" fmla="*/ 1836752 h 1836752"/>
                  <a:gd name="connsiteX5" fmla="*/ 4063117 w 4063117"/>
                  <a:gd name="connsiteY5" fmla="*/ 930304 h 1836752"/>
                  <a:gd name="connsiteX6" fmla="*/ 2782957 w 4063117"/>
                  <a:gd name="connsiteY6" fmla="*/ 0 h 1836752"/>
                  <a:gd name="connsiteX7" fmla="*/ 2178658 w 4063117"/>
                  <a:gd name="connsiteY7" fmla="*/ 31806 h 1836752"/>
                  <a:gd name="connsiteX8" fmla="*/ 1375576 w 4063117"/>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19093 w 4106634"/>
                  <a:gd name="connsiteY0" fmla="*/ 326004 h 1836752"/>
                  <a:gd name="connsiteX1" fmla="*/ 43517 w 4106634"/>
                  <a:gd name="connsiteY1" fmla="*/ 477079 h 1836752"/>
                  <a:gd name="connsiteX2" fmla="*/ 1617875 w 4106634"/>
                  <a:gd name="connsiteY2" fmla="*/ 898498 h 1836752"/>
                  <a:gd name="connsiteX3" fmla="*/ 2619740 w 4106634"/>
                  <a:gd name="connsiteY3" fmla="*/ 1280160 h 1836752"/>
                  <a:gd name="connsiteX4" fmla="*/ 3311503 w 4106634"/>
                  <a:gd name="connsiteY4" fmla="*/ 1836752 h 1836752"/>
                  <a:gd name="connsiteX5" fmla="*/ 4106634 w 4106634"/>
                  <a:gd name="connsiteY5" fmla="*/ 930304 h 1836752"/>
                  <a:gd name="connsiteX6" fmla="*/ 2826474 w 4106634"/>
                  <a:gd name="connsiteY6" fmla="*/ 0 h 1836752"/>
                  <a:gd name="connsiteX7" fmla="*/ 2222175 w 4106634"/>
                  <a:gd name="connsiteY7" fmla="*/ 31806 h 1836752"/>
                  <a:gd name="connsiteX8" fmla="*/ 1419093 w 4106634"/>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625109 w 4112003"/>
                  <a:gd name="connsiteY3" fmla="*/ 1280160 h 1836752"/>
                  <a:gd name="connsiteX4" fmla="*/ 3316872 w 4112003"/>
                  <a:gd name="connsiteY4" fmla="*/ 1836752 h 1836752"/>
                  <a:gd name="connsiteX5" fmla="*/ 4112003 w 4112003"/>
                  <a:gd name="connsiteY5" fmla="*/ 930304 h 1836752"/>
                  <a:gd name="connsiteX6" fmla="*/ 2831843 w 4112003"/>
                  <a:gd name="connsiteY6" fmla="*/ 0 h 1836752"/>
                  <a:gd name="connsiteX7" fmla="*/ 2227544 w 4112003"/>
                  <a:gd name="connsiteY7" fmla="*/ 31806 h 1836752"/>
                  <a:gd name="connsiteX8" fmla="*/ 1424462 w 4112003"/>
                  <a:gd name="connsiteY8" fmla="*/ 326004 h 1836752"/>
                  <a:gd name="connsiteX0" fmla="*/ 1424462 w 4112003"/>
                  <a:gd name="connsiteY0" fmla="*/ 326004 h 1836752"/>
                  <a:gd name="connsiteX1" fmla="*/ 48886 w 4112003"/>
                  <a:gd name="connsiteY1" fmla="*/ 477079 h 1836752"/>
                  <a:gd name="connsiteX2" fmla="*/ 1623244 w 4112003"/>
                  <a:gd name="connsiteY2" fmla="*/ 898498 h 1836752"/>
                  <a:gd name="connsiteX3" fmla="*/ 2132129 w 4112003"/>
                  <a:gd name="connsiteY3" fmla="*/ 993914 h 1836752"/>
                  <a:gd name="connsiteX4" fmla="*/ 2625109 w 4112003"/>
                  <a:gd name="connsiteY4" fmla="*/ 1280160 h 1836752"/>
                  <a:gd name="connsiteX5" fmla="*/ 3316872 w 4112003"/>
                  <a:gd name="connsiteY5" fmla="*/ 1836752 h 1836752"/>
                  <a:gd name="connsiteX6" fmla="*/ 4112003 w 4112003"/>
                  <a:gd name="connsiteY6" fmla="*/ 930304 h 1836752"/>
                  <a:gd name="connsiteX7" fmla="*/ 2831843 w 4112003"/>
                  <a:gd name="connsiteY7" fmla="*/ 0 h 1836752"/>
                  <a:gd name="connsiteX8" fmla="*/ 2227544 w 4112003"/>
                  <a:gd name="connsiteY8" fmla="*/ 31806 h 1836752"/>
                  <a:gd name="connsiteX9" fmla="*/ 1424462 w 4112003"/>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26004 h 1836752"/>
                  <a:gd name="connsiteX1" fmla="*/ 59649 w 4122766"/>
                  <a:gd name="connsiteY1" fmla="*/ 477079 h 1836752"/>
                  <a:gd name="connsiteX2" fmla="*/ 1634007 w 4122766"/>
                  <a:gd name="connsiteY2" fmla="*/ 898498 h 1836752"/>
                  <a:gd name="connsiteX3" fmla="*/ 2142892 w 4122766"/>
                  <a:gd name="connsiteY3" fmla="*/ 993914 h 1836752"/>
                  <a:gd name="connsiteX4" fmla="*/ 2635872 w 4122766"/>
                  <a:gd name="connsiteY4" fmla="*/ 1280160 h 1836752"/>
                  <a:gd name="connsiteX5" fmla="*/ 3327635 w 4122766"/>
                  <a:gd name="connsiteY5" fmla="*/ 1836752 h 1836752"/>
                  <a:gd name="connsiteX6" fmla="*/ 4122766 w 4122766"/>
                  <a:gd name="connsiteY6" fmla="*/ 930304 h 1836752"/>
                  <a:gd name="connsiteX7" fmla="*/ 2842606 w 4122766"/>
                  <a:gd name="connsiteY7" fmla="*/ 0 h 1836752"/>
                  <a:gd name="connsiteX8" fmla="*/ 2238307 w 4122766"/>
                  <a:gd name="connsiteY8" fmla="*/ 31806 h 1836752"/>
                  <a:gd name="connsiteX9" fmla="*/ 1435225 w 4122766"/>
                  <a:gd name="connsiteY9" fmla="*/ 326004 h 1836752"/>
                  <a:gd name="connsiteX0" fmla="*/ 1435225 w 4122766"/>
                  <a:gd name="connsiteY0" fmla="*/ 338408 h 1849156"/>
                  <a:gd name="connsiteX1" fmla="*/ 59649 w 4122766"/>
                  <a:gd name="connsiteY1" fmla="*/ 489483 h 1849156"/>
                  <a:gd name="connsiteX2" fmla="*/ 1634007 w 4122766"/>
                  <a:gd name="connsiteY2" fmla="*/ 910902 h 1849156"/>
                  <a:gd name="connsiteX3" fmla="*/ 2142892 w 4122766"/>
                  <a:gd name="connsiteY3" fmla="*/ 1006318 h 1849156"/>
                  <a:gd name="connsiteX4" fmla="*/ 2635872 w 4122766"/>
                  <a:gd name="connsiteY4" fmla="*/ 1292564 h 1849156"/>
                  <a:gd name="connsiteX5" fmla="*/ 3327635 w 4122766"/>
                  <a:gd name="connsiteY5" fmla="*/ 1849156 h 1849156"/>
                  <a:gd name="connsiteX6" fmla="*/ 4122766 w 4122766"/>
                  <a:gd name="connsiteY6" fmla="*/ 942708 h 1849156"/>
                  <a:gd name="connsiteX7" fmla="*/ 2842606 w 4122766"/>
                  <a:gd name="connsiteY7" fmla="*/ 12404 h 1849156"/>
                  <a:gd name="connsiteX8" fmla="*/ 2238307 w 4122766"/>
                  <a:gd name="connsiteY8" fmla="*/ 44210 h 1849156"/>
                  <a:gd name="connsiteX9" fmla="*/ 1435225 w 4122766"/>
                  <a:gd name="connsiteY9" fmla="*/ 338408 h 1849156"/>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54916 h 1865664"/>
                  <a:gd name="connsiteX1" fmla="*/ 59649 w 4122766"/>
                  <a:gd name="connsiteY1" fmla="*/ 505991 h 1865664"/>
                  <a:gd name="connsiteX2" fmla="*/ 1634007 w 4122766"/>
                  <a:gd name="connsiteY2" fmla="*/ 927410 h 1865664"/>
                  <a:gd name="connsiteX3" fmla="*/ 2142892 w 4122766"/>
                  <a:gd name="connsiteY3" fmla="*/ 1022826 h 1865664"/>
                  <a:gd name="connsiteX4" fmla="*/ 2635872 w 4122766"/>
                  <a:gd name="connsiteY4" fmla="*/ 1309072 h 1865664"/>
                  <a:gd name="connsiteX5" fmla="*/ 3327635 w 4122766"/>
                  <a:gd name="connsiteY5" fmla="*/ 1865664 h 1865664"/>
                  <a:gd name="connsiteX6" fmla="*/ 4122766 w 4122766"/>
                  <a:gd name="connsiteY6" fmla="*/ 959216 h 1865664"/>
                  <a:gd name="connsiteX7" fmla="*/ 2842606 w 4122766"/>
                  <a:gd name="connsiteY7" fmla="*/ 28912 h 1865664"/>
                  <a:gd name="connsiteX8" fmla="*/ 2238307 w 4122766"/>
                  <a:gd name="connsiteY8" fmla="*/ 60718 h 1865664"/>
                  <a:gd name="connsiteX9" fmla="*/ 1435225 w 4122766"/>
                  <a:gd name="connsiteY9" fmla="*/ 354916 h 1865664"/>
                  <a:gd name="connsiteX0" fmla="*/ 1435225 w 4122766"/>
                  <a:gd name="connsiteY0" fmla="*/ 339809 h 1850557"/>
                  <a:gd name="connsiteX1" fmla="*/ 59649 w 4122766"/>
                  <a:gd name="connsiteY1" fmla="*/ 490884 h 1850557"/>
                  <a:gd name="connsiteX2" fmla="*/ 1634007 w 4122766"/>
                  <a:gd name="connsiteY2" fmla="*/ 912303 h 1850557"/>
                  <a:gd name="connsiteX3" fmla="*/ 2142892 w 4122766"/>
                  <a:gd name="connsiteY3" fmla="*/ 1007719 h 1850557"/>
                  <a:gd name="connsiteX4" fmla="*/ 2635872 w 4122766"/>
                  <a:gd name="connsiteY4" fmla="*/ 1293965 h 1850557"/>
                  <a:gd name="connsiteX5" fmla="*/ 3327635 w 4122766"/>
                  <a:gd name="connsiteY5" fmla="*/ 1850557 h 1850557"/>
                  <a:gd name="connsiteX6" fmla="*/ 4122766 w 4122766"/>
                  <a:gd name="connsiteY6" fmla="*/ 944109 h 1850557"/>
                  <a:gd name="connsiteX7" fmla="*/ 2842606 w 4122766"/>
                  <a:gd name="connsiteY7" fmla="*/ 13805 h 1850557"/>
                  <a:gd name="connsiteX8" fmla="*/ 2166745 w 4122766"/>
                  <a:gd name="connsiteY8" fmla="*/ 93319 h 1850557"/>
                  <a:gd name="connsiteX9" fmla="*/ 1435225 w 4122766"/>
                  <a:gd name="connsiteY9" fmla="*/ 339809 h 1850557"/>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67230 h 1877978"/>
                  <a:gd name="connsiteX1" fmla="*/ 59649 w 4122766"/>
                  <a:gd name="connsiteY1" fmla="*/ 518305 h 1877978"/>
                  <a:gd name="connsiteX2" fmla="*/ 1634007 w 4122766"/>
                  <a:gd name="connsiteY2" fmla="*/ 939724 h 1877978"/>
                  <a:gd name="connsiteX3" fmla="*/ 2142892 w 4122766"/>
                  <a:gd name="connsiteY3" fmla="*/ 1035140 h 1877978"/>
                  <a:gd name="connsiteX4" fmla="*/ 2635872 w 4122766"/>
                  <a:gd name="connsiteY4" fmla="*/ 1321386 h 1877978"/>
                  <a:gd name="connsiteX5" fmla="*/ 3327635 w 4122766"/>
                  <a:gd name="connsiteY5" fmla="*/ 1877978 h 1877978"/>
                  <a:gd name="connsiteX6" fmla="*/ 4122766 w 4122766"/>
                  <a:gd name="connsiteY6" fmla="*/ 971530 h 1877978"/>
                  <a:gd name="connsiteX7" fmla="*/ 2842606 w 4122766"/>
                  <a:gd name="connsiteY7" fmla="*/ 9421 h 1877978"/>
                  <a:gd name="connsiteX8" fmla="*/ 2166745 w 4122766"/>
                  <a:gd name="connsiteY8" fmla="*/ 120740 h 1877978"/>
                  <a:gd name="connsiteX9" fmla="*/ 1435225 w 4122766"/>
                  <a:gd name="connsiteY9" fmla="*/ 367230 h 1877978"/>
                  <a:gd name="connsiteX0" fmla="*/ 1435225 w 4122766"/>
                  <a:gd name="connsiteY0" fmla="*/ 376690 h 1887438"/>
                  <a:gd name="connsiteX1" fmla="*/ 59649 w 4122766"/>
                  <a:gd name="connsiteY1" fmla="*/ 527765 h 1887438"/>
                  <a:gd name="connsiteX2" fmla="*/ 1634007 w 4122766"/>
                  <a:gd name="connsiteY2" fmla="*/ 949184 h 1887438"/>
                  <a:gd name="connsiteX3" fmla="*/ 2142892 w 4122766"/>
                  <a:gd name="connsiteY3" fmla="*/ 1044600 h 1887438"/>
                  <a:gd name="connsiteX4" fmla="*/ 2635872 w 4122766"/>
                  <a:gd name="connsiteY4" fmla="*/ 1330846 h 1887438"/>
                  <a:gd name="connsiteX5" fmla="*/ 3327635 w 4122766"/>
                  <a:gd name="connsiteY5" fmla="*/ 1887438 h 1887438"/>
                  <a:gd name="connsiteX6" fmla="*/ 4122766 w 4122766"/>
                  <a:gd name="connsiteY6" fmla="*/ 980990 h 1887438"/>
                  <a:gd name="connsiteX7" fmla="*/ 2842606 w 4122766"/>
                  <a:gd name="connsiteY7" fmla="*/ 18881 h 1887438"/>
                  <a:gd name="connsiteX8" fmla="*/ 2166745 w 4122766"/>
                  <a:gd name="connsiteY8" fmla="*/ 130200 h 1887438"/>
                  <a:gd name="connsiteX9" fmla="*/ 1435225 w 4122766"/>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635872 w 4067107"/>
                  <a:gd name="connsiteY4" fmla="*/ 1330846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887438"/>
                  <a:gd name="connsiteX1" fmla="*/ 59649 w 4067107"/>
                  <a:gd name="connsiteY1" fmla="*/ 527765 h 1887438"/>
                  <a:gd name="connsiteX2" fmla="*/ 1634007 w 4067107"/>
                  <a:gd name="connsiteY2" fmla="*/ 949184 h 1887438"/>
                  <a:gd name="connsiteX3" fmla="*/ 2142892 w 4067107"/>
                  <a:gd name="connsiteY3" fmla="*/ 1044600 h 1887438"/>
                  <a:gd name="connsiteX4" fmla="*/ 2548408 w 4067107"/>
                  <a:gd name="connsiteY4" fmla="*/ 1275187 h 1887438"/>
                  <a:gd name="connsiteX5" fmla="*/ 3327635 w 4067107"/>
                  <a:gd name="connsiteY5" fmla="*/ 1887438 h 1887438"/>
                  <a:gd name="connsiteX6" fmla="*/ 4067107 w 4067107"/>
                  <a:gd name="connsiteY6" fmla="*/ 1036649 h 1887438"/>
                  <a:gd name="connsiteX7" fmla="*/ 2842606 w 4067107"/>
                  <a:gd name="connsiteY7" fmla="*/ 18881 h 1887438"/>
                  <a:gd name="connsiteX8" fmla="*/ 2166745 w 4067107"/>
                  <a:gd name="connsiteY8" fmla="*/ 130200 h 1887438"/>
                  <a:gd name="connsiteX9" fmla="*/ 1435225 w 4067107"/>
                  <a:gd name="connsiteY9" fmla="*/ 376690 h 1887438"/>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089096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548408 w 4067107"/>
                  <a:gd name="connsiteY4" fmla="*/ 1275187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927194"/>
                  <a:gd name="connsiteX1" fmla="*/ 59649 w 4067107"/>
                  <a:gd name="connsiteY1" fmla="*/ 527765 h 1927194"/>
                  <a:gd name="connsiteX2" fmla="*/ 1634007 w 4067107"/>
                  <a:gd name="connsiteY2" fmla="*/ 949184 h 1927194"/>
                  <a:gd name="connsiteX3" fmla="*/ 2142892 w 4067107"/>
                  <a:gd name="connsiteY3" fmla="*/ 1044600 h 1927194"/>
                  <a:gd name="connsiteX4" fmla="*/ 2476846 w 4067107"/>
                  <a:gd name="connsiteY4" fmla="*/ 1378554 h 1927194"/>
                  <a:gd name="connsiteX5" fmla="*/ 3256074 w 4067107"/>
                  <a:gd name="connsiteY5" fmla="*/ 1927194 h 1927194"/>
                  <a:gd name="connsiteX6" fmla="*/ 4067107 w 4067107"/>
                  <a:gd name="connsiteY6" fmla="*/ 1036649 h 1927194"/>
                  <a:gd name="connsiteX7" fmla="*/ 2842606 w 4067107"/>
                  <a:gd name="connsiteY7" fmla="*/ 18881 h 1927194"/>
                  <a:gd name="connsiteX8" fmla="*/ 2166745 w 4067107"/>
                  <a:gd name="connsiteY8" fmla="*/ 130200 h 1927194"/>
                  <a:gd name="connsiteX9" fmla="*/ 1435225 w 4067107"/>
                  <a:gd name="connsiteY9" fmla="*/ 376690 h 1927194"/>
                  <a:gd name="connsiteX0" fmla="*/ 1435225 w 4067107"/>
                  <a:gd name="connsiteY0" fmla="*/ 376690 h 1747240"/>
                  <a:gd name="connsiteX1" fmla="*/ 59649 w 4067107"/>
                  <a:gd name="connsiteY1" fmla="*/ 527765 h 1747240"/>
                  <a:gd name="connsiteX2" fmla="*/ 1634007 w 4067107"/>
                  <a:gd name="connsiteY2" fmla="*/ 949184 h 1747240"/>
                  <a:gd name="connsiteX3" fmla="*/ 2142892 w 4067107"/>
                  <a:gd name="connsiteY3" fmla="*/ 1044600 h 1747240"/>
                  <a:gd name="connsiteX4" fmla="*/ 2476846 w 4067107"/>
                  <a:gd name="connsiteY4" fmla="*/ 1378554 h 1747240"/>
                  <a:gd name="connsiteX5" fmla="*/ 3004138 w 4067107"/>
                  <a:gd name="connsiteY5" fmla="*/ 1747240 h 1747240"/>
                  <a:gd name="connsiteX6" fmla="*/ 4067107 w 4067107"/>
                  <a:gd name="connsiteY6" fmla="*/ 1036649 h 1747240"/>
                  <a:gd name="connsiteX7" fmla="*/ 2842606 w 4067107"/>
                  <a:gd name="connsiteY7" fmla="*/ 18881 h 1747240"/>
                  <a:gd name="connsiteX8" fmla="*/ 2166745 w 4067107"/>
                  <a:gd name="connsiteY8" fmla="*/ 130200 h 1747240"/>
                  <a:gd name="connsiteX9" fmla="*/ 1435225 w 4067107"/>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3004138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 name="connsiteX0" fmla="*/ 1435225 w 3887153"/>
                  <a:gd name="connsiteY0" fmla="*/ 376690 h 1747240"/>
                  <a:gd name="connsiteX1" fmla="*/ 59649 w 3887153"/>
                  <a:gd name="connsiteY1" fmla="*/ 527765 h 1747240"/>
                  <a:gd name="connsiteX2" fmla="*/ 1634007 w 3887153"/>
                  <a:gd name="connsiteY2" fmla="*/ 949184 h 1747240"/>
                  <a:gd name="connsiteX3" fmla="*/ 2142892 w 3887153"/>
                  <a:gd name="connsiteY3" fmla="*/ 1044600 h 1747240"/>
                  <a:gd name="connsiteX4" fmla="*/ 2476846 w 3887153"/>
                  <a:gd name="connsiteY4" fmla="*/ 1378554 h 1747240"/>
                  <a:gd name="connsiteX5" fmla="*/ 2806187 w 3887153"/>
                  <a:gd name="connsiteY5" fmla="*/ 1747240 h 1747240"/>
                  <a:gd name="connsiteX6" fmla="*/ 3887153 w 3887153"/>
                  <a:gd name="connsiteY6" fmla="*/ 784714 h 1747240"/>
                  <a:gd name="connsiteX7" fmla="*/ 2842606 w 3887153"/>
                  <a:gd name="connsiteY7" fmla="*/ 18881 h 1747240"/>
                  <a:gd name="connsiteX8" fmla="*/ 2166745 w 3887153"/>
                  <a:gd name="connsiteY8" fmla="*/ 130200 h 1747240"/>
                  <a:gd name="connsiteX9" fmla="*/ 1435225 w 3887153"/>
                  <a:gd name="connsiteY9" fmla="*/ 376690 h 1747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7153" h="1747240">
                    <a:moveTo>
                      <a:pt x="1435225" y="376690"/>
                    </a:moveTo>
                    <a:cubicBezTo>
                      <a:pt x="921041" y="355486"/>
                      <a:pt x="168317" y="374040"/>
                      <a:pt x="59649" y="527765"/>
                    </a:cubicBezTo>
                    <a:cubicBezTo>
                      <a:pt x="-282257" y="890874"/>
                      <a:pt x="926341" y="920030"/>
                      <a:pt x="1634007" y="949184"/>
                    </a:cubicBezTo>
                    <a:cubicBezTo>
                      <a:pt x="1755927" y="988940"/>
                      <a:pt x="2020972" y="1004844"/>
                      <a:pt x="2142892" y="1044600"/>
                    </a:cubicBezTo>
                    <a:lnTo>
                      <a:pt x="2476846" y="1378554"/>
                    </a:lnTo>
                    <a:lnTo>
                      <a:pt x="2806187" y="1747240"/>
                    </a:lnTo>
                    <a:lnTo>
                      <a:pt x="3887153" y="784714"/>
                    </a:lnTo>
                    <a:cubicBezTo>
                      <a:pt x="3502840" y="495816"/>
                      <a:pt x="3512746" y="372650"/>
                      <a:pt x="2842606" y="18881"/>
                    </a:cubicBezTo>
                    <a:cubicBezTo>
                      <a:pt x="2541783" y="-38103"/>
                      <a:pt x="2417210" y="44060"/>
                      <a:pt x="2166745" y="130200"/>
                    </a:cubicBezTo>
                    <a:cubicBezTo>
                      <a:pt x="1932182" y="184534"/>
                      <a:pt x="1811587" y="315730"/>
                      <a:pt x="1435225" y="376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Freeform 19">
                <a:extLst>
                  <a:ext uri="{FF2B5EF4-FFF2-40B4-BE49-F238E27FC236}">
                    <a16:creationId xmlns:a16="http://schemas.microsoft.com/office/drawing/2014/main" id="{6AB1489E-08D6-4847-BC5F-1E617A1375BF}"/>
                  </a:ext>
                </a:extLst>
              </p:cNvPr>
              <p:cNvSpPr/>
              <p:nvPr/>
            </p:nvSpPr>
            <p:spPr>
              <a:xfrm flipH="1">
                <a:off x="2156087" y="2217893"/>
                <a:ext cx="1545584" cy="794676"/>
              </a:xfrm>
              <a:custGeom>
                <a:avLst/>
                <a:gdLst>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288111 w 3347499"/>
                  <a:gd name="connsiteY0" fmla="*/ 620202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288111 w 3347499"/>
                  <a:gd name="connsiteY9" fmla="*/ 620202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52007 h 1995778"/>
                  <a:gd name="connsiteX1" fmla="*/ 659958 w 3347499"/>
                  <a:gd name="connsiteY1" fmla="*/ 95416 h 1995778"/>
                  <a:gd name="connsiteX2" fmla="*/ 373711 w 3347499"/>
                  <a:gd name="connsiteY2" fmla="*/ 39757 h 1995778"/>
                  <a:gd name="connsiteX3" fmla="*/ 119270 w 3347499"/>
                  <a:gd name="connsiteY3" fmla="*/ 0 h 1995778"/>
                  <a:gd name="connsiteX4" fmla="*/ 111318 w 3347499"/>
                  <a:gd name="connsiteY4" fmla="*/ 151075 h 1995778"/>
                  <a:gd name="connsiteX5" fmla="*/ 0 w 3347499"/>
                  <a:gd name="connsiteY5" fmla="*/ 214686 h 1995778"/>
                  <a:gd name="connsiteX6" fmla="*/ 779228 w 3347499"/>
                  <a:gd name="connsiteY6" fmla="*/ 1264258 h 1995778"/>
                  <a:gd name="connsiteX7" fmla="*/ 1900362 w 3347499"/>
                  <a:gd name="connsiteY7" fmla="*/ 1995778 h 1995778"/>
                  <a:gd name="connsiteX8" fmla="*/ 3347499 w 3347499"/>
                  <a:gd name="connsiteY8" fmla="*/ 1653872 h 1995778"/>
                  <a:gd name="connsiteX9" fmla="*/ 1304013 w 3347499"/>
                  <a:gd name="connsiteY9" fmla="*/ 652007 h 1995778"/>
                  <a:gd name="connsiteX0" fmla="*/ 1304013 w 3347499"/>
                  <a:gd name="connsiteY0" fmla="*/ 635267 h 1979038"/>
                  <a:gd name="connsiteX1" fmla="*/ 659958 w 3347499"/>
                  <a:gd name="connsiteY1" fmla="*/ 78676 h 1979038"/>
                  <a:gd name="connsiteX2" fmla="*/ 373711 w 3347499"/>
                  <a:gd name="connsiteY2" fmla="*/ 23017 h 1979038"/>
                  <a:gd name="connsiteX3" fmla="*/ 95416 w 3347499"/>
                  <a:gd name="connsiteY3" fmla="*/ 38919 h 1979038"/>
                  <a:gd name="connsiteX4" fmla="*/ 111318 w 3347499"/>
                  <a:gd name="connsiteY4" fmla="*/ 134335 h 1979038"/>
                  <a:gd name="connsiteX5" fmla="*/ 0 w 3347499"/>
                  <a:gd name="connsiteY5" fmla="*/ 197946 h 1979038"/>
                  <a:gd name="connsiteX6" fmla="*/ 779228 w 3347499"/>
                  <a:gd name="connsiteY6" fmla="*/ 1247518 h 1979038"/>
                  <a:gd name="connsiteX7" fmla="*/ 1900362 w 3347499"/>
                  <a:gd name="connsiteY7" fmla="*/ 1979038 h 1979038"/>
                  <a:gd name="connsiteX8" fmla="*/ 3347499 w 3347499"/>
                  <a:gd name="connsiteY8" fmla="*/ 1637132 h 1979038"/>
                  <a:gd name="connsiteX9" fmla="*/ 1304013 w 3347499"/>
                  <a:gd name="connsiteY9" fmla="*/ 635267 h 1979038"/>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11318 w 3347499"/>
                  <a:gd name="connsiteY4" fmla="*/ 153906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779228 w 3347499"/>
                  <a:gd name="connsiteY6" fmla="*/ 1267089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998609"/>
                  <a:gd name="connsiteX1" fmla="*/ 659958 w 3347499"/>
                  <a:gd name="connsiteY1" fmla="*/ 98247 h 1998609"/>
                  <a:gd name="connsiteX2" fmla="*/ 373711 w 3347499"/>
                  <a:gd name="connsiteY2" fmla="*/ 42588 h 1998609"/>
                  <a:gd name="connsiteX3" fmla="*/ 95416 w 3347499"/>
                  <a:gd name="connsiteY3" fmla="*/ 58490 h 1998609"/>
                  <a:gd name="connsiteX4" fmla="*/ 174928 w 3347499"/>
                  <a:gd name="connsiteY4" fmla="*/ 177759 h 1998609"/>
                  <a:gd name="connsiteX5" fmla="*/ 0 w 3347499"/>
                  <a:gd name="connsiteY5" fmla="*/ 217517 h 1998609"/>
                  <a:gd name="connsiteX6" fmla="*/ 811033 w 3347499"/>
                  <a:gd name="connsiteY6" fmla="*/ 1243235 h 1998609"/>
                  <a:gd name="connsiteX7" fmla="*/ 1900362 w 3347499"/>
                  <a:gd name="connsiteY7" fmla="*/ 1998609 h 1998609"/>
                  <a:gd name="connsiteX8" fmla="*/ 3347499 w 3347499"/>
                  <a:gd name="connsiteY8" fmla="*/ 1656703 h 1998609"/>
                  <a:gd name="connsiteX9" fmla="*/ 1304013 w 3347499"/>
                  <a:gd name="connsiteY9" fmla="*/ 654838 h 1998609"/>
                  <a:gd name="connsiteX0" fmla="*/ 1304013 w 3347499"/>
                  <a:gd name="connsiteY0" fmla="*/ 654838 h 1863437"/>
                  <a:gd name="connsiteX1" fmla="*/ 659958 w 3347499"/>
                  <a:gd name="connsiteY1" fmla="*/ 98247 h 1863437"/>
                  <a:gd name="connsiteX2" fmla="*/ 373711 w 3347499"/>
                  <a:gd name="connsiteY2" fmla="*/ 42588 h 1863437"/>
                  <a:gd name="connsiteX3" fmla="*/ 95416 w 3347499"/>
                  <a:gd name="connsiteY3" fmla="*/ 58490 h 1863437"/>
                  <a:gd name="connsiteX4" fmla="*/ 174928 w 3347499"/>
                  <a:gd name="connsiteY4" fmla="*/ 177759 h 1863437"/>
                  <a:gd name="connsiteX5" fmla="*/ 0 w 3347499"/>
                  <a:gd name="connsiteY5" fmla="*/ 217517 h 1863437"/>
                  <a:gd name="connsiteX6" fmla="*/ 811033 w 3347499"/>
                  <a:gd name="connsiteY6" fmla="*/ 1243235 h 1863437"/>
                  <a:gd name="connsiteX7" fmla="*/ 1924216 w 3347499"/>
                  <a:gd name="connsiteY7" fmla="*/ 1863437 h 1863437"/>
                  <a:gd name="connsiteX8" fmla="*/ 3347499 w 3347499"/>
                  <a:gd name="connsiteY8" fmla="*/ 1656703 h 1863437"/>
                  <a:gd name="connsiteX9" fmla="*/ 1304013 w 3347499"/>
                  <a:gd name="connsiteY9" fmla="*/ 654838 h 1863437"/>
                  <a:gd name="connsiteX0" fmla="*/ 1304013 w 3347499"/>
                  <a:gd name="connsiteY0" fmla="*/ 654838 h 1982707"/>
                  <a:gd name="connsiteX1" fmla="*/ 659958 w 3347499"/>
                  <a:gd name="connsiteY1" fmla="*/ 98247 h 1982707"/>
                  <a:gd name="connsiteX2" fmla="*/ 373711 w 3347499"/>
                  <a:gd name="connsiteY2" fmla="*/ 42588 h 1982707"/>
                  <a:gd name="connsiteX3" fmla="*/ 95416 w 3347499"/>
                  <a:gd name="connsiteY3" fmla="*/ 58490 h 1982707"/>
                  <a:gd name="connsiteX4" fmla="*/ 174928 w 3347499"/>
                  <a:gd name="connsiteY4" fmla="*/ 177759 h 1982707"/>
                  <a:gd name="connsiteX5" fmla="*/ 0 w 3347499"/>
                  <a:gd name="connsiteY5" fmla="*/ 217517 h 1982707"/>
                  <a:gd name="connsiteX6" fmla="*/ 811033 w 3347499"/>
                  <a:gd name="connsiteY6" fmla="*/ 1243235 h 1982707"/>
                  <a:gd name="connsiteX7" fmla="*/ 2146852 w 3347499"/>
                  <a:gd name="connsiteY7" fmla="*/ 1982707 h 1982707"/>
                  <a:gd name="connsiteX8" fmla="*/ 3347499 w 3347499"/>
                  <a:gd name="connsiteY8" fmla="*/ 1656703 h 1982707"/>
                  <a:gd name="connsiteX9" fmla="*/ 1304013 w 3347499"/>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1304013 w 3387256"/>
                  <a:gd name="connsiteY9"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26401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15616 w 3387256"/>
                  <a:gd name="connsiteY9" fmla="*/ 782060 h 1982707"/>
                  <a:gd name="connsiteX10" fmla="*/ 1304013 w 3387256"/>
                  <a:gd name="connsiteY10" fmla="*/ 654838 h 1982707"/>
                  <a:gd name="connsiteX0" fmla="*/ 1304013 w 3387256"/>
                  <a:gd name="connsiteY0" fmla="*/ 654838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304013 w 3387256"/>
                  <a:gd name="connsiteY10" fmla="*/ 654838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739470 w 3387256"/>
                  <a:gd name="connsiteY9" fmla="*/ 813865 h 1982707"/>
                  <a:gd name="connsiteX10" fmla="*/ 1272207 w 3387256"/>
                  <a:gd name="connsiteY10"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387256"/>
                  <a:gd name="connsiteY0" fmla="*/ 630984 h 1982707"/>
                  <a:gd name="connsiteX1" fmla="*/ 659958 w 3387256"/>
                  <a:gd name="connsiteY1" fmla="*/ 98247 h 1982707"/>
                  <a:gd name="connsiteX2" fmla="*/ 373711 w 3387256"/>
                  <a:gd name="connsiteY2" fmla="*/ 42588 h 1982707"/>
                  <a:gd name="connsiteX3" fmla="*/ 95416 w 3387256"/>
                  <a:gd name="connsiteY3" fmla="*/ 58490 h 1982707"/>
                  <a:gd name="connsiteX4" fmla="*/ 174928 w 3387256"/>
                  <a:gd name="connsiteY4" fmla="*/ 177759 h 1982707"/>
                  <a:gd name="connsiteX5" fmla="*/ 0 w 3387256"/>
                  <a:gd name="connsiteY5" fmla="*/ 217517 h 1982707"/>
                  <a:gd name="connsiteX6" fmla="*/ 811033 w 3387256"/>
                  <a:gd name="connsiteY6" fmla="*/ 1243235 h 1982707"/>
                  <a:gd name="connsiteX7" fmla="*/ 2146852 w 3387256"/>
                  <a:gd name="connsiteY7" fmla="*/ 1982707 h 1982707"/>
                  <a:gd name="connsiteX8" fmla="*/ 3387256 w 3387256"/>
                  <a:gd name="connsiteY8" fmla="*/ 1648752 h 1982707"/>
                  <a:gd name="connsiteX9" fmla="*/ 2353585 w 3387256"/>
                  <a:gd name="connsiteY9" fmla="*/ 1267090 h 1982707"/>
                  <a:gd name="connsiteX10" fmla="*/ 739470 w 3387256"/>
                  <a:gd name="connsiteY10" fmla="*/ 813865 h 1982707"/>
                  <a:gd name="connsiteX11" fmla="*/ 1272207 w 338725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39470 w 3753016"/>
                  <a:gd name="connsiteY10" fmla="*/ 813865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53585 w 3753016"/>
                  <a:gd name="connsiteY9" fmla="*/ 1267090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385390 w 3753016"/>
                  <a:gd name="connsiteY9" fmla="*/ 1314798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1276 w 3753016"/>
                  <a:gd name="connsiteY10" fmla="*/ 861572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79227 w 3753016"/>
                  <a:gd name="connsiteY10" fmla="*/ 893377 h 1982707"/>
                  <a:gd name="connsiteX11" fmla="*/ 1272207 w 3753016"/>
                  <a:gd name="connsiteY11" fmla="*/ 630984 h 1982707"/>
                  <a:gd name="connsiteX0" fmla="*/ 1272207 w 3753016"/>
                  <a:gd name="connsiteY0" fmla="*/ 630984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72207 w 3753016"/>
                  <a:gd name="connsiteY11" fmla="*/ 630984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74928 w 3753016"/>
                  <a:gd name="connsiteY4" fmla="*/ 177759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659958 w 3753016"/>
                  <a:gd name="connsiteY1" fmla="*/ 98247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280159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280159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731519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2789 h 1982707"/>
                  <a:gd name="connsiteX1" fmla="*/ 699714 w 3753016"/>
                  <a:gd name="connsiteY1" fmla="*/ 90295 h 1982707"/>
                  <a:gd name="connsiteX2" fmla="*/ 373711 w 3753016"/>
                  <a:gd name="connsiteY2" fmla="*/ 42588 h 1982707"/>
                  <a:gd name="connsiteX3" fmla="*/ 95416 w 3753016"/>
                  <a:gd name="connsiteY3" fmla="*/ 58490 h 1982707"/>
                  <a:gd name="connsiteX4" fmla="*/ 119269 w 3753016"/>
                  <a:gd name="connsiteY4" fmla="*/ 169808 h 1982707"/>
                  <a:gd name="connsiteX5" fmla="*/ 0 w 3753016"/>
                  <a:gd name="connsiteY5" fmla="*/ 217517 h 1982707"/>
                  <a:gd name="connsiteX6" fmla="*/ 811033 w 3753016"/>
                  <a:gd name="connsiteY6" fmla="*/ 1243235 h 1982707"/>
                  <a:gd name="connsiteX7" fmla="*/ 2146852 w 3753016"/>
                  <a:gd name="connsiteY7" fmla="*/ 1982707 h 1982707"/>
                  <a:gd name="connsiteX8" fmla="*/ 3753016 w 3753016"/>
                  <a:gd name="connsiteY8" fmla="*/ 1497677 h 1982707"/>
                  <a:gd name="connsiteX9" fmla="*/ 2409244 w 3753016"/>
                  <a:gd name="connsiteY9" fmla="*/ 1290944 h 1982707"/>
                  <a:gd name="connsiteX10" fmla="*/ 755373 w 3753016"/>
                  <a:gd name="connsiteY10" fmla="*/ 869524 h 1982707"/>
                  <a:gd name="connsiteX11" fmla="*/ 1311965 w 3753016"/>
                  <a:gd name="connsiteY11" fmla="*/ 662789 h 1982707"/>
                  <a:gd name="connsiteX0" fmla="*/ 1311965 w 3753016"/>
                  <a:gd name="connsiteY0" fmla="*/ 665192 h 1985110"/>
                  <a:gd name="connsiteX1" fmla="*/ 699714 w 3753016"/>
                  <a:gd name="connsiteY1" fmla="*/ 92698 h 1985110"/>
                  <a:gd name="connsiteX2" fmla="*/ 397565 w 3753016"/>
                  <a:gd name="connsiteY2" fmla="*/ 37040 h 1985110"/>
                  <a:gd name="connsiteX3" fmla="*/ 95416 w 3753016"/>
                  <a:gd name="connsiteY3" fmla="*/ 60893 h 1985110"/>
                  <a:gd name="connsiteX4" fmla="*/ 119269 w 3753016"/>
                  <a:gd name="connsiteY4" fmla="*/ 172211 h 1985110"/>
                  <a:gd name="connsiteX5" fmla="*/ 0 w 3753016"/>
                  <a:gd name="connsiteY5" fmla="*/ 219920 h 1985110"/>
                  <a:gd name="connsiteX6" fmla="*/ 811033 w 3753016"/>
                  <a:gd name="connsiteY6" fmla="*/ 1245638 h 1985110"/>
                  <a:gd name="connsiteX7" fmla="*/ 2146852 w 3753016"/>
                  <a:gd name="connsiteY7" fmla="*/ 1985110 h 1985110"/>
                  <a:gd name="connsiteX8" fmla="*/ 3753016 w 3753016"/>
                  <a:gd name="connsiteY8" fmla="*/ 1500080 h 1985110"/>
                  <a:gd name="connsiteX9" fmla="*/ 2409244 w 3753016"/>
                  <a:gd name="connsiteY9" fmla="*/ 1293347 h 1985110"/>
                  <a:gd name="connsiteX10" fmla="*/ 755373 w 3753016"/>
                  <a:gd name="connsiteY10" fmla="*/ 871927 h 1985110"/>
                  <a:gd name="connsiteX11" fmla="*/ 1311965 w 3753016"/>
                  <a:gd name="connsiteY11" fmla="*/ 665192 h 1985110"/>
                  <a:gd name="connsiteX0" fmla="*/ 1311965 w 3753016"/>
                  <a:gd name="connsiteY0" fmla="*/ 670630 h 1990548"/>
                  <a:gd name="connsiteX1" fmla="*/ 699714 w 3753016"/>
                  <a:gd name="connsiteY1" fmla="*/ 98136 h 1990548"/>
                  <a:gd name="connsiteX2" fmla="*/ 453224 w 3753016"/>
                  <a:gd name="connsiteY2" fmla="*/ 26576 h 1990548"/>
                  <a:gd name="connsiteX3" fmla="*/ 95416 w 3753016"/>
                  <a:gd name="connsiteY3" fmla="*/ 66331 h 1990548"/>
                  <a:gd name="connsiteX4" fmla="*/ 119269 w 3753016"/>
                  <a:gd name="connsiteY4" fmla="*/ 177649 h 1990548"/>
                  <a:gd name="connsiteX5" fmla="*/ 0 w 3753016"/>
                  <a:gd name="connsiteY5" fmla="*/ 225358 h 1990548"/>
                  <a:gd name="connsiteX6" fmla="*/ 811033 w 3753016"/>
                  <a:gd name="connsiteY6" fmla="*/ 1251076 h 1990548"/>
                  <a:gd name="connsiteX7" fmla="*/ 2146852 w 3753016"/>
                  <a:gd name="connsiteY7" fmla="*/ 1990548 h 1990548"/>
                  <a:gd name="connsiteX8" fmla="*/ 3753016 w 3753016"/>
                  <a:gd name="connsiteY8" fmla="*/ 1505518 h 1990548"/>
                  <a:gd name="connsiteX9" fmla="*/ 2409244 w 3753016"/>
                  <a:gd name="connsiteY9" fmla="*/ 1298785 h 1990548"/>
                  <a:gd name="connsiteX10" fmla="*/ 755373 w 3753016"/>
                  <a:gd name="connsiteY10" fmla="*/ 877365 h 1990548"/>
                  <a:gd name="connsiteX11" fmla="*/ 1311965 w 3753016"/>
                  <a:gd name="connsiteY11" fmla="*/ 670630 h 1990548"/>
                  <a:gd name="connsiteX0" fmla="*/ 1311965 w 3753016"/>
                  <a:gd name="connsiteY0" fmla="*/ 671729 h 1991647"/>
                  <a:gd name="connsiteX1" fmla="*/ 699714 w 3753016"/>
                  <a:gd name="connsiteY1" fmla="*/ 99235 h 1991647"/>
                  <a:gd name="connsiteX2" fmla="*/ 453224 w 3753016"/>
                  <a:gd name="connsiteY2" fmla="*/ 27675 h 1991647"/>
                  <a:gd name="connsiteX3" fmla="*/ 95416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19269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78748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0 w 3753016"/>
                  <a:gd name="connsiteY4" fmla="*/ 226457 h 1991647"/>
                  <a:gd name="connsiteX5" fmla="*/ 811033 w 3753016"/>
                  <a:gd name="connsiteY5" fmla="*/ 1252175 h 1991647"/>
                  <a:gd name="connsiteX6" fmla="*/ 2146852 w 3753016"/>
                  <a:gd name="connsiteY6" fmla="*/ 1991647 h 1991647"/>
                  <a:gd name="connsiteX7" fmla="*/ 3753016 w 3753016"/>
                  <a:gd name="connsiteY7" fmla="*/ 1506617 h 1991647"/>
                  <a:gd name="connsiteX8" fmla="*/ 2409244 w 3753016"/>
                  <a:gd name="connsiteY8" fmla="*/ 1299884 h 1991647"/>
                  <a:gd name="connsiteX9" fmla="*/ 755373 w 3753016"/>
                  <a:gd name="connsiteY9" fmla="*/ 878464 h 1991647"/>
                  <a:gd name="connsiteX10" fmla="*/ 1311965 w 3753016"/>
                  <a:gd name="connsiteY10" fmla="*/ 671729 h 1991647"/>
                  <a:gd name="connsiteX0" fmla="*/ 1337304 w 3778355"/>
                  <a:gd name="connsiteY0" fmla="*/ 671729 h 1991647"/>
                  <a:gd name="connsiteX1" fmla="*/ 725053 w 3778355"/>
                  <a:gd name="connsiteY1" fmla="*/ 99235 h 1991647"/>
                  <a:gd name="connsiteX2" fmla="*/ 478563 w 3778355"/>
                  <a:gd name="connsiteY2" fmla="*/ 27675 h 1991647"/>
                  <a:gd name="connsiteX3" fmla="*/ 152560 w 3778355"/>
                  <a:gd name="connsiteY3" fmla="*/ 67430 h 1991647"/>
                  <a:gd name="connsiteX4" fmla="*/ 232072 w 3778355"/>
                  <a:gd name="connsiteY4" fmla="*/ 186702 h 1991647"/>
                  <a:gd name="connsiteX5" fmla="*/ 25339 w 3778355"/>
                  <a:gd name="connsiteY5" fmla="*/ 226457 h 1991647"/>
                  <a:gd name="connsiteX6" fmla="*/ 836372 w 3778355"/>
                  <a:gd name="connsiteY6" fmla="*/ 1252175 h 1991647"/>
                  <a:gd name="connsiteX7" fmla="*/ 2172191 w 3778355"/>
                  <a:gd name="connsiteY7" fmla="*/ 1991647 h 1991647"/>
                  <a:gd name="connsiteX8" fmla="*/ 3778355 w 3778355"/>
                  <a:gd name="connsiteY8" fmla="*/ 1506617 h 1991647"/>
                  <a:gd name="connsiteX9" fmla="*/ 2434583 w 3778355"/>
                  <a:gd name="connsiteY9" fmla="*/ 1299884 h 1991647"/>
                  <a:gd name="connsiteX10" fmla="*/ 780712 w 3778355"/>
                  <a:gd name="connsiteY10" fmla="*/ 878464 h 1991647"/>
                  <a:gd name="connsiteX11" fmla="*/ 1337304 w 3778355"/>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206733 w 3753016"/>
                  <a:gd name="connsiteY4" fmla="*/ 186702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1033 w 3753016"/>
                  <a:gd name="connsiteY6" fmla="*/ 1252175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91647"/>
                  <a:gd name="connsiteX1" fmla="*/ 699714 w 3753016"/>
                  <a:gd name="connsiteY1" fmla="*/ 99235 h 1991647"/>
                  <a:gd name="connsiteX2" fmla="*/ 453224 w 3753016"/>
                  <a:gd name="connsiteY2" fmla="*/ 27675 h 1991647"/>
                  <a:gd name="connsiteX3" fmla="*/ 127221 w 3753016"/>
                  <a:gd name="connsiteY3" fmla="*/ 67430 h 1991647"/>
                  <a:gd name="connsiteX4" fmla="*/ 166977 w 3753016"/>
                  <a:gd name="connsiteY4" fmla="*/ 154897 h 1991647"/>
                  <a:gd name="connsiteX5" fmla="*/ 0 w 3753016"/>
                  <a:gd name="connsiteY5" fmla="*/ 226457 h 1991647"/>
                  <a:gd name="connsiteX6" fmla="*/ 818984 w 3753016"/>
                  <a:gd name="connsiteY6" fmla="*/ 1347591 h 1991647"/>
                  <a:gd name="connsiteX7" fmla="*/ 2146852 w 3753016"/>
                  <a:gd name="connsiteY7" fmla="*/ 1991647 h 1991647"/>
                  <a:gd name="connsiteX8" fmla="*/ 3753016 w 3753016"/>
                  <a:gd name="connsiteY8" fmla="*/ 1506617 h 1991647"/>
                  <a:gd name="connsiteX9" fmla="*/ 2409244 w 3753016"/>
                  <a:gd name="connsiteY9" fmla="*/ 1299884 h 1991647"/>
                  <a:gd name="connsiteX10" fmla="*/ 755373 w 3753016"/>
                  <a:gd name="connsiteY10" fmla="*/ 878464 h 1991647"/>
                  <a:gd name="connsiteX11" fmla="*/ 1311965 w 3753016"/>
                  <a:gd name="connsiteY11" fmla="*/ 671729 h 199164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8037"/>
                  <a:gd name="connsiteX1" fmla="*/ 699714 w 3753016"/>
                  <a:gd name="connsiteY1" fmla="*/ 99235 h 1928037"/>
                  <a:gd name="connsiteX2" fmla="*/ 453224 w 3753016"/>
                  <a:gd name="connsiteY2" fmla="*/ 27675 h 1928037"/>
                  <a:gd name="connsiteX3" fmla="*/ 127221 w 3753016"/>
                  <a:gd name="connsiteY3" fmla="*/ 67430 h 1928037"/>
                  <a:gd name="connsiteX4" fmla="*/ 166977 w 3753016"/>
                  <a:gd name="connsiteY4" fmla="*/ 154897 h 1928037"/>
                  <a:gd name="connsiteX5" fmla="*/ 0 w 3753016"/>
                  <a:gd name="connsiteY5" fmla="*/ 226457 h 1928037"/>
                  <a:gd name="connsiteX6" fmla="*/ 818984 w 3753016"/>
                  <a:gd name="connsiteY6" fmla="*/ 1347591 h 1928037"/>
                  <a:gd name="connsiteX7" fmla="*/ 2011680 w 3753016"/>
                  <a:gd name="connsiteY7" fmla="*/ 1928037 h 1928037"/>
                  <a:gd name="connsiteX8" fmla="*/ 3753016 w 3753016"/>
                  <a:gd name="connsiteY8" fmla="*/ 1506617 h 1928037"/>
                  <a:gd name="connsiteX9" fmla="*/ 2409244 w 3753016"/>
                  <a:gd name="connsiteY9" fmla="*/ 1299884 h 1928037"/>
                  <a:gd name="connsiteX10" fmla="*/ 755373 w 3753016"/>
                  <a:gd name="connsiteY10" fmla="*/ 878464 h 1928037"/>
                  <a:gd name="connsiteX11" fmla="*/ 1311965 w 3753016"/>
                  <a:gd name="connsiteY11" fmla="*/ 671729 h 1928037"/>
                  <a:gd name="connsiteX0" fmla="*/ 1311965 w 3753016"/>
                  <a:gd name="connsiteY0" fmla="*/ 671729 h 1929647"/>
                  <a:gd name="connsiteX1" fmla="*/ 699714 w 3753016"/>
                  <a:gd name="connsiteY1" fmla="*/ 99235 h 1929647"/>
                  <a:gd name="connsiteX2" fmla="*/ 453224 w 3753016"/>
                  <a:gd name="connsiteY2" fmla="*/ 27675 h 1929647"/>
                  <a:gd name="connsiteX3" fmla="*/ 127221 w 3753016"/>
                  <a:gd name="connsiteY3" fmla="*/ 67430 h 1929647"/>
                  <a:gd name="connsiteX4" fmla="*/ 166977 w 3753016"/>
                  <a:gd name="connsiteY4" fmla="*/ 154897 h 1929647"/>
                  <a:gd name="connsiteX5" fmla="*/ 0 w 3753016"/>
                  <a:gd name="connsiteY5" fmla="*/ 226457 h 1929647"/>
                  <a:gd name="connsiteX6" fmla="*/ 818984 w 3753016"/>
                  <a:gd name="connsiteY6" fmla="*/ 1347591 h 1929647"/>
                  <a:gd name="connsiteX7" fmla="*/ 2011680 w 3753016"/>
                  <a:gd name="connsiteY7" fmla="*/ 1928037 h 1929647"/>
                  <a:gd name="connsiteX8" fmla="*/ 3753016 w 3753016"/>
                  <a:gd name="connsiteY8" fmla="*/ 1506617 h 1929647"/>
                  <a:gd name="connsiteX9" fmla="*/ 2409244 w 3753016"/>
                  <a:gd name="connsiteY9" fmla="*/ 1299884 h 1929647"/>
                  <a:gd name="connsiteX10" fmla="*/ 755373 w 3753016"/>
                  <a:gd name="connsiteY10" fmla="*/ 878464 h 1929647"/>
                  <a:gd name="connsiteX11" fmla="*/ 1311965 w 3753016"/>
                  <a:gd name="connsiteY11" fmla="*/ 671729 h 1929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3016" h="1929647">
                    <a:moveTo>
                      <a:pt x="1311965" y="671729"/>
                    </a:moveTo>
                    <a:cubicBezTo>
                      <a:pt x="1166191" y="480897"/>
                      <a:pt x="893195" y="-35936"/>
                      <a:pt x="699714" y="99235"/>
                    </a:cubicBezTo>
                    <a:cubicBezTo>
                      <a:pt x="667909" y="136342"/>
                      <a:pt x="636104" y="-73042"/>
                      <a:pt x="453224" y="27675"/>
                    </a:cubicBezTo>
                    <a:cubicBezTo>
                      <a:pt x="360459" y="32976"/>
                      <a:pt x="331304" y="-57141"/>
                      <a:pt x="127221" y="67430"/>
                    </a:cubicBezTo>
                    <a:cubicBezTo>
                      <a:pt x="74212" y="88634"/>
                      <a:pt x="188181" y="128392"/>
                      <a:pt x="166977" y="154897"/>
                    </a:cubicBezTo>
                    <a:cubicBezTo>
                      <a:pt x="145773" y="181402"/>
                      <a:pt x="70236" y="131041"/>
                      <a:pt x="0" y="226457"/>
                    </a:cubicBezTo>
                    <a:cubicBezTo>
                      <a:pt x="272995" y="600168"/>
                      <a:pt x="673210" y="1283981"/>
                      <a:pt x="818984" y="1347591"/>
                    </a:cubicBezTo>
                    <a:cubicBezTo>
                      <a:pt x="1216549" y="1541073"/>
                      <a:pt x="1741336" y="1885630"/>
                      <a:pt x="2011680" y="1928037"/>
                    </a:cubicBezTo>
                    <a:cubicBezTo>
                      <a:pt x="2266121" y="1954542"/>
                      <a:pt x="3172571" y="1647090"/>
                      <a:pt x="3753016" y="1506617"/>
                    </a:cubicBezTo>
                    <a:cubicBezTo>
                      <a:pt x="3697357" y="1407226"/>
                      <a:pt x="3208351" y="1168688"/>
                      <a:pt x="2409244" y="1299884"/>
                    </a:cubicBezTo>
                    <a:cubicBezTo>
                      <a:pt x="489003" y="1295909"/>
                      <a:pt x="734169" y="972555"/>
                      <a:pt x="755373" y="878464"/>
                    </a:cubicBezTo>
                    <a:cubicBezTo>
                      <a:pt x="816333" y="727390"/>
                      <a:pt x="1115833" y="695583"/>
                      <a:pt x="1311965" y="6717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6" name="직사각형 100">
              <a:extLst>
                <a:ext uri="{FF2B5EF4-FFF2-40B4-BE49-F238E27FC236}">
                  <a16:creationId xmlns:a16="http://schemas.microsoft.com/office/drawing/2014/main" id="{F1E70B82-F90A-440E-820B-CBBABF015D08}"/>
                </a:ext>
              </a:extLst>
            </p:cNvPr>
            <p:cNvSpPr/>
            <p:nvPr/>
          </p:nvSpPr>
          <p:spPr>
            <a:xfrm rot="18740140">
              <a:off x="1894195" y="2506511"/>
              <a:ext cx="285737" cy="709307"/>
            </a:xfrm>
            <a:prstGeom prst="rect">
              <a:avLst/>
            </a:prstGeom>
            <a:solidFill>
              <a:schemeClr val="accent3"/>
            </a:solidFill>
            <a:ln>
              <a:noFill/>
            </a:ln>
            <a:effectLst>
              <a:outerShdw blurRad="50800" dist="50800" dir="5400000" algn="ctr" rotWithShape="0">
                <a:srgbClr val="000000">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94" name="Group 100">
            <a:extLst>
              <a:ext uri="{FF2B5EF4-FFF2-40B4-BE49-F238E27FC236}">
                <a16:creationId xmlns:a16="http://schemas.microsoft.com/office/drawing/2014/main" id="{1A8898E1-9575-4EC6-93E5-752F466C8881}"/>
              </a:ext>
            </a:extLst>
          </p:cNvPr>
          <p:cNvGrpSpPr/>
          <p:nvPr/>
        </p:nvGrpSpPr>
        <p:grpSpPr>
          <a:xfrm>
            <a:off x="2085975" y="-6349"/>
            <a:ext cx="8020050" cy="1202154"/>
            <a:chOff x="2336800" y="-6350"/>
            <a:chExt cx="7495821" cy="1374775"/>
          </a:xfrm>
        </p:grpSpPr>
        <p:sp>
          <p:nvSpPr>
            <p:cNvPr id="95" name="Freeform 7">
              <a:extLst>
                <a:ext uri="{FF2B5EF4-FFF2-40B4-BE49-F238E27FC236}">
                  <a16:creationId xmlns:a16="http://schemas.microsoft.com/office/drawing/2014/main" id="{4CD48C47-9712-4B8C-B885-4810944ABED9}"/>
                </a:ext>
              </a:extLst>
            </p:cNvPr>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5">
              <a:extLst>
                <a:ext uri="{FF2B5EF4-FFF2-40B4-BE49-F238E27FC236}">
                  <a16:creationId xmlns:a16="http://schemas.microsoft.com/office/drawing/2014/main" id="{06079312-F8E9-4E51-A7B0-E41C63C8281D}"/>
                </a:ext>
              </a:extLst>
            </p:cNvPr>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7" name="Freeform 6">
              <a:extLst>
                <a:ext uri="{FF2B5EF4-FFF2-40B4-BE49-F238E27FC236}">
                  <a16:creationId xmlns:a16="http://schemas.microsoft.com/office/drawing/2014/main" id="{98CDE205-D91D-4382-9328-0EBAB78DB2F2}"/>
                </a:ext>
              </a:extLst>
            </p:cNvPr>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98" name="Freeform 7">
              <a:extLst>
                <a:ext uri="{FF2B5EF4-FFF2-40B4-BE49-F238E27FC236}">
                  <a16:creationId xmlns:a16="http://schemas.microsoft.com/office/drawing/2014/main" id="{9E1A4361-9361-45D7-B287-B8542C9E5DEE}"/>
                </a:ext>
              </a:extLst>
            </p:cNvPr>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99" name="Rectangle 98">
            <a:extLst>
              <a:ext uri="{FF2B5EF4-FFF2-40B4-BE49-F238E27FC236}">
                <a16:creationId xmlns:a16="http://schemas.microsoft.com/office/drawing/2014/main" id="{F68A5918-2CFB-49DA-A408-83B02E5ED743}"/>
              </a:ext>
            </a:extLst>
          </p:cNvPr>
          <p:cNvSpPr/>
          <p:nvPr/>
        </p:nvSpPr>
        <p:spPr>
          <a:xfrm>
            <a:off x="4559825" y="158597"/>
            <a:ext cx="3026791" cy="800219"/>
          </a:xfrm>
          <a:prstGeom prst="rect">
            <a:avLst/>
          </a:prstGeom>
          <a:noFill/>
        </p:spPr>
        <p:txBody>
          <a:bodyPr wrap="none" lIns="91440" tIns="45720" rIns="91440" bIns="45720" anchor="ctr">
            <a:spAutoFit/>
          </a:bodyPr>
          <a:lstStyle/>
          <a:p>
            <a:pPr algn="ctr"/>
            <a:r>
              <a:rPr lang="en-CA" sz="2800" spc="200" dirty="0">
                <a:ln w="0">
                  <a:noFill/>
                </a:ln>
                <a:solidFill>
                  <a:schemeClr val="bg1"/>
                </a:solidFill>
                <a:latin typeface="Impact" panose="020B0806030902050204" pitchFamily="34" charset="0"/>
              </a:rPr>
              <a:t>Project Planning</a:t>
            </a:r>
          </a:p>
          <a:p>
            <a:pPr algn="ctr"/>
            <a:r>
              <a:rPr lang="en-CA" spc="200" dirty="0">
                <a:ln w="0">
                  <a:noFill/>
                </a:ln>
                <a:solidFill>
                  <a:schemeClr val="bg1"/>
                </a:solidFill>
                <a:latin typeface="Impact" panose="020B0806030902050204" pitchFamily="34" charset="0"/>
              </a:rPr>
              <a:t>Risk &amp; Challenges</a:t>
            </a:r>
          </a:p>
        </p:txBody>
      </p:sp>
      <p:sp>
        <p:nvSpPr>
          <p:cNvPr id="7" name="TextBox 6">
            <a:extLst>
              <a:ext uri="{FF2B5EF4-FFF2-40B4-BE49-F238E27FC236}">
                <a16:creationId xmlns:a16="http://schemas.microsoft.com/office/drawing/2014/main" id="{1DCF2EDE-AA3C-4BA4-9EC9-E957A876D83F}"/>
              </a:ext>
            </a:extLst>
          </p:cNvPr>
          <p:cNvSpPr txBox="1"/>
          <p:nvPr/>
        </p:nvSpPr>
        <p:spPr>
          <a:xfrm>
            <a:off x="8884730" y="2694398"/>
            <a:ext cx="2279083" cy="861774"/>
          </a:xfrm>
          <a:prstGeom prst="rect">
            <a:avLst/>
          </a:prstGeom>
          <a:noFill/>
        </p:spPr>
        <p:txBody>
          <a:bodyPr wrap="square" rtlCol="0">
            <a:spAutoFit/>
          </a:bodyPr>
          <a:lstStyle/>
          <a:p>
            <a:r>
              <a:rPr lang="en-US" sz="1000" dirty="0"/>
              <a:t>There is free trial from Google Cloud. We may install few cameras at the very beginning of the project and to see the actual cost of real time image processing.  </a:t>
            </a:r>
          </a:p>
        </p:txBody>
      </p:sp>
      <p:sp>
        <p:nvSpPr>
          <p:cNvPr id="79" name="TextBox 78">
            <a:extLst>
              <a:ext uri="{FF2B5EF4-FFF2-40B4-BE49-F238E27FC236}">
                <a16:creationId xmlns:a16="http://schemas.microsoft.com/office/drawing/2014/main" id="{CEDE9D0F-747B-48BA-8D42-B20990C1BE58}"/>
              </a:ext>
            </a:extLst>
          </p:cNvPr>
          <p:cNvSpPr txBox="1"/>
          <p:nvPr/>
        </p:nvSpPr>
        <p:spPr>
          <a:xfrm>
            <a:off x="1151665" y="1503020"/>
            <a:ext cx="2372403" cy="1015663"/>
          </a:xfrm>
          <a:prstGeom prst="rect">
            <a:avLst/>
          </a:prstGeom>
          <a:noFill/>
        </p:spPr>
        <p:txBody>
          <a:bodyPr wrap="square" rtlCol="0">
            <a:spAutoFit/>
          </a:bodyPr>
          <a:lstStyle/>
          <a:p>
            <a:pPr algn="r"/>
            <a:r>
              <a:rPr lang="en-US" sz="1000" dirty="0"/>
              <a:t>Create a win-win business model. </a:t>
            </a:r>
          </a:p>
          <a:p>
            <a:pPr algn="r"/>
            <a:r>
              <a:rPr lang="en-US" sz="1000" dirty="0"/>
              <a:t>A digital AD platform will benefit AD company themselves. They provided data and Cineplex will use data to provide more effective AD placing strategies for AD companies. </a:t>
            </a:r>
          </a:p>
        </p:txBody>
      </p:sp>
      <p:sp>
        <p:nvSpPr>
          <p:cNvPr id="2" name="Rectangle 1">
            <a:extLst>
              <a:ext uri="{FF2B5EF4-FFF2-40B4-BE49-F238E27FC236}">
                <a16:creationId xmlns:a16="http://schemas.microsoft.com/office/drawing/2014/main" id="{DD574577-D3AD-477E-8022-DDC05DE15A9E}"/>
              </a:ext>
            </a:extLst>
          </p:cNvPr>
          <p:cNvSpPr/>
          <p:nvPr/>
        </p:nvSpPr>
        <p:spPr>
          <a:xfrm>
            <a:off x="1397441" y="4136251"/>
            <a:ext cx="2081104" cy="808876"/>
          </a:xfrm>
          <a:prstGeom prst="rect">
            <a:avLst/>
          </a:prstGeom>
        </p:spPr>
        <p:txBody>
          <a:bodyPr wrap="square">
            <a:spAutoFit/>
          </a:bodyPr>
          <a:lstStyle/>
          <a:p>
            <a:pPr algn="r">
              <a:lnSpc>
                <a:spcPct val="107000"/>
              </a:lnSpc>
              <a:spcAft>
                <a:spcPts val="800"/>
              </a:spcAft>
            </a:pPr>
            <a:r>
              <a:rPr lang="en-US" sz="1100" dirty="0">
                <a:latin typeface="Calibri" panose="020F0502020204030204" pitchFamily="34" charset="0"/>
                <a:ea typeface="DengXian" panose="02010600030101010101" pitchFamily="2" charset="-122"/>
                <a:cs typeface="Times New Roman" panose="02020603050405020304" pitchFamily="18" charset="0"/>
              </a:rPr>
              <a:t>Need more communication with IT team and data architecture in order to make sure the data infrastructure is realizable. </a:t>
            </a:r>
          </a:p>
        </p:txBody>
      </p:sp>
      <p:sp>
        <p:nvSpPr>
          <p:cNvPr id="3" name="Rectangle 2">
            <a:extLst>
              <a:ext uri="{FF2B5EF4-FFF2-40B4-BE49-F238E27FC236}">
                <a16:creationId xmlns:a16="http://schemas.microsoft.com/office/drawing/2014/main" id="{E05C24CC-2C0A-4B2B-8909-CDCA432E3AAA}"/>
              </a:ext>
            </a:extLst>
          </p:cNvPr>
          <p:cNvSpPr/>
          <p:nvPr/>
        </p:nvSpPr>
        <p:spPr>
          <a:xfrm>
            <a:off x="8468686" y="4976622"/>
            <a:ext cx="2438846" cy="1323439"/>
          </a:xfrm>
          <a:prstGeom prst="rect">
            <a:avLst/>
          </a:prstGeom>
        </p:spPr>
        <p:txBody>
          <a:bodyPr wrap="square">
            <a:spAutoFit/>
          </a:bodyPr>
          <a:lstStyle/>
          <a:p>
            <a:r>
              <a:rPr lang="en-US" sz="1000" dirty="0">
                <a:latin typeface="Calibri" panose="020F0502020204030204" pitchFamily="34" charset="0"/>
                <a:ea typeface="DengXian" panose="02010600030101010101" pitchFamily="2" charset="-122"/>
                <a:cs typeface="Times New Roman" panose="02020603050405020304" pitchFamily="18" charset="0"/>
              </a:rPr>
              <a:t>Protect the privacy of the customers and won’t share data with another stakeholder</a:t>
            </a:r>
          </a:p>
          <a:p>
            <a:r>
              <a:rPr lang="en-US" sz="1000" dirty="0">
                <a:latin typeface="Calibri" panose="020F0502020204030204" pitchFamily="34" charset="0"/>
                <a:ea typeface="DengXian" panose="02010600030101010101" pitchFamily="2" charset="-122"/>
                <a:cs typeface="Times New Roman" panose="02020603050405020304" pitchFamily="18" charset="0"/>
              </a:rPr>
              <a:t>Protect consumer’s portraiture rights (image took from the camera)</a:t>
            </a:r>
          </a:p>
          <a:p>
            <a:r>
              <a:rPr lang="en-US" sz="1000" dirty="0">
                <a:latin typeface="Calibri" panose="020F0502020204030204" pitchFamily="34" charset="0"/>
                <a:ea typeface="DengXian" panose="02010600030101010101" pitchFamily="2" charset="-122"/>
                <a:cs typeface="Times New Roman" panose="02020603050405020304" pitchFamily="18" charset="0"/>
              </a:rPr>
              <a:t>Use information only for what we want to disclose the purpose</a:t>
            </a:r>
          </a:p>
          <a:p>
            <a:r>
              <a:rPr lang="en-US" sz="1000" dirty="0">
                <a:latin typeface="Calibri" panose="020F0502020204030204" pitchFamily="34" charset="0"/>
                <a:ea typeface="DengXian" panose="02010600030101010101" pitchFamily="2" charset="-122"/>
                <a:cs typeface="Times New Roman" panose="02020603050405020304" pitchFamily="18" charset="0"/>
              </a:rPr>
              <a:t>Set up Data protection officer and limits of authority of obtaining data </a:t>
            </a:r>
          </a:p>
        </p:txBody>
      </p:sp>
    </p:spTree>
    <p:extLst>
      <p:ext uri="{BB962C8B-B14F-4D97-AF65-F5344CB8AC3E}">
        <p14:creationId xmlns:p14="http://schemas.microsoft.com/office/powerpoint/2010/main" val="2011312539"/>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Freeform 120"/>
          <p:cNvSpPr/>
          <p:nvPr/>
        </p:nvSpPr>
        <p:spPr>
          <a:xfrm>
            <a:off x="0" y="0"/>
            <a:ext cx="12192000" cy="6858000"/>
          </a:xfrm>
          <a:custGeom>
            <a:avLst/>
            <a:gdLst>
              <a:gd name="connsiteX0" fmla="*/ 10523226 w 12192000"/>
              <a:gd name="connsiteY0" fmla="*/ 0 h 6858000"/>
              <a:gd name="connsiteX1" fmla="*/ 12192000 w 12192000"/>
              <a:gd name="connsiteY1" fmla="*/ 0 h 6858000"/>
              <a:gd name="connsiteX2" fmla="*/ 12192000 w 12192000"/>
              <a:gd name="connsiteY2" fmla="*/ 4398845 h 6858000"/>
              <a:gd name="connsiteX3" fmla="*/ 12106031 w 12192000"/>
              <a:gd name="connsiteY3" fmla="*/ 4418734 h 6858000"/>
              <a:gd name="connsiteX4" fmla="*/ 7236250 w 12192000"/>
              <a:gd name="connsiteY4" fmla="*/ 4634577 h 6858000"/>
              <a:gd name="connsiteX5" fmla="*/ 3877451 w 12192000"/>
              <a:gd name="connsiteY5" fmla="*/ 6757126 h 6858000"/>
              <a:gd name="connsiteX6" fmla="*/ 3800340 w 12192000"/>
              <a:gd name="connsiteY6" fmla="*/ 6858000 h 6858000"/>
              <a:gd name="connsiteX7" fmla="*/ 0 w 12192000"/>
              <a:gd name="connsiteY7" fmla="*/ 6858000 h 6858000"/>
              <a:gd name="connsiteX8" fmla="*/ 0 w 12192000"/>
              <a:gd name="connsiteY8" fmla="*/ 3661609 h 6858000"/>
              <a:gd name="connsiteX9" fmla="*/ 114844 w 12192000"/>
              <a:gd name="connsiteY9" fmla="*/ 3648787 h 6858000"/>
              <a:gd name="connsiteX10" fmla="*/ 1443788 w 12192000"/>
              <a:gd name="connsiteY10" fmla="*/ 2811320 h 6858000"/>
              <a:gd name="connsiteX11" fmla="*/ 6140714 w 12192000"/>
              <a:gd name="connsiteY11" fmla="*/ 1459714 h 6858000"/>
              <a:gd name="connsiteX12" fmla="*/ 10415284 w 12192000"/>
              <a:gd name="connsiteY12" fmla="*/ 1063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858000">
                <a:moveTo>
                  <a:pt x="10523226" y="0"/>
                </a:moveTo>
                <a:lnTo>
                  <a:pt x="12192000" y="0"/>
                </a:lnTo>
                <a:lnTo>
                  <a:pt x="12192000" y="4398845"/>
                </a:lnTo>
                <a:lnTo>
                  <a:pt x="12106031" y="4418734"/>
                </a:lnTo>
                <a:cubicBezTo>
                  <a:pt x="10322516" y="4806074"/>
                  <a:pt x="8860477" y="4550230"/>
                  <a:pt x="7236250" y="4634577"/>
                </a:cubicBezTo>
                <a:cubicBezTo>
                  <a:pt x="5752923" y="4711692"/>
                  <a:pt x="4840379" y="5522739"/>
                  <a:pt x="3877451" y="6757126"/>
                </a:cubicBezTo>
                <a:lnTo>
                  <a:pt x="3800340" y="6858000"/>
                </a:lnTo>
                <a:lnTo>
                  <a:pt x="0" y="6858000"/>
                </a:lnTo>
                <a:lnTo>
                  <a:pt x="0" y="3661609"/>
                </a:lnTo>
                <a:lnTo>
                  <a:pt x="114844" y="3648787"/>
                </a:lnTo>
                <a:cubicBezTo>
                  <a:pt x="570604" y="3570783"/>
                  <a:pt x="1017211" y="3302379"/>
                  <a:pt x="1443788" y="2811320"/>
                </a:cubicBezTo>
                <a:cubicBezTo>
                  <a:pt x="2683216" y="1395327"/>
                  <a:pt x="3839629" y="1147006"/>
                  <a:pt x="6140714" y="1459714"/>
                </a:cubicBezTo>
                <a:cubicBezTo>
                  <a:pt x="7035270" y="1583877"/>
                  <a:pt x="9224514" y="1167099"/>
                  <a:pt x="10415284" y="106311"/>
                </a:cubicBezTo>
                <a:close/>
              </a:path>
            </a:pathLst>
          </a:custGeom>
          <a:gradFill>
            <a:gsLst>
              <a:gs pos="100000">
                <a:srgbClr val="EBFCFF"/>
              </a:gs>
              <a:gs pos="0">
                <a:schemeClr val="bg1"/>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grpSp>
        <p:nvGrpSpPr>
          <p:cNvPr id="114" name="Group 113"/>
          <p:cNvGrpSpPr/>
          <p:nvPr/>
        </p:nvGrpSpPr>
        <p:grpSpPr>
          <a:xfrm>
            <a:off x="78144" y="0"/>
            <a:ext cx="5986473" cy="3272768"/>
            <a:chOff x="237168" y="0"/>
            <a:chExt cx="5986473" cy="3272768"/>
          </a:xfrm>
        </p:grpSpPr>
        <p:sp>
          <p:nvSpPr>
            <p:cNvPr id="47" name="Freeform 46"/>
            <p:cNvSpPr>
              <a:spLocks/>
            </p:cNvSpPr>
            <p:nvPr/>
          </p:nvSpPr>
          <p:spPr bwMode="auto">
            <a:xfrm>
              <a:off x="2396773" y="0"/>
              <a:ext cx="3826868" cy="1462334"/>
            </a:xfrm>
            <a:custGeom>
              <a:avLst/>
              <a:gdLst>
                <a:gd name="connsiteX0" fmla="*/ 0 w 3826868"/>
                <a:gd name="connsiteY0" fmla="*/ 0 h 1462334"/>
                <a:gd name="connsiteX1" fmla="*/ 3826868 w 3826868"/>
                <a:gd name="connsiteY1" fmla="*/ 0 h 1462334"/>
                <a:gd name="connsiteX2" fmla="*/ 3747083 w 3826868"/>
                <a:gd name="connsiteY2" fmla="*/ 92650 h 1462334"/>
                <a:gd name="connsiteX3" fmla="*/ 3101090 w 3826868"/>
                <a:gd name="connsiteY3" fmla="*/ 842809 h 1462334"/>
                <a:gd name="connsiteX4" fmla="*/ 2263410 w 3826868"/>
                <a:gd name="connsiteY4" fmla="*/ 1389449 h 1462334"/>
                <a:gd name="connsiteX5" fmla="*/ 1871184 w 3826868"/>
                <a:gd name="connsiteY5" fmla="*/ 1459531 h 1462334"/>
                <a:gd name="connsiteX6" fmla="*/ 1750716 w 3826868"/>
                <a:gd name="connsiteY6" fmla="*/ 1462334 h 1462334"/>
                <a:gd name="connsiteX7" fmla="*/ 588047 w 3826868"/>
                <a:gd name="connsiteY7" fmla="*/ 1030629 h 1462334"/>
                <a:gd name="connsiteX8" fmla="*/ 29440 w 3826868"/>
                <a:gd name="connsiteY8" fmla="*/ 138322 h 146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6868" h="1462334">
                  <a:moveTo>
                    <a:pt x="0" y="0"/>
                  </a:moveTo>
                  <a:lnTo>
                    <a:pt x="3826868" y="0"/>
                  </a:lnTo>
                  <a:lnTo>
                    <a:pt x="3747083" y="92650"/>
                  </a:lnTo>
                  <a:cubicBezTo>
                    <a:pt x="3101090" y="842809"/>
                    <a:pt x="3101090" y="842809"/>
                    <a:pt x="3101090" y="842809"/>
                  </a:cubicBezTo>
                  <a:cubicBezTo>
                    <a:pt x="2871358" y="1111924"/>
                    <a:pt x="2579991" y="1294138"/>
                    <a:pt x="2263410" y="1389449"/>
                  </a:cubicBezTo>
                  <a:cubicBezTo>
                    <a:pt x="2134536" y="1425892"/>
                    <a:pt x="2005661" y="1451121"/>
                    <a:pt x="1871184" y="1459531"/>
                  </a:cubicBezTo>
                  <a:cubicBezTo>
                    <a:pt x="1831962" y="1462334"/>
                    <a:pt x="1792739" y="1462334"/>
                    <a:pt x="1750716" y="1462334"/>
                  </a:cubicBezTo>
                  <a:cubicBezTo>
                    <a:pt x="1338878" y="1462334"/>
                    <a:pt x="927042" y="1322170"/>
                    <a:pt x="588047" y="1030629"/>
                  </a:cubicBezTo>
                  <a:cubicBezTo>
                    <a:pt x="305698" y="787532"/>
                    <a:pt x="118149" y="474216"/>
                    <a:pt x="29440" y="138322"/>
                  </a:cubicBezTo>
                  <a:close/>
                </a:path>
              </a:pathLst>
            </a:custGeom>
            <a:gradFill flip="none" rotWithShape="1">
              <a:gsLst>
                <a:gs pos="100000">
                  <a:srgbClr val="3EDCFC"/>
                </a:gs>
                <a:gs pos="53000">
                  <a:srgbClr val="01A0D9"/>
                </a:gs>
              </a:gsLst>
              <a:lin ang="189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42" name="Freeform 41"/>
            <p:cNvSpPr>
              <a:spLocks/>
            </p:cNvSpPr>
            <p:nvPr/>
          </p:nvSpPr>
          <p:spPr bwMode="auto">
            <a:xfrm>
              <a:off x="1208913" y="0"/>
              <a:ext cx="4729268" cy="2475166"/>
            </a:xfrm>
            <a:custGeom>
              <a:avLst/>
              <a:gdLst>
                <a:gd name="connsiteX0" fmla="*/ 141588 w 4729268"/>
                <a:gd name="connsiteY0" fmla="*/ 0 h 2475166"/>
                <a:gd name="connsiteX1" fmla="*/ 4729268 w 4729268"/>
                <a:gd name="connsiteY1" fmla="*/ 0 h 2475166"/>
                <a:gd name="connsiteX2" fmla="*/ 4626749 w 4729268"/>
                <a:gd name="connsiteY2" fmla="*/ 119231 h 2475166"/>
                <a:gd name="connsiteX3" fmla="*/ 3478409 w 4729268"/>
                <a:gd name="connsiteY3" fmla="*/ 1454767 h 2475166"/>
                <a:gd name="connsiteX4" fmla="*/ 3131056 w 4729268"/>
                <a:gd name="connsiteY4" fmla="*/ 1855638 h 2475166"/>
                <a:gd name="connsiteX5" fmla="*/ 2349510 w 4729268"/>
                <a:gd name="connsiteY5" fmla="*/ 2382657 h 2475166"/>
                <a:gd name="connsiteX6" fmla="*/ 1780858 w 4729268"/>
                <a:gd name="connsiteY6" fmla="*/ 2475166 h 2475166"/>
                <a:gd name="connsiteX7" fmla="*/ 618343 w 4729268"/>
                <a:gd name="connsiteY7" fmla="*/ 2043459 h 2475166"/>
                <a:gd name="connsiteX8" fmla="*/ 96047 w 4729268"/>
                <a:gd name="connsiteY8" fmla="*/ 115165 h 247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268" h="2475166">
                  <a:moveTo>
                    <a:pt x="141588" y="0"/>
                  </a:moveTo>
                  <a:lnTo>
                    <a:pt x="4729268" y="0"/>
                  </a:lnTo>
                  <a:lnTo>
                    <a:pt x="4626749" y="119231"/>
                  </a:lnTo>
                  <a:cubicBezTo>
                    <a:pt x="3478409" y="1454767"/>
                    <a:pt x="3478409" y="1454767"/>
                    <a:pt x="3478409" y="1454767"/>
                  </a:cubicBezTo>
                  <a:cubicBezTo>
                    <a:pt x="3131056" y="1855638"/>
                    <a:pt x="3131056" y="1855638"/>
                    <a:pt x="3131056" y="1855638"/>
                  </a:cubicBezTo>
                  <a:cubicBezTo>
                    <a:pt x="2915360" y="2107934"/>
                    <a:pt x="2643640" y="2284542"/>
                    <a:pt x="2349510" y="2382657"/>
                  </a:cubicBezTo>
                  <a:cubicBezTo>
                    <a:pt x="2164628" y="2444330"/>
                    <a:pt x="1974144" y="2475166"/>
                    <a:pt x="1780858" y="2475166"/>
                  </a:cubicBezTo>
                  <a:cubicBezTo>
                    <a:pt x="1369076" y="2475166"/>
                    <a:pt x="957293" y="2332198"/>
                    <a:pt x="618343" y="2043459"/>
                  </a:cubicBezTo>
                  <a:cubicBezTo>
                    <a:pt x="50764" y="1554470"/>
                    <a:pt x="-133239" y="784094"/>
                    <a:pt x="96047" y="115165"/>
                  </a:cubicBezTo>
                  <a:close/>
                </a:path>
              </a:pathLst>
            </a:custGeom>
            <a:solidFill>
              <a:schemeClr val="bg1"/>
            </a:solidFill>
            <a:ln>
              <a:noFill/>
            </a:ln>
            <a:effectLst>
              <a:outerShdw blurRad="101600" dist="38100" dir="2700000" algn="tl" rotWithShape="0">
                <a:prstClr val="black">
                  <a:alpha val="6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40" name="Freeform 39"/>
            <p:cNvSpPr/>
            <p:nvPr/>
          </p:nvSpPr>
          <p:spPr>
            <a:xfrm>
              <a:off x="237168" y="0"/>
              <a:ext cx="5414398" cy="3272768"/>
            </a:xfrm>
            <a:custGeom>
              <a:avLst/>
              <a:gdLst>
                <a:gd name="connsiteX0" fmla="*/ 711768 w 5414398"/>
                <a:gd name="connsiteY0" fmla="*/ 0 h 3272768"/>
                <a:gd name="connsiteX1" fmla="*/ 5414398 w 5414398"/>
                <a:gd name="connsiteY1" fmla="*/ 0 h 3272768"/>
                <a:gd name="connsiteX2" fmla="*/ 5367108 w 5414398"/>
                <a:gd name="connsiteY2" fmla="*/ 54895 h 3272768"/>
                <a:gd name="connsiteX3" fmla="*/ 4056223 w 5414398"/>
                <a:gd name="connsiteY3" fmla="*/ 1576571 h 3272768"/>
                <a:gd name="connsiteX4" fmla="*/ 3319443 w 5414398"/>
                <a:gd name="connsiteY4" fmla="*/ 2434483 h 3272768"/>
                <a:gd name="connsiteX5" fmla="*/ 3131747 w 5414398"/>
                <a:gd name="connsiteY5" fmla="*/ 2653166 h 3272768"/>
                <a:gd name="connsiteX6" fmla="*/ 1778649 w 5414398"/>
                <a:gd name="connsiteY6" fmla="*/ 3272768 h 3272768"/>
                <a:gd name="connsiteX7" fmla="*/ 618852 w 5414398"/>
                <a:gd name="connsiteY7" fmla="*/ 2841009 h 3272768"/>
                <a:gd name="connsiteX8" fmla="*/ 431155 w 5414398"/>
                <a:gd name="connsiteY8" fmla="*/ 326151 h 3272768"/>
                <a:gd name="connsiteX9" fmla="*/ 617556 w 5414398"/>
                <a:gd name="connsiteY9" fmla="*/ 109500 h 327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14398" h="3272768">
                  <a:moveTo>
                    <a:pt x="711768" y="0"/>
                  </a:moveTo>
                  <a:lnTo>
                    <a:pt x="5414398" y="0"/>
                  </a:lnTo>
                  <a:lnTo>
                    <a:pt x="5367108" y="54895"/>
                  </a:lnTo>
                  <a:cubicBezTo>
                    <a:pt x="4056223" y="1576571"/>
                    <a:pt x="4056223" y="1576571"/>
                    <a:pt x="4056223" y="1576571"/>
                  </a:cubicBezTo>
                  <a:cubicBezTo>
                    <a:pt x="3319443" y="2434483"/>
                    <a:pt x="3319443" y="2434483"/>
                    <a:pt x="3319443" y="2434483"/>
                  </a:cubicBezTo>
                  <a:cubicBezTo>
                    <a:pt x="3131747" y="2653166"/>
                    <a:pt x="3131747" y="2653166"/>
                    <a:pt x="3131747" y="2653166"/>
                  </a:cubicBezTo>
                  <a:cubicBezTo>
                    <a:pt x="2778765" y="3062496"/>
                    <a:pt x="2280108" y="3272768"/>
                    <a:pt x="1778649" y="3272768"/>
                  </a:cubicBezTo>
                  <a:cubicBezTo>
                    <a:pt x="1366837" y="3272768"/>
                    <a:pt x="955025" y="3129783"/>
                    <a:pt x="618852" y="2841009"/>
                  </a:cubicBezTo>
                  <a:cubicBezTo>
                    <a:pt x="-126332" y="2198977"/>
                    <a:pt x="-210376" y="1071917"/>
                    <a:pt x="431155" y="326151"/>
                  </a:cubicBezTo>
                  <a:cubicBezTo>
                    <a:pt x="497339" y="249227"/>
                    <a:pt x="559387" y="177110"/>
                    <a:pt x="617556" y="109500"/>
                  </a:cubicBezTo>
                  <a:close/>
                </a:path>
              </a:pathLst>
            </a:custGeom>
            <a:gradFill flip="none" rotWithShape="1">
              <a:gsLst>
                <a:gs pos="100000">
                  <a:srgbClr val="3EDCFC"/>
                </a:gs>
                <a:gs pos="0">
                  <a:srgbClr val="01A0D9"/>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1585351" y="628734"/>
            <a:ext cx="1649078" cy="1566311"/>
            <a:chOff x="1328201" y="1004168"/>
            <a:chExt cx="1363548" cy="1295109"/>
          </a:xfrm>
        </p:grpSpPr>
        <p:sp>
          <p:nvSpPr>
            <p:cNvPr id="21" name="Rectangle 20"/>
            <p:cNvSpPr/>
            <p:nvPr/>
          </p:nvSpPr>
          <p:spPr>
            <a:xfrm>
              <a:off x="1741136" y="1408575"/>
              <a:ext cx="950613" cy="890702"/>
            </a:xfrm>
            <a:prstGeom prst="rect">
              <a:avLst/>
            </a:prstGeom>
            <a:noFill/>
          </p:spPr>
          <p:txBody>
            <a:bodyPr wrap="none" lIns="91440" tIns="45720" rIns="91440" bIns="45720">
              <a:spAutoFit/>
            </a:bodyPr>
            <a:lstStyle/>
            <a:p>
              <a:r>
                <a:rPr lang="en-US" sz="3200" spc="200" dirty="0">
                  <a:ln w="0">
                    <a:noFill/>
                  </a:ln>
                  <a:solidFill>
                    <a:schemeClr val="bg1"/>
                  </a:solidFill>
                  <a:latin typeface="Impact" panose="020B0806030902050204" pitchFamily="34" charset="0"/>
                </a:rPr>
                <a:t>C</a:t>
              </a:r>
              <a:r>
                <a:rPr lang="en-US" sz="3200" spc="200" baseline="30000" dirty="0">
                  <a:ln w="0">
                    <a:noFill/>
                  </a:ln>
                  <a:solidFill>
                    <a:schemeClr val="bg1"/>
                  </a:solidFill>
                  <a:latin typeface="Impact" panose="020B0806030902050204" pitchFamily="34" charset="0"/>
                </a:rPr>
                <a:t>+</a:t>
              </a:r>
              <a:r>
                <a:rPr lang="en-US" sz="3200" spc="200" dirty="0">
                  <a:ln w="0">
                    <a:noFill/>
                  </a:ln>
                  <a:solidFill>
                    <a:schemeClr val="bg1"/>
                  </a:solidFill>
                  <a:latin typeface="Impact" panose="020B0806030902050204" pitchFamily="34" charset="0"/>
                </a:rPr>
                <a:t>D</a:t>
              </a:r>
              <a:endParaRPr lang="en-US" sz="3200" cap="none" spc="200" dirty="0">
                <a:ln w="0">
                  <a:noFill/>
                </a:ln>
                <a:solidFill>
                  <a:schemeClr val="bg1"/>
                </a:solidFill>
                <a:latin typeface="Impact" panose="020B0806030902050204" pitchFamily="34" charset="0"/>
              </a:endParaRPr>
            </a:p>
            <a:p>
              <a:r>
                <a:rPr lang="en-US" sz="3200" spc="200" dirty="0">
                  <a:ln w="0">
                    <a:noFill/>
                  </a:ln>
                  <a:solidFill>
                    <a:schemeClr val="bg1"/>
                  </a:solidFill>
                  <a:latin typeface="Impact" panose="020B0806030902050204" pitchFamily="34" charset="0"/>
                </a:rPr>
                <a:t>TEAM</a:t>
              </a:r>
              <a:endParaRPr lang="en-US" sz="3200" cap="none" spc="200" dirty="0">
                <a:ln w="0">
                  <a:noFill/>
                </a:ln>
                <a:solidFill>
                  <a:schemeClr val="bg1"/>
                </a:solidFill>
                <a:latin typeface="Impact" panose="020B0806030902050204" pitchFamily="34" charset="0"/>
              </a:endParaRPr>
            </a:p>
          </p:txBody>
        </p:sp>
        <p:sp>
          <p:nvSpPr>
            <p:cNvPr id="22" name="Freeform 31"/>
            <p:cNvSpPr>
              <a:spLocks/>
            </p:cNvSpPr>
            <p:nvPr/>
          </p:nvSpPr>
          <p:spPr bwMode="auto">
            <a:xfrm>
              <a:off x="1328201" y="1004168"/>
              <a:ext cx="864230" cy="1171499"/>
            </a:xfrm>
            <a:custGeom>
              <a:avLst/>
              <a:gdLst>
                <a:gd name="T0" fmla="*/ 189 w 515"/>
                <a:gd name="T1" fmla="*/ 755 h 755"/>
                <a:gd name="T2" fmla="*/ 0 w 515"/>
                <a:gd name="T3" fmla="*/ 755 h 755"/>
                <a:gd name="T4" fmla="*/ 0 w 515"/>
                <a:gd name="T5" fmla="*/ 0 h 755"/>
                <a:gd name="T6" fmla="*/ 515 w 515"/>
                <a:gd name="T7" fmla="*/ 0 h 755"/>
                <a:gd name="T8" fmla="*/ 515 w 515"/>
                <a:gd name="T9" fmla="*/ 234 h 755"/>
                <a:gd name="T10" fmla="*/ 457 w 515"/>
                <a:gd name="T11" fmla="*/ 234 h 755"/>
                <a:gd name="T12" fmla="*/ 457 w 515"/>
                <a:gd name="T13" fmla="*/ 58 h 755"/>
                <a:gd name="T14" fmla="*/ 57 w 515"/>
                <a:gd name="T15" fmla="*/ 58 h 755"/>
                <a:gd name="T16" fmla="*/ 57 w 515"/>
                <a:gd name="T17" fmla="*/ 697 h 755"/>
                <a:gd name="T18" fmla="*/ 189 w 515"/>
                <a:gd name="T19" fmla="*/ 697 h 755"/>
                <a:gd name="T20" fmla="*/ 189 w 515"/>
                <a:gd name="T21" fmla="*/ 755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 h="755">
                  <a:moveTo>
                    <a:pt x="189" y="755"/>
                  </a:moveTo>
                  <a:lnTo>
                    <a:pt x="0" y="755"/>
                  </a:lnTo>
                  <a:lnTo>
                    <a:pt x="0" y="0"/>
                  </a:lnTo>
                  <a:lnTo>
                    <a:pt x="515" y="0"/>
                  </a:lnTo>
                  <a:lnTo>
                    <a:pt x="515" y="234"/>
                  </a:lnTo>
                  <a:lnTo>
                    <a:pt x="457" y="234"/>
                  </a:lnTo>
                  <a:lnTo>
                    <a:pt x="457" y="58"/>
                  </a:lnTo>
                  <a:lnTo>
                    <a:pt x="57" y="58"/>
                  </a:lnTo>
                  <a:lnTo>
                    <a:pt x="57" y="697"/>
                  </a:lnTo>
                  <a:lnTo>
                    <a:pt x="189" y="697"/>
                  </a:lnTo>
                  <a:lnTo>
                    <a:pt x="189" y="755"/>
                  </a:lnTo>
                  <a:close/>
                </a:path>
              </a:pathLst>
            </a:custGeom>
            <a:solidFill>
              <a:srgbClr val="92E3FC">
                <a:alpha val="86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6" name="Group 85"/>
          <p:cNvGrpSpPr/>
          <p:nvPr/>
        </p:nvGrpSpPr>
        <p:grpSpPr>
          <a:xfrm>
            <a:off x="9426921" y="2539097"/>
            <a:ext cx="2126799" cy="2124618"/>
            <a:chOff x="8979005" y="443761"/>
            <a:chExt cx="2126799" cy="2124618"/>
          </a:xfrm>
        </p:grpSpPr>
        <p:sp>
          <p:nvSpPr>
            <p:cNvPr id="91" name="Freeform 15"/>
            <p:cNvSpPr>
              <a:spLocks/>
            </p:cNvSpPr>
            <p:nvPr/>
          </p:nvSpPr>
          <p:spPr bwMode="auto">
            <a:xfrm>
              <a:off x="8979005" y="443761"/>
              <a:ext cx="2126799" cy="2124618"/>
            </a:xfrm>
            <a:custGeom>
              <a:avLst/>
              <a:gdLst>
                <a:gd name="T0" fmla="*/ 77 w 1235"/>
                <a:gd name="T1" fmla="*/ 478 h 1234"/>
                <a:gd name="T2" fmla="*/ 479 w 1235"/>
                <a:gd name="T3" fmla="*/ 76 h 1234"/>
                <a:gd name="T4" fmla="*/ 756 w 1235"/>
                <a:gd name="T5" fmla="*/ 76 h 1234"/>
                <a:gd name="T6" fmla="*/ 1158 w 1235"/>
                <a:gd name="T7" fmla="*/ 478 h 1234"/>
                <a:gd name="T8" fmla="*/ 1158 w 1235"/>
                <a:gd name="T9" fmla="*/ 756 h 1234"/>
                <a:gd name="T10" fmla="*/ 756 w 1235"/>
                <a:gd name="T11" fmla="*/ 1158 h 1234"/>
                <a:gd name="T12" fmla="*/ 479 w 1235"/>
                <a:gd name="T13" fmla="*/ 1158 h 1234"/>
                <a:gd name="T14" fmla="*/ 77 w 1235"/>
                <a:gd name="T15" fmla="*/ 756 h 1234"/>
                <a:gd name="T16" fmla="*/ 77 w 1235"/>
                <a:gd name="T17" fmla="*/ 47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5" h="1234">
                  <a:moveTo>
                    <a:pt x="77" y="478"/>
                  </a:moveTo>
                  <a:cubicBezTo>
                    <a:pt x="479" y="76"/>
                    <a:pt x="479" y="76"/>
                    <a:pt x="479" y="76"/>
                  </a:cubicBezTo>
                  <a:cubicBezTo>
                    <a:pt x="555" y="0"/>
                    <a:pt x="679" y="0"/>
                    <a:pt x="756" y="76"/>
                  </a:cubicBezTo>
                  <a:cubicBezTo>
                    <a:pt x="1158" y="478"/>
                    <a:pt x="1158" y="478"/>
                    <a:pt x="1158" y="478"/>
                  </a:cubicBezTo>
                  <a:cubicBezTo>
                    <a:pt x="1235" y="555"/>
                    <a:pt x="1235" y="679"/>
                    <a:pt x="1158" y="756"/>
                  </a:cubicBezTo>
                  <a:cubicBezTo>
                    <a:pt x="756" y="1158"/>
                    <a:pt x="756" y="1158"/>
                    <a:pt x="756" y="1158"/>
                  </a:cubicBezTo>
                  <a:cubicBezTo>
                    <a:pt x="679" y="1234"/>
                    <a:pt x="555" y="1234"/>
                    <a:pt x="479" y="1158"/>
                  </a:cubicBezTo>
                  <a:cubicBezTo>
                    <a:pt x="77" y="756"/>
                    <a:pt x="77" y="756"/>
                    <a:pt x="77" y="756"/>
                  </a:cubicBezTo>
                  <a:cubicBezTo>
                    <a:pt x="0" y="679"/>
                    <a:pt x="0" y="555"/>
                    <a:pt x="77" y="478"/>
                  </a:cubicBezTo>
                  <a:close/>
                </a:path>
              </a:pathLst>
            </a:custGeom>
            <a:solidFill>
              <a:schemeClr val="bg1"/>
            </a:solidFill>
            <a:ln w="88900" cap="flat">
              <a:gradFill>
                <a:gsLst>
                  <a:gs pos="0">
                    <a:srgbClr val="02A1D9"/>
                  </a:gs>
                  <a:gs pos="100000">
                    <a:srgbClr val="38D6F8"/>
                  </a:gs>
                </a:gsLst>
                <a:lin ang="5400000" scaled="1"/>
              </a:gradFill>
              <a:prstDash val="solid"/>
              <a:miter lim="800000"/>
              <a:headEnd/>
              <a:tailEnd/>
            </a:ln>
            <a:effectLst>
              <a:outerShdw blurRad="2032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89" name="Rectangle 88"/>
            <p:cNvSpPr/>
            <p:nvPr/>
          </p:nvSpPr>
          <p:spPr>
            <a:xfrm>
              <a:off x="9502320" y="1187272"/>
              <a:ext cx="1080167" cy="400110"/>
            </a:xfrm>
            <a:prstGeom prst="rect">
              <a:avLst/>
            </a:prstGeom>
            <a:noFill/>
          </p:spPr>
          <p:txBody>
            <a:bodyPr wrap="none" lIns="91440" tIns="45720" rIns="91440" bIns="45720">
              <a:spAutoFit/>
            </a:bodyPr>
            <a:lstStyle/>
            <a:p>
              <a:pPr algn="ctr"/>
              <a:r>
                <a:rPr lang="en-US" sz="2000" b="1" dirty="0">
                  <a:ln w="0">
                    <a:noFill/>
                  </a:ln>
                  <a:solidFill>
                    <a:srgbClr val="767676"/>
                  </a:solidFill>
                  <a:latin typeface="Open Sans" panose="020B0606030504020204" pitchFamily="34" charset="0"/>
                  <a:ea typeface="Open Sans" panose="020B0606030504020204" pitchFamily="34" charset="0"/>
                  <a:cs typeface="Open Sans" panose="020B0606030504020204" pitchFamily="34" charset="0"/>
                </a:rPr>
                <a:t>Xi Yang</a:t>
              </a:r>
            </a:p>
          </p:txBody>
        </p:sp>
      </p:grpSp>
      <p:grpSp>
        <p:nvGrpSpPr>
          <p:cNvPr id="100" name="Group 99"/>
          <p:cNvGrpSpPr/>
          <p:nvPr/>
        </p:nvGrpSpPr>
        <p:grpSpPr>
          <a:xfrm>
            <a:off x="3077701" y="2539097"/>
            <a:ext cx="2126799" cy="2124618"/>
            <a:chOff x="8979005" y="443761"/>
            <a:chExt cx="2126799" cy="2124618"/>
          </a:xfrm>
        </p:grpSpPr>
        <p:sp>
          <p:nvSpPr>
            <p:cNvPr id="105" name="Freeform 15"/>
            <p:cNvSpPr>
              <a:spLocks/>
            </p:cNvSpPr>
            <p:nvPr/>
          </p:nvSpPr>
          <p:spPr bwMode="auto">
            <a:xfrm>
              <a:off x="8979005" y="443761"/>
              <a:ext cx="2126799" cy="2124618"/>
            </a:xfrm>
            <a:custGeom>
              <a:avLst/>
              <a:gdLst>
                <a:gd name="T0" fmla="*/ 77 w 1235"/>
                <a:gd name="T1" fmla="*/ 478 h 1234"/>
                <a:gd name="T2" fmla="*/ 479 w 1235"/>
                <a:gd name="T3" fmla="*/ 76 h 1234"/>
                <a:gd name="T4" fmla="*/ 756 w 1235"/>
                <a:gd name="T5" fmla="*/ 76 h 1234"/>
                <a:gd name="T6" fmla="*/ 1158 w 1235"/>
                <a:gd name="T7" fmla="*/ 478 h 1234"/>
                <a:gd name="T8" fmla="*/ 1158 w 1235"/>
                <a:gd name="T9" fmla="*/ 756 h 1234"/>
                <a:gd name="T10" fmla="*/ 756 w 1235"/>
                <a:gd name="T11" fmla="*/ 1158 h 1234"/>
                <a:gd name="T12" fmla="*/ 479 w 1235"/>
                <a:gd name="T13" fmla="*/ 1158 h 1234"/>
                <a:gd name="T14" fmla="*/ 77 w 1235"/>
                <a:gd name="T15" fmla="*/ 756 h 1234"/>
                <a:gd name="T16" fmla="*/ 77 w 1235"/>
                <a:gd name="T17" fmla="*/ 47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5" h="1234">
                  <a:moveTo>
                    <a:pt x="77" y="478"/>
                  </a:moveTo>
                  <a:cubicBezTo>
                    <a:pt x="479" y="76"/>
                    <a:pt x="479" y="76"/>
                    <a:pt x="479" y="76"/>
                  </a:cubicBezTo>
                  <a:cubicBezTo>
                    <a:pt x="555" y="0"/>
                    <a:pt x="679" y="0"/>
                    <a:pt x="756" y="76"/>
                  </a:cubicBezTo>
                  <a:cubicBezTo>
                    <a:pt x="1158" y="478"/>
                    <a:pt x="1158" y="478"/>
                    <a:pt x="1158" y="478"/>
                  </a:cubicBezTo>
                  <a:cubicBezTo>
                    <a:pt x="1235" y="555"/>
                    <a:pt x="1235" y="679"/>
                    <a:pt x="1158" y="756"/>
                  </a:cubicBezTo>
                  <a:cubicBezTo>
                    <a:pt x="756" y="1158"/>
                    <a:pt x="756" y="1158"/>
                    <a:pt x="756" y="1158"/>
                  </a:cubicBezTo>
                  <a:cubicBezTo>
                    <a:pt x="679" y="1234"/>
                    <a:pt x="555" y="1234"/>
                    <a:pt x="479" y="1158"/>
                  </a:cubicBezTo>
                  <a:cubicBezTo>
                    <a:pt x="77" y="756"/>
                    <a:pt x="77" y="756"/>
                    <a:pt x="77" y="756"/>
                  </a:cubicBezTo>
                  <a:cubicBezTo>
                    <a:pt x="0" y="679"/>
                    <a:pt x="0" y="555"/>
                    <a:pt x="77" y="478"/>
                  </a:cubicBezTo>
                  <a:close/>
                </a:path>
              </a:pathLst>
            </a:custGeom>
            <a:solidFill>
              <a:schemeClr val="bg1"/>
            </a:solidFill>
            <a:ln w="88900" cap="flat">
              <a:gradFill>
                <a:gsLst>
                  <a:gs pos="0">
                    <a:srgbClr val="02A1D9"/>
                  </a:gs>
                  <a:gs pos="100000">
                    <a:srgbClr val="38D6F8"/>
                  </a:gs>
                </a:gsLst>
                <a:lin ang="5400000" scaled="1"/>
              </a:gradFill>
              <a:prstDash val="solid"/>
              <a:miter lim="800000"/>
              <a:headEnd/>
              <a:tailEnd/>
            </a:ln>
            <a:effectLst>
              <a:outerShdw blurRad="2032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03" name="Rectangle 102"/>
            <p:cNvSpPr/>
            <p:nvPr/>
          </p:nvSpPr>
          <p:spPr>
            <a:xfrm>
              <a:off x="9070535" y="1306014"/>
              <a:ext cx="1943737" cy="400111"/>
            </a:xfrm>
            <a:prstGeom prst="rect">
              <a:avLst/>
            </a:prstGeom>
            <a:noFill/>
          </p:spPr>
          <p:txBody>
            <a:bodyPr wrap="none" lIns="91440" tIns="45720" rIns="91440" bIns="45720">
              <a:spAutoFit/>
            </a:bodyPr>
            <a:lstStyle/>
            <a:p>
              <a:pPr algn="ctr"/>
              <a:r>
                <a:rPr lang="en-US" sz="2000" b="1" dirty="0">
                  <a:ln w="0">
                    <a:noFill/>
                  </a:ln>
                  <a:solidFill>
                    <a:srgbClr val="767676"/>
                  </a:solidFill>
                  <a:latin typeface="Open Sans" panose="020B0606030504020204" pitchFamily="34" charset="0"/>
                  <a:ea typeface="Open Sans" panose="020B0606030504020204" pitchFamily="34" charset="0"/>
                  <a:cs typeface="Open Sans" panose="020B0606030504020204" pitchFamily="34" charset="0"/>
                </a:rPr>
                <a:t>Jennifer Pierre</a:t>
              </a:r>
            </a:p>
          </p:txBody>
        </p:sp>
      </p:grpSp>
      <p:grpSp>
        <p:nvGrpSpPr>
          <p:cNvPr id="107" name="Group 106"/>
          <p:cNvGrpSpPr/>
          <p:nvPr/>
        </p:nvGrpSpPr>
        <p:grpSpPr>
          <a:xfrm>
            <a:off x="6227597" y="255681"/>
            <a:ext cx="2126799" cy="2124618"/>
            <a:chOff x="8979005" y="443761"/>
            <a:chExt cx="2126799" cy="2124618"/>
          </a:xfrm>
        </p:grpSpPr>
        <p:sp>
          <p:nvSpPr>
            <p:cNvPr id="112" name="Freeform 15"/>
            <p:cNvSpPr>
              <a:spLocks/>
            </p:cNvSpPr>
            <p:nvPr/>
          </p:nvSpPr>
          <p:spPr bwMode="auto">
            <a:xfrm>
              <a:off x="8979005" y="443761"/>
              <a:ext cx="2126799" cy="2124618"/>
            </a:xfrm>
            <a:custGeom>
              <a:avLst/>
              <a:gdLst>
                <a:gd name="T0" fmla="*/ 77 w 1235"/>
                <a:gd name="T1" fmla="*/ 478 h 1234"/>
                <a:gd name="T2" fmla="*/ 479 w 1235"/>
                <a:gd name="T3" fmla="*/ 76 h 1234"/>
                <a:gd name="T4" fmla="*/ 756 w 1235"/>
                <a:gd name="T5" fmla="*/ 76 h 1234"/>
                <a:gd name="T6" fmla="*/ 1158 w 1235"/>
                <a:gd name="T7" fmla="*/ 478 h 1234"/>
                <a:gd name="T8" fmla="*/ 1158 w 1235"/>
                <a:gd name="T9" fmla="*/ 756 h 1234"/>
                <a:gd name="T10" fmla="*/ 756 w 1235"/>
                <a:gd name="T11" fmla="*/ 1158 h 1234"/>
                <a:gd name="T12" fmla="*/ 479 w 1235"/>
                <a:gd name="T13" fmla="*/ 1158 h 1234"/>
                <a:gd name="T14" fmla="*/ 77 w 1235"/>
                <a:gd name="T15" fmla="*/ 756 h 1234"/>
                <a:gd name="T16" fmla="*/ 77 w 1235"/>
                <a:gd name="T17" fmla="*/ 478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5" h="1234">
                  <a:moveTo>
                    <a:pt x="77" y="478"/>
                  </a:moveTo>
                  <a:cubicBezTo>
                    <a:pt x="479" y="76"/>
                    <a:pt x="479" y="76"/>
                    <a:pt x="479" y="76"/>
                  </a:cubicBezTo>
                  <a:cubicBezTo>
                    <a:pt x="555" y="0"/>
                    <a:pt x="679" y="0"/>
                    <a:pt x="756" y="76"/>
                  </a:cubicBezTo>
                  <a:cubicBezTo>
                    <a:pt x="1158" y="478"/>
                    <a:pt x="1158" y="478"/>
                    <a:pt x="1158" y="478"/>
                  </a:cubicBezTo>
                  <a:cubicBezTo>
                    <a:pt x="1235" y="555"/>
                    <a:pt x="1235" y="679"/>
                    <a:pt x="1158" y="756"/>
                  </a:cubicBezTo>
                  <a:cubicBezTo>
                    <a:pt x="756" y="1158"/>
                    <a:pt x="756" y="1158"/>
                    <a:pt x="756" y="1158"/>
                  </a:cubicBezTo>
                  <a:cubicBezTo>
                    <a:pt x="679" y="1234"/>
                    <a:pt x="555" y="1234"/>
                    <a:pt x="479" y="1158"/>
                  </a:cubicBezTo>
                  <a:cubicBezTo>
                    <a:pt x="77" y="756"/>
                    <a:pt x="77" y="756"/>
                    <a:pt x="77" y="756"/>
                  </a:cubicBezTo>
                  <a:cubicBezTo>
                    <a:pt x="0" y="679"/>
                    <a:pt x="0" y="555"/>
                    <a:pt x="77" y="478"/>
                  </a:cubicBezTo>
                  <a:close/>
                </a:path>
              </a:pathLst>
            </a:custGeom>
            <a:solidFill>
              <a:schemeClr val="bg1"/>
            </a:solidFill>
            <a:ln w="88900" cap="flat">
              <a:gradFill>
                <a:gsLst>
                  <a:gs pos="0">
                    <a:srgbClr val="02A1D9"/>
                  </a:gs>
                  <a:gs pos="100000">
                    <a:srgbClr val="38D6F8"/>
                  </a:gs>
                </a:gsLst>
                <a:lin ang="5400000" scaled="1"/>
              </a:gradFill>
              <a:prstDash val="solid"/>
              <a:miter lim="800000"/>
              <a:headEnd/>
              <a:tailEnd/>
            </a:ln>
            <a:effectLst>
              <a:outerShdw blurRad="2032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110" name="Rectangle 109"/>
            <p:cNvSpPr/>
            <p:nvPr/>
          </p:nvSpPr>
          <p:spPr>
            <a:xfrm>
              <a:off x="9502310" y="1305906"/>
              <a:ext cx="1003801" cy="400110"/>
            </a:xfrm>
            <a:prstGeom prst="rect">
              <a:avLst/>
            </a:prstGeom>
            <a:noFill/>
          </p:spPr>
          <p:txBody>
            <a:bodyPr wrap="none" lIns="91440" tIns="45720" rIns="91440" bIns="45720">
              <a:spAutoFit/>
            </a:bodyPr>
            <a:lstStyle/>
            <a:p>
              <a:pPr algn="ctr"/>
              <a:r>
                <a:rPr lang="en-US" sz="2000" b="1" dirty="0">
                  <a:ln w="0">
                    <a:noFill/>
                  </a:ln>
                  <a:solidFill>
                    <a:srgbClr val="767676"/>
                  </a:solidFill>
                  <a:latin typeface="Open Sans" panose="020B0606030504020204" pitchFamily="34" charset="0"/>
                  <a:ea typeface="Open Sans" panose="020B0606030504020204" pitchFamily="34" charset="0"/>
                  <a:cs typeface="Open Sans" panose="020B0606030504020204" pitchFamily="34" charset="0"/>
                </a:rPr>
                <a:t>Lan Xu</a:t>
              </a:r>
            </a:p>
          </p:txBody>
        </p:sp>
      </p:grpSp>
      <p:grpSp>
        <p:nvGrpSpPr>
          <p:cNvPr id="115" name="Group 114"/>
          <p:cNvGrpSpPr/>
          <p:nvPr/>
        </p:nvGrpSpPr>
        <p:grpSpPr>
          <a:xfrm rot="10800000" flipH="1">
            <a:off x="5631072" y="3851130"/>
            <a:ext cx="5533763" cy="3023836"/>
            <a:chOff x="237168" y="0"/>
            <a:chExt cx="5986473" cy="3272768"/>
          </a:xfrm>
        </p:grpSpPr>
        <p:sp>
          <p:nvSpPr>
            <p:cNvPr id="116" name="Freeform 115"/>
            <p:cNvSpPr>
              <a:spLocks/>
            </p:cNvSpPr>
            <p:nvPr/>
          </p:nvSpPr>
          <p:spPr bwMode="auto">
            <a:xfrm>
              <a:off x="2396773" y="0"/>
              <a:ext cx="3826868" cy="1462334"/>
            </a:xfrm>
            <a:custGeom>
              <a:avLst/>
              <a:gdLst>
                <a:gd name="connsiteX0" fmla="*/ 0 w 3826868"/>
                <a:gd name="connsiteY0" fmla="*/ 0 h 1462334"/>
                <a:gd name="connsiteX1" fmla="*/ 3826868 w 3826868"/>
                <a:gd name="connsiteY1" fmla="*/ 0 h 1462334"/>
                <a:gd name="connsiteX2" fmla="*/ 3747083 w 3826868"/>
                <a:gd name="connsiteY2" fmla="*/ 92650 h 1462334"/>
                <a:gd name="connsiteX3" fmla="*/ 3101090 w 3826868"/>
                <a:gd name="connsiteY3" fmla="*/ 842809 h 1462334"/>
                <a:gd name="connsiteX4" fmla="*/ 2263410 w 3826868"/>
                <a:gd name="connsiteY4" fmla="*/ 1389449 h 1462334"/>
                <a:gd name="connsiteX5" fmla="*/ 1871184 w 3826868"/>
                <a:gd name="connsiteY5" fmla="*/ 1459531 h 1462334"/>
                <a:gd name="connsiteX6" fmla="*/ 1750716 w 3826868"/>
                <a:gd name="connsiteY6" fmla="*/ 1462334 h 1462334"/>
                <a:gd name="connsiteX7" fmla="*/ 588047 w 3826868"/>
                <a:gd name="connsiteY7" fmla="*/ 1030629 h 1462334"/>
                <a:gd name="connsiteX8" fmla="*/ 29440 w 3826868"/>
                <a:gd name="connsiteY8" fmla="*/ 138322 h 1462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6868" h="1462334">
                  <a:moveTo>
                    <a:pt x="0" y="0"/>
                  </a:moveTo>
                  <a:lnTo>
                    <a:pt x="3826868" y="0"/>
                  </a:lnTo>
                  <a:lnTo>
                    <a:pt x="3747083" y="92650"/>
                  </a:lnTo>
                  <a:cubicBezTo>
                    <a:pt x="3101090" y="842809"/>
                    <a:pt x="3101090" y="842809"/>
                    <a:pt x="3101090" y="842809"/>
                  </a:cubicBezTo>
                  <a:cubicBezTo>
                    <a:pt x="2871358" y="1111924"/>
                    <a:pt x="2579991" y="1294138"/>
                    <a:pt x="2263410" y="1389449"/>
                  </a:cubicBezTo>
                  <a:cubicBezTo>
                    <a:pt x="2134536" y="1425892"/>
                    <a:pt x="2005661" y="1451121"/>
                    <a:pt x="1871184" y="1459531"/>
                  </a:cubicBezTo>
                  <a:cubicBezTo>
                    <a:pt x="1831962" y="1462334"/>
                    <a:pt x="1792739" y="1462334"/>
                    <a:pt x="1750716" y="1462334"/>
                  </a:cubicBezTo>
                  <a:cubicBezTo>
                    <a:pt x="1338878" y="1462334"/>
                    <a:pt x="927042" y="1322170"/>
                    <a:pt x="588047" y="1030629"/>
                  </a:cubicBezTo>
                  <a:cubicBezTo>
                    <a:pt x="305698" y="787532"/>
                    <a:pt x="118149" y="474216"/>
                    <a:pt x="29440" y="138322"/>
                  </a:cubicBezTo>
                  <a:close/>
                </a:path>
              </a:pathLst>
            </a:custGeom>
            <a:gradFill flip="none" rotWithShape="1">
              <a:gsLst>
                <a:gs pos="100000">
                  <a:srgbClr val="3EDCFC"/>
                </a:gs>
                <a:gs pos="53000">
                  <a:srgbClr val="01A0D9"/>
                </a:gs>
              </a:gsLst>
              <a:lin ang="18900000" scaled="1"/>
              <a:tileRect/>
            </a:gra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7" name="Freeform 116"/>
            <p:cNvSpPr>
              <a:spLocks/>
            </p:cNvSpPr>
            <p:nvPr/>
          </p:nvSpPr>
          <p:spPr bwMode="auto">
            <a:xfrm>
              <a:off x="1208913" y="0"/>
              <a:ext cx="4729268" cy="2475166"/>
            </a:xfrm>
            <a:custGeom>
              <a:avLst/>
              <a:gdLst>
                <a:gd name="connsiteX0" fmla="*/ 141588 w 4729268"/>
                <a:gd name="connsiteY0" fmla="*/ 0 h 2475166"/>
                <a:gd name="connsiteX1" fmla="*/ 4729268 w 4729268"/>
                <a:gd name="connsiteY1" fmla="*/ 0 h 2475166"/>
                <a:gd name="connsiteX2" fmla="*/ 4626749 w 4729268"/>
                <a:gd name="connsiteY2" fmla="*/ 119231 h 2475166"/>
                <a:gd name="connsiteX3" fmla="*/ 3478409 w 4729268"/>
                <a:gd name="connsiteY3" fmla="*/ 1454767 h 2475166"/>
                <a:gd name="connsiteX4" fmla="*/ 3131056 w 4729268"/>
                <a:gd name="connsiteY4" fmla="*/ 1855638 h 2475166"/>
                <a:gd name="connsiteX5" fmla="*/ 2349510 w 4729268"/>
                <a:gd name="connsiteY5" fmla="*/ 2382657 h 2475166"/>
                <a:gd name="connsiteX6" fmla="*/ 1780858 w 4729268"/>
                <a:gd name="connsiteY6" fmla="*/ 2475166 h 2475166"/>
                <a:gd name="connsiteX7" fmla="*/ 618343 w 4729268"/>
                <a:gd name="connsiteY7" fmla="*/ 2043459 h 2475166"/>
                <a:gd name="connsiteX8" fmla="*/ 96047 w 4729268"/>
                <a:gd name="connsiteY8" fmla="*/ 115165 h 247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268" h="2475166">
                  <a:moveTo>
                    <a:pt x="141588" y="0"/>
                  </a:moveTo>
                  <a:lnTo>
                    <a:pt x="4729268" y="0"/>
                  </a:lnTo>
                  <a:lnTo>
                    <a:pt x="4626749" y="119231"/>
                  </a:lnTo>
                  <a:cubicBezTo>
                    <a:pt x="3478409" y="1454767"/>
                    <a:pt x="3478409" y="1454767"/>
                    <a:pt x="3478409" y="1454767"/>
                  </a:cubicBezTo>
                  <a:cubicBezTo>
                    <a:pt x="3131056" y="1855638"/>
                    <a:pt x="3131056" y="1855638"/>
                    <a:pt x="3131056" y="1855638"/>
                  </a:cubicBezTo>
                  <a:cubicBezTo>
                    <a:pt x="2915360" y="2107934"/>
                    <a:pt x="2643640" y="2284542"/>
                    <a:pt x="2349510" y="2382657"/>
                  </a:cubicBezTo>
                  <a:cubicBezTo>
                    <a:pt x="2164628" y="2444330"/>
                    <a:pt x="1974144" y="2475166"/>
                    <a:pt x="1780858" y="2475166"/>
                  </a:cubicBezTo>
                  <a:cubicBezTo>
                    <a:pt x="1369076" y="2475166"/>
                    <a:pt x="957293" y="2332198"/>
                    <a:pt x="618343" y="2043459"/>
                  </a:cubicBezTo>
                  <a:cubicBezTo>
                    <a:pt x="50764" y="1554470"/>
                    <a:pt x="-133239" y="784094"/>
                    <a:pt x="96047" y="115165"/>
                  </a:cubicBezTo>
                  <a:close/>
                </a:path>
              </a:pathLst>
            </a:custGeom>
            <a:solidFill>
              <a:schemeClr val="bg1"/>
            </a:solidFill>
            <a:ln>
              <a:noFill/>
            </a:ln>
            <a:effectLst>
              <a:outerShdw blurRad="101600" dist="38100" dir="2700000" algn="tl" rotWithShape="0">
                <a:prstClr val="black">
                  <a:alpha val="6000"/>
                </a:prstClr>
              </a:outerShdw>
            </a:effectLst>
          </p:spPr>
          <p:txBody>
            <a:bodyPr vert="horz" wrap="square" lIns="91440" tIns="45720" rIns="91440" bIns="45720" numCol="1" anchor="t" anchorCtr="0" compatLnSpc="1">
              <a:prstTxWarp prst="textNoShape">
                <a:avLst/>
              </a:prstTxWarp>
              <a:noAutofit/>
            </a:bodyPr>
            <a:lstStyle/>
            <a:p>
              <a:endParaRPr lang="en-US"/>
            </a:p>
          </p:txBody>
        </p:sp>
        <p:sp>
          <p:nvSpPr>
            <p:cNvPr id="118" name="Freeform 117"/>
            <p:cNvSpPr/>
            <p:nvPr/>
          </p:nvSpPr>
          <p:spPr>
            <a:xfrm>
              <a:off x="237168" y="0"/>
              <a:ext cx="5414398" cy="3272768"/>
            </a:xfrm>
            <a:custGeom>
              <a:avLst/>
              <a:gdLst>
                <a:gd name="connsiteX0" fmla="*/ 711768 w 5414398"/>
                <a:gd name="connsiteY0" fmla="*/ 0 h 3272768"/>
                <a:gd name="connsiteX1" fmla="*/ 5414398 w 5414398"/>
                <a:gd name="connsiteY1" fmla="*/ 0 h 3272768"/>
                <a:gd name="connsiteX2" fmla="*/ 5367108 w 5414398"/>
                <a:gd name="connsiteY2" fmla="*/ 54895 h 3272768"/>
                <a:gd name="connsiteX3" fmla="*/ 4056223 w 5414398"/>
                <a:gd name="connsiteY3" fmla="*/ 1576571 h 3272768"/>
                <a:gd name="connsiteX4" fmla="*/ 3319443 w 5414398"/>
                <a:gd name="connsiteY4" fmla="*/ 2434483 h 3272768"/>
                <a:gd name="connsiteX5" fmla="*/ 3131747 w 5414398"/>
                <a:gd name="connsiteY5" fmla="*/ 2653166 h 3272768"/>
                <a:gd name="connsiteX6" fmla="*/ 1778649 w 5414398"/>
                <a:gd name="connsiteY6" fmla="*/ 3272768 h 3272768"/>
                <a:gd name="connsiteX7" fmla="*/ 618852 w 5414398"/>
                <a:gd name="connsiteY7" fmla="*/ 2841009 h 3272768"/>
                <a:gd name="connsiteX8" fmla="*/ 431155 w 5414398"/>
                <a:gd name="connsiteY8" fmla="*/ 326151 h 3272768"/>
                <a:gd name="connsiteX9" fmla="*/ 617556 w 5414398"/>
                <a:gd name="connsiteY9" fmla="*/ 109500 h 327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14398" h="3272768">
                  <a:moveTo>
                    <a:pt x="711768" y="0"/>
                  </a:moveTo>
                  <a:lnTo>
                    <a:pt x="5414398" y="0"/>
                  </a:lnTo>
                  <a:lnTo>
                    <a:pt x="5367108" y="54895"/>
                  </a:lnTo>
                  <a:cubicBezTo>
                    <a:pt x="4056223" y="1576571"/>
                    <a:pt x="4056223" y="1576571"/>
                    <a:pt x="4056223" y="1576571"/>
                  </a:cubicBezTo>
                  <a:cubicBezTo>
                    <a:pt x="3319443" y="2434483"/>
                    <a:pt x="3319443" y="2434483"/>
                    <a:pt x="3319443" y="2434483"/>
                  </a:cubicBezTo>
                  <a:cubicBezTo>
                    <a:pt x="3131747" y="2653166"/>
                    <a:pt x="3131747" y="2653166"/>
                    <a:pt x="3131747" y="2653166"/>
                  </a:cubicBezTo>
                  <a:cubicBezTo>
                    <a:pt x="2778765" y="3062496"/>
                    <a:pt x="2280108" y="3272768"/>
                    <a:pt x="1778649" y="3272768"/>
                  </a:cubicBezTo>
                  <a:cubicBezTo>
                    <a:pt x="1366837" y="3272768"/>
                    <a:pt x="955025" y="3129783"/>
                    <a:pt x="618852" y="2841009"/>
                  </a:cubicBezTo>
                  <a:cubicBezTo>
                    <a:pt x="-126332" y="2198977"/>
                    <a:pt x="-210376" y="1071917"/>
                    <a:pt x="431155" y="326151"/>
                  </a:cubicBezTo>
                  <a:cubicBezTo>
                    <a:pt x="497339" y="249227"/>
                    <a:pt x="559387" y="177110"/>
                    <a:pt x="617556" y="109500"/>
                  </a:cubicBezTo>
                  <a:close/>
                </a:path>
              </a:pathLst>
            </a:custGeom>
            <a:gradFill flip="none" rotWithShape="1">
              <a:gsLst>
                <a:gs pos="100000">
                  <a:srgbClr val="3EDCFC"/>
                </a:gs>
                <a:gs pos="0">
                  <a:srgbClr val="01A0D9"/>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5" name="Freeform 20"/>
          <p:cNvSpPr>
            <a:spLocks/>
          </p:cNvSpPr>
          <p:nvPr/>
        </p:nvSpPr>
        <p:spPr bwMode="auto">
          <a:xfrm>
            <a:off x="5360706" y="6124917"/>
            <a:ext cx="2609331" cy="455182"/>
          </a:xfrm>
          <a:custGeom>
            <a:avLst/>
            <a:gdLst>
              <a:gd name="T0" fmla="*/ 16 w 968"/>
              <a:gd name="T1" fmla="*/ 128 h 168"/>
              <a:gd name="T2" fmla="*/ 952 w 968"/>
              <a:gd name="T3" fmla="*/ 168 h 168"/>
              <a:gd name="T4" fmla="*/ 968 w 968"/>
              <a:gd name="T5" fmla="*/ 152 h 168"/>
              <a:gd name="T6" fmla="*/ 968 w 968"/>
              <a:gd name="T7" fmla="*/ 16 h 168"/>
              <a:gd name="T8" fmla="*/ 952 w 968"/>
              <a:gd name="T9" fmla="*/ 0 h 168"/>
              <a:gd name="T10" fmla="*/ 16 w 968"/>
              <a:gd name="T11" fmla="*/ 0 h 168"/>
              <a:gd name="T12" fmla="*/ 0 w 968"/>
              <a:gd name="T13" fmla="*/ 16 h 168"/>
              <a:gd name="T14" fmla="*/ 0 w 968"/>
              <a:gd name="T15" fmla="*/ 112 h 168"/>
              <a:gd name="T16" fmla="*/ 16 w 968"/>
              <a:gd name="T17" fmla="*/ 12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8" h="168">
                <a:moveTo>
                  <a:pt x="16" y="128"/>
                </a:moveTo>
                <a:cubicBezTo>
                  <a:pt x="952" y="168"/>
                  <a:pt x="952" y="168"/>
                  <a:pt x="952" y="168"/>
                </a:cubicBezTo>
                <a:cubicBezTo>
                  <a:pt x="961" y="168"/>
                  <a:pt x="968" y="161"/>
                  <a:pt x="968" y="152"/>
                </a:cubicBezTo>
                <a:cubicBezTo>
                  <a:pt x="968" y="16"/>
                  <a:pt x="968" y="16"/>
                  <a:pt x="968" y="16"/>
                </a:cubicBezTo>
                <a:cubicBezTo>
                  <a:pt x="968" y="8"/>
                  <a:pt x="961" y="0"/>
                  <a:pt x="952" y="0"/>
                </a:cubicBezTo>
                <a:cubicBezTo>
                  <a:pt x="16" y="0"/>
                  <a:pt x="16" y="0"/>
                  <a:pt x="16" y="0"/>
                </a:cubicBezTo>
                <a:cubicBezTo>
                  <a:pt x="8" y="0"/>
                  <a:pt x="0" y="8"/>
                  <a:pt x="0" y="16"/>
                </a:cubicBezTo>
                <a:cubicBezTo>
                  <a:pt x="0" y="112"/>
                  <a:pt x="0" y="112"/>
                  <a:pt x="0" y="112"/>
                </a:cubicBezTo>
                <a:cubicBezTo>
                  <a:pt x="0" y="121"/>
                  <a:pt x="8" y="128"/>
                  <a:pt x="16" y="128"/>
                </a:cubicBezTo>
                <a:close/>
              </a:path>
            </a:pathLst>
          </a:custGeom>
          <a:gradFill flip="none" rotWithShape="1">
            <a:gsLst>
              <a:gs pos="44000">
                <a:srgbClr val="109CC2"/>
              </a:gs>
              <a:gs pos="0">
                <a:srgbClr val="21C0EC">
                  <a:alpha val="0"/>
                </a:srgbClr>
              </a:gs>
            </a:gsLst>
            <a:lin ang="10800000" scaled="0"/>
            <a:tileRect/>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139" name="Rectangle 138"/>
          <p:cNvSpPr/>
          <p:nvPr/>
        </p:nvSpPr>
        <p:spPr>
          <a:xfrm>
            <a:off x="5601656" y="5728163"/>
            <a:ext cx="2105430" cy="523220"/>
          </a:xfrm>
          <a:prstGeom prst="rect">
            <a:avLst/>
          </a:prstGeom>
          <a:noFill/>
        </p:spPr>
        <p:txBody>
          <a:bodyPr wrap="square" lIns="91440" tIns="45720" rIns="91440" bIns="45720">
            <a:spAutoFit/>
          </a:bodyPr>
          <a:lstStyle/>
          <a:p>
            <a:r>
              <a:rPr lang="en-US" sz="2800" spc="200" dirty="0">
                <a:ln w="0">
                  <a:noFill/>
                </a:ln>
                <a:solidFill>
                  <a:srgbClr val="27C5EF"/>
                </a:solidFill>
                <a:latin typeface="Impact" panose="020B0806030902050204" pitchFamily="34" charset="0"/>
              </a:rPr>
              <a:t>EDIT TEXT</a:t>
            </a:r>
            <a:endParaRPr lang="en-US" sz="2800" cap="none" spc="200" dirty="0">
              <a:ln w="0">
                <a:noFill/>
              </a:ln>
              <a:solidFill>
                <a:srgbClr val="27C5EF"/>
              </a:solidFill>
              <a:latin typeface="Impact" panose="020B0806030902050204" pitchFamily="34" charset="0"/>
            </a:endParaRPr>
          </a:p>
        </p:txBody>
      </p:sp>
      <p:pic>
        <p:nvPicPr>
          <p:cNvPr id="39" name="Picture 38">
            <a:extLst>
              <a:ext uri="{FF2B5EF4-FFF2-40B4-BE49-F238E27FC236}">
                <a16:creationId xmlns:a16="http://schemas.microsoft.com/office/drawing/2014/main" id="{026E6003-23A0-452E-898F-8199C1D0BC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8334" y="2453730"/>
            <a:ext cx="1815603" cy="1404422"/>
          </a:xfrm>
          <a:prstGeom prst="rect">
            <a:avLst/>
          </a:prstGeom>
        </p:spPr>
      </p:pic>
      <p:sp>
        <p:nvSpPr>
          <p:cNvPr id="26" name="TextBox 25">
            <a:extLst>
              <a:ext uri="{FF2B5EF4-FFF2-40B4-BE49-F238E27FC236}">
                <a16:creationId xmlns:a16="http://schemas.microsoft.com/office/drawing/2014/main" id="{25F107EF-3332-4A70-9418-788298C789DC}"/>
              </a:ext>
            </a:extLst>
          </p:cNvPr>
          <p:cNvSpPr txBox="1"/>
          <p:nvPr/>
        </p:nvSpPr>
        <p:spPr>
          <a:xfrm>
            <a:off x="5529360" y="3103491"/>
            <a:ext cx="3470989" cy="338554"/>
          </a:xfrm>
          <a:prstGeom prst="rect">
            <a:avLst/>
          </a:prstGeom>
          <a:noFill/>
        </p:spPr>
        <p:txBody>
          <a:bodyPr wrap="square" rtlCol="0">
            <a:spAutoFit/>
          </a:bodyPr>
          <a:lstStyle/>
          <a:p>
            <a:r>
              <a:rPr lang="en-CA" sz="1600" b="1" dirty="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rPr>
              <a:t>C+D = E+F (Entertainment Future)</a:t>
            </a:r>
            <a:endParaRPr lang="en-US" sz="1600" b="1" dirty="0">
              <a:solidFill>
                <a:schemeClr val="accent3">
                  <a:lumMod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05904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Graphic 11">
            <a:extLst>
              <a:ext uri="{FF2B5EF4-FFF2-40B4-BE49-F238E27FC236}">
                <a16:creationId xmlns:a16="http://schemas.microsoft.com/office/drawing/2014/main" id="{03CCF36E-D6A1-49C3-AF4D-17AD7C746CBB}"/>
              </a:ext>
            </a:extLst>
          </p:cNvPr>
          <p:cNvSpPr/>
          <p:nvPr/>
        </p:nvSpPr>
        <p:spPr>
          <a:xfrm>
            <a:off x="4894700" y="3136512"/>
            <a:ext cx="1097032" cy="2829504"/>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2"/>
          </a:solid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2" name="Text Placeholder 1">
            <a:extLst>
              <a:ext uri="{FF2B5EF4-FFF2-40B4-BE49-F238E27FC236}">
                <a16:creationId xmlns:a16="http://schemas.microsoft.com/office/drawing/2014/main" id="{E6473712-5936-4138-A089-BBBC811B9952}"/>
              </a:ext>
            </a:extLst>
          </p:cNvPr>
          <p:cNvSpPr>
            <a:spLocks noGrp="1"/>
          </p:cNvSpPr>
          <p:nvPr>
            <p:ph type="body" sz="quarter" idx="10"/>
          </p:nvPr>
        </p:nvSpPr>
        <p:spPr/>
        <p:txBody>
          <a:bodyPr/>
          <a:lstStyle/>
          <a:p>
            <a:r>
              <a:rPr lang="en-US" sz="3600" dirty="0"/>
              <a:t>We won’t disappoint you!</a:t>
            </a:r>
          </a:p>
        </p:txBody>
      </p:sp>
      <p:sp>
        <p:nvSpPr>
          <p:cNvPr id="9" name="Freeform 3">
            <a:extLst>
              <a:ext uri="{FF2B5EF4-FFF2-40B4-BE49-F238E27FC236}">
                <a16:creationId xmlns:a16="http://schemas.microsoft.com/office/drawing/2014/main" id="{5FE5C471-86EF-4BDA-A279-588BB8713865}"/>
              </a:ext>
            </a:extLst>
          </p:cNvPr>
          <p:cNvSpPr/>
          <p:nvPr/>
        </p:nvSpPr>
        <p:spPr>
          <a:xfrm flipH="1">
            <a:off x="3492999" y="3976494"/>
            <a:ext cx="1528712" cy="2104599"/>
          </a:xfrm>
          <a:custGeom>
            <a:avLst/>
            <a:gdLst>
              <a:gd name="connsiteX0" fmla="*/ 2614174 w 2816128"/>
              <a:gd name="connsiteY0" fmla="*/ 72928 h 3814675"/>
              <a:gd name="connsiteX1" fmla="*/ 2322464 w 2816128"/>
              <a:gd name="connsiteY1" fmla="*/ 0 h 3814675"/>
              <a:gd name="connsiteX2" fmla="*/ 2193438 w 2816128"/>
              <a:gd name="connsiteY2" fmla="*/ 185124 h 3814675"/>
              <a:gd name="connsiteX3" fmla="*/ 2114901 w 2816128"/>
              <a:gd name="connsiteY3" fmla="*/ 201953 h 3814675"/>
              <a:gd name="connsiteX4" fmla="*/ 2142950 w 2816128"/>
              <a:gd name="connsiteY4" fmla="*/ 314150 h 3814675"/>
              <a:gd name="connsiteX5" fmla="*/ 2047583 w 2816128"/>
              <a:gd name="connsiteY5" fmla="*/ 482444 h 3814675"/>
              <a:gd name="connsiteX6" fmla="*/ 2159779 w 2816128"/>
              <a:gd name="connsiteY6" fmla="*/ 734886 h 3814675"/>
              <a:gd name="connsiteX7" fmla="*/ 2030754 w 2816128"/>
              <a:gd name="connsiteY7" fmla="*/ 779764 h 3814675"/>
              <a:gd name="connsiteX8" fmla="*/ 1997095 w 2816128"/>
              <a:gd name="connsiteY8" fmla="*/ 847082 h 3814675"/>
              <a:gd name="connsiteX9" fmla="*/ 1997095 w 2816128"/>
              <a:gd name="connsiteY9" fmla="*/ 734886 h 3814675"/>
              <a:gd name="connsiteX10" fmla="*/ 1946606 w 2816128"/>
              <a:gd name="connsiteY10" fmla="*/ 695617 h 3814675"/>
              <a:gd name="connsiteX11" fmla="*/ 1772702 w 2816128"/>
              <a:gd name="connsiteY11" fmla="*/ 746105 h 3814675"/>
              <a:gd name="connsiteX12" fmla="*/ 1402454 w 2816128"/>
              <a:gd name="connsiteY12" fmla="*/ 605860 h 3814675"/>
              <a:gd name="connsiteX13" fmla="*/ 1705384 w 2816128"/>
              <a:gd name="connsiteY13" fmla="*/ 1178061 h 3814675"/>
              <a:gd name="connsiteX14" fmla="*/ 1800751 w 2816128"/>
              <a:gd name="connsiteY14" fmla="*/ 1250989 h 3814675"/>
              <a:gd name="connsiteX15" fmla="*/ 1649286 w 2816128"/>
              <a:gd name="connsiteY15" fmla="*/ 1475381 h 3814675"/>
              <a:gd name="connsiteX16" fmla="*/ 1727824 w 2816128"/>
              <a:gd name="connsiteY16" fmla="*/ 1694164 h 3814675"/>
              <a:gd name="connsiteX17" fmla="*/ 1817581 w 2816128"/>
              <a:gd name="connsiteY17" fmla="*/ 1688555 h 3814675"/>
              <a:gd name="connsiteX18" fmla="*/ 1671725 w 2816128"/>
              <a:gd name="connsiteY18" fmla="*/ 1856849 h 3814675"/>
              <a:gd name="connsiteX19" fmla="*/ 914400 w 2816128"/>
              <a:gd name="connsiteY19" fmla="*/ 1604407 h 3814675"/>
              <a:gd name="connsiteX20" fmla="*/ 460005 w 2816128"/>
              <a:gd name="connsiteY20" fmla="*/ 2631004 h 3814675"/>
              <a:gd name="connsiteX21" fmla="*/ 263662 w 2816128"/>
              <a:gd name="connsiteY21" fmla="*/ 2838567 h 3814675"/>
              <a:gd name="connsiteX22" fmla="*/ 44879 w 2816128"/>
              <a:gd name="connsiteY22" fmla="*/ 2883445 h 3814675"/>
              <a:gd name="connsiteX23" fmla="*/ 0 w 2816128"/>
              <a:gd name="connsiteY23" fmla="*/ 2990032 h 3814675"/>
              <a:gd name="connsiteX24" fmla="*/ 274881 w 2816128"/>
              <a:gd name="connsiteY24" fmla="*/ 3113448 h 3814675"/>
              <a:gd name="connsiteX25" fmla="*/ 504884 w 2816128"/>
              <a:gd name="connsiteY25" fmla="*/ 3012471 h 3814675"/>
              <a:gd name="connsiteX26" fmla="*/ 471225 w 2816128"/>
              <a:gd name="connsiteY26" fmla="*/ 3141497 h 3814675"/>
              <a:gd name="connsiteX27" fmla="*/ 572201 w 2816128"/>
              <a:gd name="connsiteY27" fmla="*/ 3186375 h 3814675"/>
              <a:gd name="connsiteX28" fmla="*/ 381468 w 2816128"/>
              <a:gd name="connsiteY28" fmla="*/ 3646380 h 3814675"/>
              <a:gd name="connsiteX29" fmla="*/ 196344 w 2816128"/>
              <a:gd name="connsiteY29" fmla="*/ 3691259 h 3814675"/>
              <a:gd name="connsiteX30" fmla="*/ 263662 w 2816128"/>
              <a:gd name="connsiteY30" fmla="*/ 3792235 h 3814675"/>
              <a:gd name="connsiteX31" fmla="*/ 555372 w 2816128"/>
              <a:gd name="connsiteY31" fmla="*/ 3814675 h 3814675"/>
              <a:gd name="connsiteX32" fmla="*/ 589031 w 2816128"/>
              <a:gd name="connsiteY32" fmla="*/ 3607112 h 3814675"/>
              <a:gd name="connsiteX33" fmla="*/ 645129 w 2816128"/>
              <a:gd name="connsiteY33" fmla="*/ 3601502 h 3814675"/>
              <a:gd name="connsiteX34" fmla="*/ 690008 w 2816128"/>
              <a:gd name="connsiteY34" fmla="*/ 3724918 h 3814675"/>
              <a:gd name="connsiteX35" fmla="*/ 774155 w 2816128"/>
              <a:gd name="connsiteY35" fmla="*/ 3730528 h 3814675"/>
              <a:gd name="connsiteX36" fmla="*/ 779765 w 2816128"/>
              <a:gd name="connsiteY36" fmla="*/ 3500525 h 3814675"/>
              <a:gd name="connsiteX37" fmla="*/ 746106 w 2816128"/>
              <a:gd name="connsiteY37" fmla="*/ 3231254 h 3814675"/>
              <a:gd name="connsiteX38" fmla="*/ 903181 w 2816128"/>
              <a:gd name="connsiteY38" fmla="*/ 2653443 h 3814675"/>
              <a:gd name="connsiteX39" fmla="*/ 1166842 w 2816128"/>
              <a:gd name="connsiteY39" fmla="*/ 2546856 h 3814675"/>
              <a:gd name="connsiteX40" fmla="*/ 1531480 w 2816128"/>
              <a:gd name="connsiteY40" fmla="*/ 2653443 h 3814675"/>
              <a:gd name="connsiteX41" fmla="*/ 1593188 w 2816128"/>
              <a:gd name="connsiteY41" fmla="*/ 2653443 h 3814675"/>
              <a:gd name="connsiteX42" fmla="*/ 1649286 w 2816128"/>
              <a:gd name="connsiteY42" fmla="*/ 2754420 h 3814675"/>
              <a:gd name="connsiteX43" fmla="*/ 1800751 w 2816128"/>
              <a:gd name="connsiteY43" fmla="*/ 2788078 h 3814675"/>
              <a:gd name="connsiteX44" fmla="*/ 1811971 w 2816128"/>
              <a:gd name="connsiteY44" fmla="*/ 2821737 h 3814675"/>
              <a:gd name="connsiteX45" fmla="*/ 1772702 w 2816128"/>
              <a:gd name="connsiteY45" fmla="*/ 3023691 h 3814675"/>
              <a:gd name="connsiteX46" fmla="*/ 1750263 w 2816128"/>
              <a:gd name="connsiteY46" fmla="*/ 3349060 h 3814675"/>
              <a:gd name="connsiteX47" fmla="*/ 1542700 w 2816128"/>
              <a:gd name="connsiteY47" fmla="*/ 3371499 h 3814675"/>
              <a:gd name="connsiteX48" fmla="*/ 1206111 w 2816128"/>
              <a:gd name="connsiteY48" fmla="*/ 3421988 h 3814675"/>
              <a:gd name="connsiteX49" fmla="*/ 1178062 w 2816128"/>
              <a:gd name="connsiteY49" fmla="*/ 3494915 h 3814675"/>
              <a:gd name="connsiteX50" fmla="*/ 1116354 w 2816128"/>
              <a:gd name="connsiteY50" fmla="*/ 3522964 h 3814675"/>
              <a:gd name="connsiteX51" fmla="*/ 1144403 w 2816128"/>
              <a:gd name="connsiteY51" fmla="*/ 3657600 h 3814675"/>
              <a:gd name="connsiteX52" fmla="*/ 1284648 w 2816128"/>
              <a:gd name="connsiteY52" fmla="*/ 3663210 h 3814675"/>
              <a:gd name="connsiteX53" fmla="*/ 1279038 w 2816128"/>
              <a:gd name="connsiteY53" fmla="*/ 3511745 h 3814675"/>
              <a:gd name="connsiteX54" fmla="*/ 1458552 w 2816128"/>
              <a:gd name="connsiteY54" fmla="*/ 3522964 h 3814675"/>
              <a:gd name="connsiteX55" fmla="*/ 1430503 w 2816128"/>
              <a:gd name="connsiteY55" fmla="*/ 3601502 h 3814675"/>
              <a:gd name="connsiteX56" fmla="*/ 1402454 w 2816128"/>
              <a:gd name="connsiteY56" fmla="*/ 3663210 h 3814675"/>
              <a:gd name="connsiteX57" fmla="*/ 1318307 w 2816128"/>
              <a:gd name="connsiteY57" fmla="*/ 3680039 h 3814675"/>
              <a:gd name="connsiteX58" fmla="*/ 1452943 w 2816128"/>
              <a:gd name="connsiteY58" fmla="*/ 3803455 h 3814675"/>
              <a:gd name="connsiteX59" fmla="*/ 1520260 w 2816128"/>
              <a:gd name="connsiteY59" fmla="*/ 3668820 h 3814675"/>
              <a:gd name="connsiteX60" fmla="*/ 1823190 w 2816128"/>
              <a:gd name="connsiteY60" fmla="*/ 3567843 h 3814675"/>
              <a:gd name="connsiteX61" fmla="*/ 2159779 w 2816128"/>
              <a:gd name="connsiteY61" fmla="*/ 3640770 h 3814675"/>
              <a:gd name="connsiteX62" fmla="*/ 2114901 w 2816128"/>
              <a:gd name="connsiteY62" fmla="*/ 3741747 h 3814675"/>
              <a:gd name="connsiteX63" fmla="*/ 2210268 w 2816128"/>
              <a:gd name="connsiteY63" fmla="*/ 3809065 h 3814675"/>
              <a:gd name="connsiteX64" fmla="*/ 2283195 w 2816128"/>
              <a:gd name="connsiteY64" fmla="*/ 3758577 h 3814675"/>
              <a:gd name="connsiteX65" fmla="*/ 2271976 w 2816128"/>
              <a:gd name="connsiteY65" fmla="*/ 3663210 h 3814675"/>
              <a:gd name="connsiteX66" fmla="*/ 2451490 w 2816128"/>
              <a:gd name="connsiteY66" fmla="*/ 3584672 h 3814675"/>
              <a:gd name="connsiteX67" fmla="*/ 2434660 w 2816128"/>
              <a:gd name="connsiteY67" fmla="*/ 3410768 h 3814675"/>
              <a:gd name="connsiteX68" fmla="*/ 1929777 w 2816128"/>
              <a:gd name="connsiteY68" fmla="*/ 3382719 h 3814675"/>
              <a:gd name="connsiteX69" fmla="*/ 1918557 w 2816128"/>
              <a:gd name="connsiteY69" fmla="*/ 3057350 h 3814675"/>
              <a:gd name="connsiteX70" fmla="*/ 1884898 w 2816128"/>
              <a:gd name="connsiteY70" fmla="*/ 3040520 h 3814675"/>
              <a:gd name="connsiteX71" fmla="*/ 1907338 w 2816128"/>
              <a:gd name="connsiteY71" fmla="*/ 2861006 h 3814675"/>
              <a:gd name="connsiteX72" fmla="*/ 1862459 w 2816128"/>
              <a:gd name="connsiteY72" fmla="*/ 2799298 h 3814675"/>
              <a:gd name="connsiteX73" fmla="*/ 2109291 w 2816128"/>
              <a:gd name="connsiteY73" fmla="*/ 2743200 h 3814675"/>
              <a:gd name="connsiteX74" fmla="*/ 2131730 w 2816128"/>
              <a:gd name="connsiteY74" fmla="*/ 2614174 h 3814675"/>
              <a:gd name="connsiteX75" fmla="*/ 2372952 w 2816128"/>
              <a:gd name="connsiteY75" fmla="*/ 2647833 h 3814675"/>
              <a:gd name="connsiteX76" fmla="*/ 2597345 w 2816128"/>
              <a:gd name="connsiteY76" fmla="*/ 2058802 h 3814675"/>
              <a:gd name="connsiteX77" fmla="*/ 2552466 w 2816128"/>
              <a:gd name="connsiteY77" fmla="*/ 1974655 h 3814675"/>
              <a:gd name="connsiteX78" fmla="*/ 2698322 w 2816128"/>
              <a:gd name="connsiteY78" fmla="*/ 1486601 h 3814675"/>
              <a:gd name="connsiteX79" fmla="*/ 2642224 w 2816128"/>
              <a:gd name="connsiteY79" fmla="*/ 1380015 h 3814675"/>
              <a:gd name="connsiteX80" fmla="*/ 2501978 w 2816128"/>
              <a:gd name="connsiteY80" fmla="*/ 796594 h 3814675"/>
              <a:gd name="connsiteX81" fmla="*/ 2816128 w 2816128"/>
              <a:gd name="connsiteY81" fmla="*/ 673178 h 3814675"/>
              <a:gd name="connsiteX82" fmla="*/ 2771249 w 2816128"/>
              <a:gd name="connsiteY82" fmla="*/ 437566 h 3814675"/>
              <a:gd name="connsiteX83" fmla="*/ 2614174 w 2816128"/>
              <a:gd name="connsiteY83" fmla="*/ 72928 h 3814675"/>
              <a:gd name="connsiteX0" fmla="*/ 2614174 w 2816128"/>
              <a:gd name="connsiteY0" fmla="*/ 84148 h 3825895"/>
              <a:gd name="connsiteX1" fmla="*/ 2395391 w 2816128"/>
              <a:gd name="connsiteY1" fmla="*/ 0 h 3825895"/>
              <a:gd name="connsiteX2" fmla="*/ 2193438 w 2816128"/>
              <a:gd name="connsiteY2" fmla="*/ 196344 h 3825895"/>
              <a:gd name="connsiteX3" fmla="*/ 2114901 w 2816128"/>
              <a:gd name="connsiteY3" fmla="*/ 213173 h 3825895"/>
              <a:gd name="connsiteX4" fmla="*/ 2142950 w 2816128"/>
              <a:gd name="connsiteY4" fmla="*/ 325370 h 3825895"/>
              <a:gd name="connsiteX5" fmla="*/ 2047583 w 2816128"/>
              <a:gd name="connsiteY5" fmla="*/ 493664 h 3825895"/>
              <a:gd name="connsiteX6" fmla="*/ 2159779 w 2816128"/>
              <a:gd name="connsiteY6" fmla="*/ 746106 h 3825895"/>
              <a:gd name="connsiteX7" fmla="*/ 2030754 w 2816128"/>
              <a:gd name="connsiteY7" fmla="*/ 790984 h 3825895"/>
              <a:gd name="connsiteX8" fmla="*/ 1997095 w 2816128"/>
              <a:gd name="connsiteY8" fmla="*/ 858302 h 3825895"/>
              <a:gd name="connsiteX9" fmla="*/ 1997095 w 2816128"/>
              <a:gd name="connsiteY9" fmla="*/ 746106 h 3825895"/>
              <a:gd name="connsiteX10" fmla="*/ 1946606 w 2816128"/>
              <a:gd name="connsiteY10" fmla="*/ 706837 h 3825895"/>
              <a:gd name="connsiteX11" fmla="*/ 1772702 w 2816128"/>
              <a:gd name="connsiteY11" fmla="*/ 757325 h 3825895"/>
              <a:gd name="connsiteX12" fmla="*/ 1402454 w 2816128"/>
              <a:gd name="connsiteY12" fmla="*/ 617080 h 3825895"/>
              <a:gd name="connsiteX13" fmla="*/ 1705384 w 2816128"/>
              <a:gd name="connsiteY13" fmla="*/ 1189281 h 3825895"/>
              <a:gd name="connsiteX14" fmla="*/ 1800751 w 2816128"/>
              <a:gd name="connsiteY14" fmla="*/ 1262209 h 3825895"/>
              <a:gd name="connsiteX15" fmla="*/ 1649286 w 2816128"/>
              <a:gd name="connsiteY15" fmla="*/ 1486601 h 3825895"/>
              <a:gd name="connsiteX16" fmla="*/ 1727824 w 2816128"/>
              <a:gd name="connsiteY16" fmla="*/ 1705384 h 3825895"/>
              <a:gd name="connsiteX17" fmla="*/ 1817581 w 2816128"/>
              <a:gd name="connsiteY17" fmla="*/ 1699775 h 3825895"/>
              <a:gd name="connsiteX18" fmla="*/ 1671725 w 2816128"/>
              <a:gd name="connsiteY18" fmla="*/ 1868069 h 3825895"/>
              <a:gd name="connsiteX19" fmla="*/ 914400 w 2816128"/>
              <a:gd name="connsiteY19" fmla="*/ 1615627 h 3825895"/>
              <a:gd name="connsiteX20" fmla="*/ 460005 w 2816128"/>
              <a:gd name="connsiteY20" fmla="*/ 2642224 h 3825895"/>
              <a:gd name="connsiteX21" fmla="*/ 263662 w 2816128"/>
              <a:gd name="connsiteY21" fmla="*/ 2849787 h 3825895"/>
              <a:gd name="connsiteX22" fmla="*/ 44879 w 2816128"/>
              <a:gd name="connsiteY22" fmla="*/ 2894665 h 3825895"/>
              <a:gd name="connsiteX23" fmla="*/ 0 w 2816128"/>
              <a:gd name="connsiteY23" fmla="*/ 3001252 h 3825895"/>
              <a:gd name="connsiteX24" fmla="*/ 274881 w 2816128"/>
              <a:gd name="connsiteY24" fmla="*/ 3124668 h 3825895"/>
              <a:gd name="connsiteX25" fmla="*/ 504884 w 2816128"/>
              <a:gd name="connsiteY25" fmla="*/ 3023691 h 3825895"/>
              <a:gd name="connsiteX26" fmla="*/ 471225 w 2816128"/>
              <a:gd name="connsiteY26" fmla="*/ 3152717 h 3825895"/>
              <a:gd name="connsiteX27" fmla="*/ 572201 w 2816128"/>
              <a:gd name="connsiteY27" fmla="*/ 3197595 h 3825895"/>
              <a:gd name="connsiteX28" fmla="*/ 381468 w 2816128"/>
              <a:gd name="connsiteY28" fmla="*/ 3657600 h 3825895"/>
              <a:gd name="connsiteX29" fmla="*/ 196344 w 2816128"/>
              <a:gd name="connsiteY29" fmla="*/ 3702479 h 3825895"/>
              <a:gd name="connsiteX30" fmla="*/ 263662 w 2816128"/>
              <a:gd name="connsiteY30" fmla="*/ 3803455 h 3825895"/>
              <a:gd name="connsiteX31" fmla="*/ 555372 w 2816128"/>
              <a:gd name="connsiteY31" fmla="*/ 3825895 h 3825895"/>
              <a:gd name="connsiteX32" fmla="*/ 589031 w 2816128"/>
              <a:gd name="connsiteY32" fmla="*/ 3618332 h 3825895"/>
              <a:gd name="connsiteX33" fmla="*/ 645129 w 2816128"/>
              <a:gd name="connsiteY33" fmla="*/ 3612722 h 3825895"/>
              <a:gd name="connsiteX34" fmla="*/ 690008 w 2816128"/>
              <a:gd name="connsiteY34" fmla="*/ 3736138 h 3825895"/>
              <a:gd name="connsiteX35" fmla="*/ 774155 w 2816128"/>
              <a:gd name="connsiteY35" fmla="*/ 3741748 h 3825895"/>
              <a:gd name="connsiteX36" fmla="*/ 779765 w 2816128"/>
              <a:gd name="connsiteY36" fmla="*/ 3511745 h 3825895"/>
              <a:gd name="connsiteX37" fmla="*/ 746106 w 2816128"/>
              <a:gd name="connsiteY37" fmla="*/ 3242474 h 3825895"/>
              <a:gd name="connsiteX38" fmla="*/ 903181 w 2816128"/>
              <a:gd name="connsiteY38" fmla="*/ 2664663 h 3825895"/>
              <a:gd name="connsiteX39" fmla="*/ 1166842 w 2816128"/>
              <a:gd name="connsiteY39" fmla="*/ 2558076 h 3825895"/>
              <a:gd name="connsiteX40" fmla="*/ 1531480 w 2816128"/>
              <a:gd name="connsiteY40" fmla="*/ 2664663 h 3825895"/>
              <a:gd name="connsiteX41" fmla="*/ 1593188 w 2816128"/>
              <a:gd name="connsiteY41" fmla="*/ 2664663 h 3825895"/>
              <a:gd name="connsiteX42" fmla="*/ 1649286 w 2816128"/>
              <a:gd name="connsiteY42" fmla="*/ 2765640 h 3825895"/>
              <a:gd name="connsiteX43" fmla="*/ 1800751 w 2816128"/>
              <a:gd name="connsiteY43" fmla="*/ 2799298 h 3825895"/>
              <a:gd name="connsiteX44" fmla="*/ 1811971 w 2816128"/>
              <a:gd name="connsiteY44" fmla="*/ 2832957 h 3825895"/>
              <a:gd name="connsiteX45" fmla="*/ 1772702 w 2816128"/>
              <a:gd name="connsiteY45" fmla="*/ 3034911 h 3825895"/>
              <a:gd name="connsiteX46" fmla="*/ 1750263 w 2816128"/>
              <a:gd name="connsiteY46" fmla="*/ 3360280 h 3825895"/>
              <a:gd name="connsiteX47" fmla="*/ 1542700 w 2816128"/>
              <a:gd name="connsiteY47" fmla="*/ 3382719 h 3825895"/>
              <a:gd name="connsiteX48" fmla="*/ 1206111 w 2816128"/>
              <a:gd name="connsiteY48" fmla="*/ 3433208 h 3825895"/>
              <a:gd name="connsiteX49" fmla="*/ 1178062 w 2816128"/>
              <a:gd name="connsiteY49" fmla="*/ 3506135 h 3825895"/>
              <a:gd name="connsiteX50" fmla="*/ 1116354 w 2816128"/>
              <a:gd name="connsiteY50" fmla="*/ 3534184 h 3825895"/>
              <a:gd name="connsiteX51" fmla="*/ 1144403 w 2816128"/>
              <a:gd name="connsiteY51" fmla="*/ 3668820 h 3825895"/>
              <a:gd name="connsiteX52" fmla="*/ 1284648 w 2816128"/>
              <a:gd name="connsiteY52" fmla="*/ 3674430 h 3825895"/>
              <a:gd name="connsiteX53" fmla="*/ 1279038 w 2816128"/>
              <a:gd name="connsiteY53" fmla="*/ 3522965 h 3825895"/>
              <a:gd name="connsiteX54" fmla="*/ 1458552 w 2816128"/>
              <a:gd name="connsiteY54" fmla="*/ 3534184 h 3825895"/>
              <a:gd name="connsiteX55" fmla="*/ 1430503 w 2816128"/>
              <a:gd name="connsiteY55" fmla="*/ 3612722 h 3825895"/>
              <a:gd name="connsiteX56" fmla="*/ 1402454 w 2816128"/>
              <a:gd name="connsiteY56" fmla="*/ 3674430 h 3825895"/>
              <a:gd name="connsiteX57" fmla="*/ 1318307 w 2816128"/>
              <a:gd name="connsiteY57" fmla="*/ 3691259 h 3825895"/>
              <a:gd name="connsiteX58" fmla="*/ 1452943 w 2816128"/>
              <a:gd name="connsiteY58" fmla="*/ 3814675 h 3825895"/>
              <a:gd name="connsiteX59" fmla="*/ 1520260 w 2816128"/>
              <a:gd name="connsiteY59" fmla="*/ 3680040 h 3825895"/>
              <a:gd name="connsiteX60" fmla="*/ 1823190 w 2816128"/>
              <a:gd name="connsiteY60" fmla="*/ 3579063 h 3825895"/>
              <a:gd name="connsiteX61" fmla="*/ 2159779 w 2816128"/>
              <a:gd name="connsiteY61" fmla="*/ 3651990 h 3825895"/>
              <a:gd name="connsiteX62" fmla="*/ 2114901 w 2816128"/>
              <a:gd name="connsiteY62" fmla="*/ 3752967 h 3825895"/>
              <a:gd name="connsiteX63" fmla="*/ 2210268 w 2816128"/>
              <a:gd name="connsiteY63" fmla="*/ 3820285 h 3825895"/>
              <a:gd name="connsiteX64" fmla="*/ 2283195 w 2816128"/>
              <a:gd name="connsiteY64" fmla="*/ 3769797 h 3825895"/>
              <a:gd name="connsiteX65" fmla="*/ 2271976 w 2816128"/>
              <a:gd name="connsiteY65" fmla="*/ 3674430 h 3825895"/>
              <a:gd name="connsiteX66" fmla="*/ 2451490 w 2816128"/>
              <a:gd name="connsiteY66" fmla="*/ 3595892 h 3825895"/>
              <a:gd name="connsiteX67" fmla="*/ 2434660 w 2816128"/>
              <a:gd name="connsiteY67" fmla="*/ 3421988 h 3825895"/>
              <a:gd name="connsiteX68" fmla="*/ 1929777 w 2816128"/>
              <a:gd name="connsiteY68" fmla="*/ 3393939 h 3825895"/>
              <a:gd name="connsiteX69" fmla="*/ 1918557 w 2816128"/>
              <a:gd name="connsiteY69" fmla="*/ 3068570 h 3825895"/>
              <a:gd name="connsiteX70" fmla="*/ 1884898 w 2816128"/>
              <a:gd name="connsiteY70" fmla="*/ 3051740 h 3825895"/>
              <a:gd name="connsiteX71" fmla="*/ 1907338 w 2816128"/>
              <a:gd name="connsiteY71" fmla="*/ 2872226 h 3825895"/>
              <a:gd name="connsiteX72" fmla="*/ 1862459 w 2816128"/>
              <a:gd name="connsiteY72" fmla="*/ 2810518 h 3825895"/>
              <a:gd name="connsiteX73" fmla="*/ 2109291 w 2816128"/>
              <a:gd name="connsiteY73" fmla="*/ 2754420 h 3825895"/>
              <a:gd name="connsiteX74" fmla="*/ 2131730 w 2816128"/>
              <a:gd name="connsiteY74" fmla="*/ 2625394 h 3825895"/>
              <a:gd name="connsiteX75" fmla="*/ 2372952 w 2816128"/>
              <a:gd name="connsiteY75" fmla="*/ 2659053 h 3825895"/>
              <a:gd name="connsiteX76" fmla="*/ 2597345 w 2816128"/>
              <a:gd name="connsiteY76" fmla="*/ 2070022 h 3825895"/>
              <a:gd name="connsiteX77" fmla="*/ 2552466 w 2816128"/>
              <a:gd name="connsiteY77" fmla="*/ 1985875 h 3825895"/>
              <a:gd name="connsiteX78" fmla="*/ 2698322 w 2816128"/>
              <a:gd name="connsiteY78" fmla="*/ 1497821 h 3825895"/>
              <a:gd name="connsiteX79" fmla="*/ 2642224 w 2816128"/>
              <a:gd name="connsiteY79" fmla="*/ 1391235 h 3825895"/>
              <a:gd name="connsiteX80" fmla="*/ 2501978 w 2816128"/>
              <a:gd name="connsiteY80" fmla="*/ 807814 h 3825895"/>
              <a:gd name="connsiteX81" fmla="*/ 2816128 w 2816128"/>
              <a:gd name="connsiteY81" fmla="*/ 684398 h 3825895"/>
              <a:gd name="connsiteX82" fmla="*/ 2771249 w 2816128"/>
              <a:gd name="connsiteY82" fmla="*/ 448786 h 3825895"/>
              <a:gd name="connsiteX83" fmla="*/ 2614174 w 2816128"/>
              <a:gd name="connsiteY83" fmla="*/ 84148 h 3825895"/>
              <a:gd name="connsiteX0" fmla="*/ 2614174 w 2816128"/>
              <a:gd name="connsiteY0" fmla="*/ 85752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14174 w 2816128"/>
              <a:gd name="connsiteY83" fmla="*/ 85752 h 3827499"/>
              <a:gd name="connsiteX0" fmla="*/ 2614174 w 2816128"/>
              <a:gd name="connsiteY0" fmla="*/ 85752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14174 w 2816128"/>
              <a:gd name="connsiteY83" fmla="*/ 85752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816128"/>
              <a:gd name="connsiteY0" fmla="*/ 80143 h 3827499"/>
              <a:gd name="connsiteX1" fmla="*/ 2395391 w 2816128"/>
              <a:gd name="connsiteY1" fmla="*/ 1604 h 3827499"/>
              <a:gd name="connsiteX2" fmla="*/ 2193438 w 2816128"/>
              <a:gd name="connsiteY2" fmla="*/ 197948 h 3827499"/>
              <a:gd name="connsiteX3" fmla="*/ 2114901 w 2816128"/>
              <a:gd name="connsiteY3" fmla="*/ 214777 h 3827499"/>
              <a:gd name="connsiteX4" fmla="*/ 2142950 w 2816128"/>
              <a:gd name="connsiteY4" fmla="*/ 326974 h 3827499"/>
              <a:gd name="connsiteX5" fmla="*/ 2047583 w 2816128"/>
              <a:gd name="connsiteY5" fmla="*/ 495268 h 3827499"/>
              <a:gd name="connsiteX6" fmla="*/ 2159779 w 2816128"/>
              <a:gd name="connsiteY6" fmla="*/ 747710 h 3827499"/>
              <a:gd name="connsiteX7" fmla="*/ 2030754 w 2816128"/>
              <a:gd name="connsiteY7" fmla="*/ 792588 h 3827499"/>
              <a:gd name="connsiteX8" fmla="*/ 1997095 w 2816128"/>
              <a:gd name="connsiteY8" fmla="*/ 859906 h 3827499"/>
              <a:gd name="connsiteX9" fmla="*/ 1997095 w 2816128"/>
              <a:gd name="connsiteY9" fmla="*/ 747710 h 3827499"/>
              <a:gd name="connsiteX10" fmla="*/ 1946606 w 2816128"/>
              <a:gd name="connsiteY10" fmla="*/ 708441 h 3827499"/>
              <a:gd name="connsiteX11" fmla="*/ 1772702 w 2816128"/>
              <a:gd name="connsiteY11" fmla="*/ 758929 h 3827499"/>
              <a:gd name="connsiteX12" fmla="*/ 1402454 w 2816128"/>
              <a:gd name="connsiteY12" fmla="*/ 618684 h 3827499"/>
              <a:gd name="connsiteX13" fmla="*/ 1705384 w 2816128"/>
              <a:gd name="connsiteY13" fmla="*/ 1190885 h 3827499"/>
              <a:gd name="connsiteX14" fmla="*/ 1800751 w 2816128"/>
              <a:gd name="connsiteY14" fmla="*/ 1263813 h 3827499"/>
              <a:gd name="connsiteX15" fmla="*/ 1649286 w 2816128"/>
              <a:gd name="connsiteY15" fmla="*/ 1488205 h 3827499"/>
              <a:gd name="connsiteX16" fmla="*/ 1727824 w 2816128"/>
              <a:gd name="connsiteY16" fmla="*/ 1706988 h 3827499"/>
              <a:gd name="connsiteX17" fmla="*/ 1817581 w 2816128"/>
              <a:gd name="connsiteY17" fmla="*/ 1701379 h 3827499"/>
              <a:gd name="connsiteX18" fmla="*/ 1671725 w 2816128"/>
              <a:gd name="connsiteY18" fmla="*/ 1869673 h 3827499"/>
              <a:gd name="connsiteX19" fmla="*/ 914400 w 2816128"/>
              <a:gd name="connsiteY19" fmla="*/ 1617231 h 3827499"/>
              <a:gd name="connsiteX20" fmla="*/ 460005 w 2816128"/>
              <a:gd name="connsiteY20" fmla="*/ 2643828 h 3827499"/>
              <a:gd name="connsiteX21" fmla="*/ 263662 w 2816128"/>
              <a:gd name="connsiteY21" fmla="*/ 2851391 h 3827499"/>
              <a:gd name="connsiteX22" fmla="*/ 44879 w 2816128"/>
              <a:gd name="connsiteY22" fmla="*/ 2896269 h 3827499"/>
              <a:gd name="connsiteX23" fmla="*/ 0 w 2816128"/>
              <a:gd name="connsiteY23" fmla="*/ 3002856 h 3827499"/>
              <a:gd name="connsiteX24" fmla="*/ 274881 w 2816128"/>
              <a:gd name="connsiteY24" fmla="*/ 3126272 h 3827499"/>
              <a:gd name="connsiteX25" fmla="*/ 504884 w 2816128"/>
              <a:gd name="connsiteY25" fmla="*/ 3025295 h 3827499"/>
              <a:gd name="connsiteX26" fmla="*/ 471225 w 2816128"/>
              <a:gd name="connsiteY26" fmla="*/ 3154321 h 3827499"/>
              <a:gd name="connsiteX27" fmla="*/ 572201 w 2816128"/>
              <a:gd name="connsiteY27" fmla="*/ 3199199 h 3827499"/>
              <a:gd name="connsiteX28" fmla="*/ 381468 w 2816128"/>
              <a:gd name="connsiteY28" fmla="*/ 3659204 h 3827499"/>
              <a:gd name="connsiteX29" fmla="*/ 196344 w 2816128"/>
              <a:gd name="connsiteY29" fmla="*/ 3704083 h 3827499"/>
              <a:gd name="connsiteX30" fmla="*/ 263662 w 2816128"/>
              <a:gd name="connsiteY30" fmla="*/ 3805059 h 3827499"/>
              <a:gd name="connsiteX31" fmla="*/ 555372 w 2816128"/>
              <a:gd name="connsiteY31" fmla="*/ 3827499 h 3827499"/>
              <a:gd name="connsiteX32" fmla="*/ 589031 w 2816128"/>
              <a:gd name="connsiteY32" fmla="*/ 3619936 h 3827499"/>
              <a:gd name="connsiteX33" fmla="*/ 645129 w 2816128"/>
              <a:gd name="connsiteY33" fmla="*/ 3614326 h 3827499"/>
              <a:gd name="connsiteX34" fmla="*/ 690008 w 2816128"/>
              <a:gd name="connsiteY34" fmla="*/ 3737742 h 3827499"/>
              <a:gd name="connsiteX35" fmla="*/ 774155 w 2816128"/>
              <a:gd name="connsiteY35" fmla="*/ 3743352 h 3827499"/>
              <a:gd name="connsiteX36" fmla="*/ 779765 w 2816128"/>
              <a:gd name="connsiteY36" fmla="*/ 3513349 h 3827499"/>
              <a:gd name="connsiteX37" fmla="*/ 746106 w 2816128"/>
              <a:gd name="connsiteY37" fmla="*/ 3244078 h 3827499"/>
              <a:gd name="connsiteX38" fmla="*/ 903181 w 2816128"/>
              <a:gd name="connsiteY38" fmla="*/ 2666267 h 3827499"/>
              <a:gd name="connsiteX39" fmla="*/ 1166842 w 2816128"/>
              <a:gd name="connsiteY39" fmla="*/ 2559680 h 3827499"/>
              <a:gd name="connsiteX40" fmla="*/ 1531480 w 2816128"/>
              <a:gd name="connsiteY40" fmla="*/ 2666267 h 3827499"/>
              <a:gd name="connsiteX41" fmla="*/ 1593188 w 2816128"/>
              <a:gd name="connsiteY41" fmla="*/ 2666267 h 3827499"/>
              <a:gd name="connsiteX42" fmla="*/ 1649286 w 2816128"/>
              <a:gd name="connsiteY42" fmla="*/ 2767244 h 3827499"/>
              <a:gd name="connsiteX43" fmla="*/ 1800751 w 2816128"/>
              <a:gd name="connsiteY43" fmla="*/ 2800902 h 3827499"/>
              <a:gd name="connsiteX44" fmla="*/ 1811971 w 2816128"/>
              <a:gd name="connsiteY44" fmla="*/ 2834561 h 3827499"/>
              <a:gd name="connsiteX45" fmla="*/ 1772702 w 2816128"/>
              <a:gd name="connsiteY45" fmla="*/ 3036515 h 3827499"/>
              <a:gd name="connsiteX46" fmla="*/ 1750263 w 2816128"/>
              <a:gd name="connsiteY46" fmla="*/ 3361884 h 3827499"/>
              <a:gd name="connsiteX47" fmla="*/ 1542700 w 2816128"/>
              <a:gd name="connsiteY47" fmla="*/ 3384323 h 3827499"/>
              <a:gd name="connsiteX48" fmla="*/ 1206111 w 2816128"/>
              <a:gd name="connsiteY48" fmla="*/ 3434812 h 3827499"/>
              <a:gd name="connsiteX49" fmla="*/ 1178062 w 2816128"/>
              <a:gd name="connsiteY49" fmla="*/ 3507739 h 3827499"/>
              <a:gd name="connsiteX50" fmla="*/ 1116354 w 2816128"/>
              <a:gd name="connsiteY50" fmla="*/ 3535788 h 3827499"/>
              <a:gd name="connsiteX51" fmla="*/ 1144403 w 2816128"/>
              <a:gd name="connsiteY51" fmla="*/ 3670424 h 3827499"/>
              <a:gd name="connsiteX52" fmla="*/ 1284648 w 2816128"/>
              <a:gd name="connsiteY52" fmla="*/ 3676034 h 3827499"/>
              <a:gd name="connsiteX53" fmla="*/ 1279038 w 2816128"/>
              <a:gd name="connsiteY53" fmla="*/ 3524569 h 3827499"/>
              <a:gd name="connsiteX54" fmla="*/ 1458552 w 2816128"/>
              <a:gd name="connsiteY54" fmla="*/ 3535788 h 3827499"/>
              <a:gd name="connsiteX55" fmla="*/ 1430503 w 2816128"/>
              <a:gd name="connsiteY55" fmla="*/ 3614326 h 3827499"/>
              <a:gd name="connsiteX56" fmla="*/ 1402454 w 2816128"/>
              <a:gd name="connsiteY56" fmla="*/ 3676034 h 3827499"/>
              <a:gd name="connsiteX57" fmla="*/ 1318307 w 2816128"/>
              <a:gd name="connsiteY57" fmla="*/ 3692863 h 3827499"/>
              <a:gd name="connsiteX58" fmla="*/ 1452943 w 2816128"/>
              <a:gd name="connsiteY58" fmla="*/ 3816279 h 3827499"/>
              <a:gd name="connsiteX59" fmla="*/ 1520260 w 2816128"/>
              <a:gd name="connsiteY59" fmla="*/ 3681644 h 3827499"/>
              <a:gd name="connsiteX60" fmla="*/ 1823190 w 2816128"/>
              <a:gd name="connsiteY60" fmla="*/ 3580667 h 3827499"/>
              <a:gd name="connsiteX61" fmla="*/ 2159779 w 2816128"/>
              <a:gd name="connsiteY61" fmla="*/ 3653594 h 3827499"/>
              <a:gd name="connsiteX62" fmla="*/ 2114901 w 2816128"/>
              <a:gd name="connsiteY62" fmla="*/ 3754571 h 3827499"/>
              <a:gd name="connsiteX63" fmla="*/ 2210268 w 2816128"/>
              <a:gd name="connsiteY63" fmla="*/ 3821889 h 3827499"/>
              <a:gd name="connsiteX64" fmla="*/ 2283195 w 2816128"/>
              <a:gd name="connsiteY64" fmla="*/ 3771401 h 3827499"/>
              <a:gd name="connsiteX65" fmla="*/ 2271976 w 2816128"/>
              <a:gd name="connsiteY65" fmla="*/ 3676034 h 3827499"/>
              <a:gd name="connsiteX66" fmla="*/ 2451490 w 2816128"/>
              <a:gd name="connsiteY66" fmla="*/ 3597496 h 3827499"/>
              <a:gd name="connsiteX67" fmla="*/ 2434660 w 2816128"/>
              <a:gd name="connsiteY67" fmla="*/ 3423592 h 3827499"/>
              <a:gd name="connsiteX68" fmla="*/ 1929777 w 2816128"/>
              <a:gd name="connsiteY68" fmla="*/ 3395543 h 3827499"/>
              <a:gd name="connsiteX69" fmla="*/ 1918557 w 2816128"/>
              <a:gd name="connsiteY69" fmla="*/ 3070174 h 3827499"/>
              <a:gd name="connsiteX70" fmla="*/ 1884898 w 2816128"/>
              <a:gd name="connsiteY70" fmla="*/ 3053344 h 3827499"/>
              <a:gd name="connsiteX71" fmla="*/ 1907338 w 2816128"/>
              <a:gd name="connsiteY71" fmla="*/ 2873830 h 3827499"/>
              <a:gd name="connsiteX72" fmla="*/ 1862459 w 2816128"/>
              <a:gd name="connsiteY72" fmla="*/ 2812122 h 3827499"/>
              <a:gd name="connsiteX73" fmla="*/ 2109291 w 2816128"/>
              <a:gd name="connsiteY73" fmla="*/ 2756024 h 3827499"/>
              <a:gd name="connsiteX74" fmla="*/ 2131730 w 2816128"/>
              <a:gd name="connsiteY74" fmla="*/ 2626998 h 3827499"/>
              <a:gd name="connsiteX75" fmla="*/ 2372952 w 2816128"/>
              <a:gd name="connsiteY75" fmla="*/ 2660657 h 3827499"/>
              <a:gd name="connsiteX76" fmla="*/ 2597345 w 2816128"/>
              <a:gd name="connsiteY76" fmla="*/ 2071626 h 3827499"/>
              <a:gd name="connsiteX77" fmla="*/ 2552466 w 2816128"/>
              <a:gd name="connsiteY77" fmla="*/ 1987479 h 3827499"/>
              <a:gd name="connsiteX78" fmla="*/ 2698322 w 2816128"/>
              <a:gd name="connsiteY78" fmla="*/ 1499425 h 3827499"/>
              <a:gd name="connsiteX79" fmla="*/ 2642224 w 2816128"/>
              <a:gd name="connsiteY79" fmla="*/ 1392839 h 3827499"/>
              <a:gd name="connsiteX80" fmla="*/ 2501978 w 2816128"/>
              <a:gd name="connsiteY80" fmla="*/ 809418 h 3827499"/>
              <a:gd name="connsiteX81" fmla="*/ 2816128 w 2816128"/>
              <a:gd name="connsiteY81" fmla="*/ 686002 h 3827499"/>
              <a:gd name="connsiteX82" fmla="*/ 2771249 w 2816128"/>
              <a:gd name="connsiteY82" fmla="*/ 450390 h 3827499"/>
              <a:gd name="connsiteX83" fmla="*/ 2647833 w 2816128"/>
              <a:gd name="connsiteY83" fmla="*/ 80143 h 3827499"/>
              <a:gd name="connsiteX0" fmla="*/ 2647833 w 2771249"/>
              <a:gd name="connsiteY0" fmla="*/ 80143 h 3827499"/>
              <a:gd name="connsiteX1" fmla="*/ 2395391 w 2771249"/>
              <a:gd name="connsiteY1" fmla="*/ 1604 h 3827499"/>
              <a:gd name="connsiteX2" fmla="*/ 2193438 w 2771249"/>
              <a:gd name="connsiteY2" fmla="*/ 197948 h 3827499"/>
              <a:gd name="connsiteX3" fmla="*/ 2114901 w 2771249"/>
              <a:gd name="connsiteY3" fmla="*/ 214777 h 3827499"/>
              <a:gd name="connsiteX4" fmla="*/ 2142950 w 2771249"/>
              <a:gd name="connsiteY4" fmla="*/ 326974 h 3827499"/>
              <a:gd name="connsiteX5" fmla="*/ 2047583 w 2771249"/>
              <a:gd name="connsiteY5" fmla="*/ 495268 h 3827499"/>
              <a:gd name="connsiteX6" fmla="*/ 2159779 w 2771249"/>
              <a:gd name="connsiteY6" fmla="*/ 747710 h 3827499"/>
              <a:gd name="connsiteX7" fmla="*/ 2030754 w 2771249"/>
              <a:gd name="connsiteY7" fmla="*/ 792588 h 3827499"/>
              <a:gd name="connsiteX8" fmla="*/ 1997095 w 2771249"/>
              <a:gd name="connsiteY8" fmla="*/ 859906 h 3827499"/>
              <a:gd name="connsiteX9" fmla="*/ 1997095 w 2771249"/>
              <a:gd name="connsiteY9" fmla="*/ 747710 h 3827499"/>
              <a:gd name="connsiteX10" fmla="*/ 1946606 w 2771249"/>
              <a:gd name="connsiteY10" fmla="*/ 708441 h 3827499"/>
              <a:gd name="connsiteX11" fmla="*/ 1772702 w 2771249"/>
              <a:gd name="connsiteY11" fmla="*/ 758929 h 3827499"/>
              <a:gd name="connsiteX12" fmla="*/ 1402454 w 2771249"/>
              <a:gd name="connsiteY12" fmla="*/ 618684 h 3827499"/>
              <a:gd name="connsiteX13" fmla="*/ 1705384 w 2771249"/>
              <a:gd name="connsiteY13" fmla="*/ 1190885 h 3827499"/>
              <a:gd name="connsiteX14" fmla="*/ 1800751 w 2771249"/>
              <a:gd name="connsiteY14" fmla="*/ 1263813 h 3827499"/>
              <a:gd name="connsiteX15" fmla="*/ 1649286 w 2771249"/>
              <a:gd name="connsiteY15" fmla="*/ 1488205 h 3827499"/>
              <a:gd name="connsiteX16" fmla="*/ 1727824 w 2771249"/>
              <a:gd name="connsiteY16" fmla="*/ 1706988 h 3827499"/>
              <a:gd name="connsiteX17" fmla="*/ 1817581 w 2771249"/>
              <a:gd name="connsiteY17" fmla="*/ 1701379 h 3827499"/>
              <a:gd name="connsiteX18" fmla="*/ 1671725 w 2771249"/>
              <a:gd name="connsiteY18" fmla="*/ 1869673 h 3827499"/>
              <a:gd name="connsiteX19" fmla="*/ 914400 w 2771249"/>
              <a:gd name="connsiteY19" fmla="*/ 1617231 h 3827499"/>
              <a:gd name="connsiteX20" fmla="*/ 460005 w 2771249"/>
              <a:gd name="connsiteY20" fmla="*/ 2643828 h 3827499"/>
              <a:gd name="connsiteX21" fmla="*/ 263662 w 2771249"/>
              <a:gd name="connsiteY21" fmla="*/ 2851391 h 3827499"/>
              <a:gd name="connsiteX22" fmla="*/ 44879 w 2771249"/>
              <a:gd name="connsiteY22" fmla="*/ 2896269 h 3827499"/>
              <a:gd name="connsiteX23" fmla="*/ 0 w 2771249"/>
              <a:gd name="connsiteY23" fmla="*/ 3002856 h 3827499"/>
              <a:gd name="connsiteX24" fmla="*/ 274881 w 2771249"/>
              <a:gd name="connsiteY24" fmla="*/ 3126272 h 3827499"/>
              <a:gd name="connsiteX25" fmla="*/ 504884 w 2771249"/>
              <a:gd name="connsiteY25" fmla="*/ 3025295 h 3827499"/>
              <a:gd name="connsiteX26" fmla="*/ 471225 w 2771249"/>
              <a:gd name="connsiteY26" fmla="*/ 3154321 h 3827499"/>
              <a:gd name="connsiteX27" fmla="*/ 572201 w 2771249"/>
              <a:gd name="connsiteY27" fmla="*/ 3199199 h 3827499"/>
              <a:gd name="connsiteX28" fmla="*/ 381468 w 2771249"/>
              <a:gd name="connsiteY28" fmla="*/ 3659204 h 3827499"/>
              <a:gd name="connsiteX29" fmla="*/ 196344 w 2771249"/>
              <a:gd name="connsiteY29" fmla="*/ 3704083 h 3827499"/>
              <a:gd name="connsiteX30" fmla="*/ 263662 w 2771249"/>
              <a:gd name="connsiteY30" fmla="*/ 3805059 h 3827499"/>
              <a:gd name="connsiteX31" fmla="*/ 555372 w 2771249"/>
              <a:gd name="connsiteY31" fmla="*/ 3827499 h 3827499"/>
              <a:gd name="connsiteX32" fmla="*/ 589031 w 2771249"/>
              <a:gd name="connsiteY32" fmla="*/ 3619936 h 3827499"/>
              <a:gd name="connsiteX33" fmla="*/ 645129 w 2771249"/>
              <a:gd name="connsiteY33" fmla="*/ 3614326 h 3827499"/>
              <a:gd name="connsiteX34" fmla="*/ 690008 w 2771249"/>
              <a:gd name="connsiteY34" fmla="*/ 3737742 h 3827499"/>
              <a:gd name="connsiteX35" fmla="*/ 774155 w 2771249"/>
              <a:gd name="connsiteY35" fmla="*/ 3743352 h 3827499"/>
              <a:gd name="connsiteX36" fmla="*/ 779765 w 2771249"/>
              <a:gd name="connsiteY36" fmla="*/ 3513349 h 3827499"/>
              <a:gd name="connsiteX37" fmla="*/ 746106 w 2771249"/>
              <a:gd name="connsiteY37" fmla="*/ 3244078 h 3827499"/>
              <a:gd name="connsiteX38" fmla="*/ 903181 w 2771249"/>
              <a:gd name="connsiteY38" fmla="*/ 2666267 h 3827499"/>
              <a:gd name="connsiteX39" fmla="*/ 1166842 w 2771249"/>
              <a:gd name="connsiteY39" fmla="*/ 2559680 h 3827499"/>
              <a:gd name="connsiteX40" fmla="*/ 1531480 w 2771249"/>
              <a:gd name="connsiteY40" fmla="*/ 2666267 h 3827499"/>
              <a:gd name="connsiteX41" fmla="*/ 1593188 w 2771249"/>
              <a:gd name="connsiteY41" fmla="*/ 2666267 h 3827499"/>
              <a:gd name="connsiteX42" fmla="*/ 1649286 w 2771249"/>
              <a:gd name="connsiteY42" fmla="*/ 2767244 h 3827499"/>
              <a:gd name="connsiteX43" fmla="*/ 1800751 w 2771249"/>
              <a:gd name="connsiteY43" fmla="*/ 2800902 h 3827499"/>
              <a:gd name="connsiteX44" fmla="*/ 1811971 w 2771249"/>
              <a:gd name="connsiteY44" fmla="*/ 2834561 h 3827499"/>
              <a:gd name="connsiteX45" fmla="*/ 1772702 w 2771249"/>
              <a:gd name="connsiteY45" fmla="*/ 3036515 h 3827499"/>
              <a:gd name="connsiteX46" fmla="*/ 1750263 w 2771249"/>
              <a:gd name="connsiteY46" fmla="*/ 3361884 h 3827499"/>
              <a:gd name="connsiteX47" fmla="*/ 1542700 w 2771249"/>
              <a:gd name="connsiteY47" fmla="*/ 3384323 h 3827499"/>
              <a:gd name="connsiteX48" fmla="*/ 1206111 w 2771249"/>
              <a:gd name="connsiteY48" fmla="*/ 3434812 h 3827499"/>
              <a:gd name="connsiteX49" fmla="*/ 1178062 w 2771249"/>
              <a:gd name="connsiteY49" fmla="*/ 3507739 h 3827499"/>
              <a:gd name="connsiteX50" fmla="*/ 1116354 w 2771249"/>
              <a:gd name="connsiteY50" fmla="*/ 3535788 h 3827499"/>
              <a:gd name="connsiteX51" fmla="*/ 1144403 w 2771249"/>
              <a:gd name="connsiteY51" fmla="*/ 3670424 h 3827499"/>
              <a:gd name="connsiteX52" fmla="*/ 1284648 w 2771249"/>
              <a:gd name="connsiteY52" fmla="*/ 3676034 h 3827499"/>
              <a:gd name="connsiteX53" fmla="*/ 1279038 w 2771249"/>
              <a:gd name="connsiteY53" fmla="*/ 3524569 h 3827499"/>
              <a:gd name="connsiteX54" fmla="*/ 1458552 w 2771249"/>
              <a:gd name="connsiteY54" fmla="*/ 3535788 h 3827499"/>
              <a:gd name="connsiteX55" fmla="*/ 1430503 w 2771249"/>
              <a:gd name="connsiteY55" fmla="*/ 3614326 h 3827499"/>
              <a:gd name="connsiteX56" fmla="*/ 1402454 w 2771249"/>
              <a:gd name="connsiteY56" fmla="*/ 3676034 h 3827499"/>
              <a:gd name="connsiteX57" fmla="*/ 1318307 w 2771249"/>
              <a:gd name="connsiteY57" fmla="*/ 3692863 h 3827499"/>
              <a:gd name="connsiteX58" fmla="*/ 1452943 w 2771249"/>
              <a:gd name="connsiteY58" fmla="*/ 3816279 h 3827499"/>
              <a:gd name="connsiteX59" fmla="*/ 1520260 w 2771249"/>
              <a:gd name="connsiteY59" fmla="*/ 3681644 h 3827499"/>
              <a:gd name="connsiteX60" fmla="*/ 1823190 w 2771249"/>
              <a:gd name="connsiteY60" fmla="*/ 3580667 h 3827499"/>
              <a:gd name="connsiteX61" fmla="*/ 2159779 w 2771249"/>
              <a:gd name="connsiteY61" fmla="*/ 3653594 h 3827499"/>
              <a:gd name="connsiteX62" fmla="*/ 2114901 w 2771249"/>
              <a:gd name="connsiteY62" fmla="*/ 3754571 h 3827499"/>
              <a:gd name="connsiteX63" fmla="*/ 2210268 w 2771249"/>
              <a:gd name="connsiteY63" fmla="*/ 3821889 h 3827499"/>
              <a:gd name="connsiteX64" fmla="*/ 2283195 w 2771249"/>
              <a:gd name="connsiteY64" fmla="*/ 3771401 h 3827499"/>
              <a:gd name="connsiteX65" fmla="*/ 2271976 w 2771249"/>
              <a:gd name="connsiteY65" fmla="*/ 3676034 h 3827499"/>
              <a:gd name="connsiteX66" fmla="*/ 2451490 w 2771249"/>
              <a:gd name="connsiteY66" fmla="*/ 3597496 h 3827499"/>
              <a:gd name="connsiteX67" fmla="*/ 2434660 w 2771249"/>
              <a:gd name="connsiteY67" fmla="*/ 3423592 h 3827499"/>
              <a:gd name="connsiteX68" fmla="*/ 1929777 w 2771249"/>
              <a:gd name="connsiteY68" fmla="*/ 3395543 h 3827499"/>
              <a:gd name="connsiteX69" fmla="*/ 1918557 w 2771249"/>
              <a:gd name="connsiteY69" fmla="*/ 3070174 h 3827499"/>
              <a:gd name="connsiteX70" fmla="*/ 1884898 w 2771249"/>
              <a:gd name="connsiteY70" fmla="*/ 3053344 h 3827499"/>
              <a:gd name="connsiteX71" fmla="*/ 1907338 w 2771249"/>
              <a:gd name="connsiteY71" fmla="*/ 2873830 h 3827499"/>
              <a:gd name="connsiteX72" fmla="*/ 1862459 w 2771249"/>
              <a:gd name="connsiteY72" fmla="*/ 2812122 h 3827499"/>
              <a:gd name="connsiteX73" fmla="*/ 2109291 w 2771249"/>
              <a:gd name="connsiteY73" fmla="*/ 2756024 h 3827499"/>
              <a:gd name="connsiteX74" fmla="*/ 2131730 w 2771249"/>
              <a:gd name="connsiteY74" fmla="*/ 2626998 h 3827499"/>
              <a:gd name="connsiteX75" fmla="*/ 2372952 w 2771249"/>
              <a:gd name="connsiteY75" fmla="*/ 2660657 h 3827499"/>
              <a:gd name="connsiteX76" fmla="*/ 2597345 w 2771249"/>
              <a:gd name="connsiteY76" fmla="*/ 2071626 h 3827499"/>
              <a:gd name="connsiteX77" fmla="*/ 2552466 w 2771249"/>
              <a:gd name="connsiteY77" fmla="*/ 1987479 h 3827499"/>
              <a:gd name="connsiteX78" fmla="*/ 2698322 w 2771249"/>
              <a:gd name="connsiteY78" fmla="*/ 1499425 h 3827499"/>
              <a:gd name="connsiteX79" fmla="*/ 2642224 w 2771249"/>
              <a:gd name="connsiteY79" fmla="*/ 1392839 h 3827499"/>
              <a:gd name="connsiteX80" fmla="*/ 2501978 w 2771249"/>
              <a:gd name="connsiteY80" fmla="*/ 809418 h 3827499"/>
              <a:gd name="connsiteX81" fmla="*/ 2765640 w 2771249"/>
              <a:gd name="connsiteY81" fmla="*/ 674782 h 3827499"/>
              <a:gd name="connsiteX82" fmla="*/ 2771249 w 2771249"/>
              <a:gd name="connsiteY82" fmla="*/ 450390 h 3827499"/>
              <a:gd name="connsiteX83" fmla="*/ 2647833 w 2771249"/>
              <a:gd name="connsiteY83" fmla="*/ 80143 h 3827499"/>
              <a:gd name="connsiteX0" fmla="*/ 2647833 w 2765640"/>
              <a:gd name="connsiteY0" fmla="*/ 80143 h 3827499"/>
              <a:gd name="connsiteX1" fmla="*/ 2395391 w 2765640"/>
              <a:gd name="connsiteY1" fmla="*/ 1604 h 3827499"/>
              <a:gd name="connsiteX2" fmla="*/ 2193438 w 2765640"/>
              <a:gd name="connsiteY2" fmla="*/ 197948 h 3827499"/>
              <a:gd name="connsiteX3" fmla="*/ 2114901 w 2765640"/>
              <a:gd name="connsiteY3" fmla="*/ 214777 h 3827499"/>
              <a:gd name="connsiteX4" fmla="*/ 2142950 w 2765640"/>
              <a:gd name="connsiteY4" fmla="*/ 326974 h 3827499"/>
              <a:gd name="connsiteX5" fmla="*/ 2047583 w 2765640"/>
              <a:gd name="connsiteY5" fmla="*/ 495268 h 3827499"/>
              <a:gd name="connsiteX6" fmla="*/ 2159779 w 2765640"/>
              <a:gd name="connsiteY6" fmla="*/ 747710 h 3827499"/>
              <a:gd name="connsiteX7" fmla="*/ 2030754 w 2765640"/>
              <a:gd name="connsiteY7" fmla="*/ 792588 h 3827499"/>
              <a:gd name="connsiteX8" fmla="*/ 1997095 w 2765640"/>
              <a:gd name="connsiteY8" fmla="*/ 859906 h 3827499"/>
              <a:gd name="connsiteX9" fmla="*/ 1997095 w 2765640"/>
              <a:gd name="connsiteY9" fmla="*/ 747710 h 3827499"/>
              <a:gd name="connsiteX10" fmla="*/ 1946606 w 2765640"/>
              <a:gd name="connsiteY10" fmla="*/ 708441 h 3827499"/>
              <a:gd name="connsiteX11" fmla="*/ 1772702 w 2765640"/>
              <a:gd name="connsiteY11" fmla="*/ 758929 h 3827499"/>
              <a:gd name="connsiteX12" fmla="*/ 1402454 w 2765640"/>
              <a:gd name="connsiteY12" fmla="*/ 618684 h 3827499"/>
              <a:gd name="connsiteX13" fmla="*/ 1705384 w 2765640"/>
              <a:gd name="connsiteY13" fmla="*/ 1190885 h 3827499"/>
              <a:gd name="connsiteX14" fmla="*/ 1800751 w 2765640"/>
              <a:gd name="connsiteY14" fmla="*/ 1263813 h 3827499"/>
              <a:gd name="connsiteX15" fmla="*/ 1649286 w 2765640"/>
              <a:gd name="connsiteY15" fmla="*/ 1488205 h 3827499"/>
              <a:gd name="connsiteX16" fmla="*/ 1727824 w 2765640"/>
              <a:gd name="connsiteY16" fmla="*/ 1706988 h 3827499"/>
              <a:gd name="connsiteX17" fmla="*/ 1817581 w 2765640"/>
              <a:gd name="connsiteY17" fmla="*/ 1701379 h 3827499"/>
              <a:gd name="connsiteX18" fmla="*/ 1671725 w 2765640"/>
              <a:gd name="connsiteY18" fmla="*/ 1869673 h 3827499"/>
              <a:gd name="connsiteX19" fmla="*/ 914400 w 2765640"/>
              <a:gd name="connsiteY19" fmla="*/ 1617231 h 3827499"/>
              <a:gd name="connsiteX20" fmla="*/ 460005 w 2765640"/>
              <a:gd name="connsiteY20" fmla="*/ 2643828 h 3827499"/>
              <a:gd name="connsiteX21" fmla="*/ 263662 w 2765640"/>
              <a:gd name="connsiteY21" fmla="*/ 2851391 h 3827499"/>
              <a:gd name="connsiteX22" fmla="*/ 44879 w 2765640"/>
              <a:gd name="connsiteY22" fmla="*/ 2896269 h 3827499"/>
              <a:gd name="connsiteX23" fmla="*/ 0 w 2765640"/>
              <a:gd name="connsiteY23" fmla="*/ 3002856 h 3827499"/>
              <a:gd name="connsiteX24" fmla="*/ 274881 w 2765640"/>
              <a:gd name="connsiteY24" fmla="*/ 3126272 h 3827499"/>
              <a:gd name="connsiteX25" fmla="*/ 504884 w 2765640"/>
              <a:gd name="connsiteY25" fmla="*/ 3025295 h 3827499"/>
              <a:gd name="connsiteX26" fmla="*/ 471225 w 2765640"/>
              <a:gd name="connsiteY26" fmla="*/ 3154321 h 3827499"/>
              <a:gd name="connsiteX27" fmla="*/ 572201 w 2765640"/>
              <a:gd name="connsiteY27" fmla="*/ 3199199 h 3827499"/>
              <a:gd name="connsiteX28" fmla="*/ 381468 w 2765640"/>
              <a:gd name="connsiteY28" fmla="*/ 3659204 h 3827499"/>
              <a:gd name="connsiteX29" fmla="*/ 196344 w 2765640"/>
              <a:gd name="connsiteY29" fmla="*/ 3704083 h 3827499"/>
              <a:gd name="connsiteX30" fmla="*/ 263662 w 2765640"/>
              <a:gd name="connsiteY30" fmla="*/ 3805059 h 3827499"/>
              <a:gd name="connsiteX31" fmla="*/ 555372 w 2765640"/>
              <a:gd name="connsiteY31" fmla="*/ 3827499 h 3827499"/>
              <a:gd name="connsiteX32" fmla="*/ 589031 w 2765640"/>
              <a:gd name="connsiteY32" fmla="*/ 3619936 h 3827499"/>
              <a:gd name="connsiteX33" fmla="*/ 645129 w 2765640"/>
              <a:gd name="connsiteY33" fmla="*/ 3614326 h 3827499"/>
              <a:gd name="connsiteX34" fmla="*/ 690008 w 2765640"/>
              <a:gd name="connsiteY34" fmla="*/ 3737742 h 3827499"/>
              <a:gd name="connsiteX35" fmla="*/ 774155 w 2765640"/>
              <a:gd name="connsiteY35" fmla="*/ 3743352 h 3827499"/>
              <a:gd name="connsiteX36" fmla="*/ 779765 w 2765640"/>
              <a:gd name="connsiteY36" fmla="*/ 3513349 h 3827499"/>
              <a:gd name="connsiteX37" fmla="*/ 746106 w 2765640"/>
              <a:gd name="connsiteY37" fmla="*/ 3244078 h 3827499"/>
              <a:gd name="connsiteX38" fmla="*/ 903181 w 2765640"/>
              <a:gd name="connsiteY38" fmla="*/ 2666267 h 3827499"/>
              <a:gd name="connsiteX39" fmla="*/ 1166842 w 2765640"/>
              <a:gd name="connsiteY39" fmla="*/ 2559680 h 3827499"/>
              <a:gd name="connsiteX40" fmla="*/ 1531480 w 2765640"/>
              <a:gd name="connsiteY40" fmla="*/ 2666267 h 3827499"/>
              <a:gd name="connsiteX41" fmla="*/ 1593188 w 2765640"/>
              <a:gd name="connsiteY41" fmla="*/ 2666267 h 3827499"/>
              <a:gd name="connsiteX42" fmla="*/ 1649286 w 2765640"/>
              <a:gd name="connsiteY42" fmla="*/ 2767244 h 3827499"/>
              <a:gd name="connsiteX43" fmla="*/ 1800751 w 2765640"/>
              <a:gd name="connsiteY43" fmla="*/ 2800902 h 3827499"/>
              <a:gd name="connsiteX44" fmla="*/ 1811971 w 2765640"/>
              <a:gd name="connsiteY44" fmla="*/ 2834561 h 3827499"/>
              <a:gd name="connsiteX45" fmla="*/ 1772702 w 2765640"/>
              <a:gd name="connsiteY45" fmla="*/ 3036515 h 3827499"/>
              <a:gd name="connsiteX46" fmla="*/ 1750263 w 2765640"/>
              <a:gd name="connsiteY46" fmla="*/ 3361884 h 3827499"/>
              <a:gd name="connsiteX47" fmla="*/ 1542700 w 2765640"/>
              <a:gd name="connsiteY47" fmla="*/ 3384323 h 3827499"/>
              <a:gd name="connsiteX48" fmla="*/ 1206111 w 2765640"/>
              <a:gd name="connsiteY48" fmla="*/ 3434812 h 3827499"/>
              <a:gd name="connsiteX49" fmla="*/ 1178062 w 2765640"/>
              <a:gd name="connsiteY49" fmla="*/ 3507739 h 3827499"/>
              <a:gd name="connsiteX50" fmla="*/ 1116354 w 2765640"/>
              <a:gd name="connsiteY50" fmla="*/ 3535788 h 3827499"/>
              <a:gd name="connsiteX51" fmla="*/ 1144403 w 2765640"/>
              <a:gd name="connsiteY51" fmla="*/ 3670424 h 3827499"/>
              <a:gd name="connsiteX52" fmla="*/ 1284648 w 2765640"/>
              <a:gd name="connsiteY52" fmla="*/ 3676034 h 3827499"/>
              <a:gd name="connsiteX53" fmla="*/ 1279038 w 2765640"/>
              <a:gd name="connsiteY53" fmla="*/ 3524569 h 3827499"/>
              <a:gd name="connsiteX54" fmla="*/ 1458552 w 2765640"/>
              <a:gd name="connsiteY54" fmla="*/ 3535788 h 3827499"/>
              <a:gd name="connsiteX55" fmla="*/ 1430503 w 2765640"/>
              <a:gd name="connsiteY55" fmla="*/ 3614326 h 3827499"/>
              <a:gd name="connsiteX56" fmla="*/ 1402454 w 2765640"/>
              <a:gd name="connsiteY56" fmla="*/ 3676034 h 3827499"/>
              <a:gd name="connsiteX57" fmla="*/ 1318307 w 2765640"/>
              <a:gd name="connsiteY57" fmla="*/ 3692863 h 3827499"/>
              <a:gd name="connsiteX58" fmla="*/ 1452943 w 2765640"/>
              <a:gd name="connsiteY58" fmla="*/ 3816279 h 3827499"/>
              <a:gd name="connsiteX59" fmla="*/ 1520260 w 2765640"/>
              <a:gd name="connsiteY59" fmla="*/ 3681644 h 3827499"/>
              <a:gd name="connsiteX60" fmla="*/ 1823190 w 2765640"/>
              <a:gd name="connsiteY60" fmla="*/ 3580667 h 3827499"/>
              <a:gd name="connsiteX61" fmla="*/ 2159779 w 2765640"/>
              <a:gd name="connsiteY61" fmla="*/ 3653594 h 3827499"/>
              <a:gd name="connsiteX62" fmla="*/ 2114901 w 2765640"/>
              <a:gd name="connsiteY62" fmla="*/ 3754571 h 3827499"/>
              <a:gd name="connsiteX63" fmla="*/ 2210268 w 2765640"/>
              <a:gd name="connsiteY63" fmla="*/ 3821889 h 3827499"/>
              <a:gd name="connsiteX64" fmla="*/ 2283195 w 2765640"/>
              <a:gd name="connsiteY64" fmla="*/ 3771401 h 3827499"/>
              <a:gd name="connsiteX65" fmla="*/ 2271976 w 2765640"/>
              <a:gd name="connsiteY65" fmla="*/ 3676034 h 3827499"/>
              <a:gd name="connsiteX66" fmla="*/ 2451490 w 2765640"/>
              <a:gd name="connsiteY66" fmla="*/ 3597496 h 3827499"/>
              <a:gd name="connsiteX67" fmla="*/ 2434660 w 2765640"/>
              <a:gd name="connsiteY67" fmla="*/ 3423592 h 3827499"/>
              <a:gd name="connsiteX68" fmla="*/ 1929777 w 2765640"/>
              <a:gd name="connsiteY68" fmla="*/ 3395543 h 3827499"/>
              <a:gd name="connsiteX69" fmla="*/ 1918557 w 2765640"/>
              <a:gd name="connsiteY69" fmla="*/ 3070174 h 3827499"/>
              <a:gd name="connsiteX70" fmla="*/ 1884898 w 2765640"/>
              <a:gd name="connsiteY70" fmla="*/ 3053344 h 3827499"/>
              <a:gd name="connsiteX71" fmla="*/ 1907338 w 2765640"/>
              <a:gd name="connsiteY71" fmla="*/ 2873830 h 3827499"/>
              <a:gd name="connsiteX72" fmla="*/ 1862459 w 2765640"/>
              <a:gd name="connsiteY72" fmla="*/ 2812122 h 3827499"/>
              <a:gd name="connsiteX73" fmla="*/ 2109291 w 2765640"/>
              <a:gd name="connsiteY73" fmla="*/ 2756024 h 3827499"/>
              <a:gd name="connsiteX74" fmla="*/ 2131730 w 2765640"/>
              <a:gd name="connsiteY74" fmla="*/ 2626998 h 3827499"/>
              <a:gd name="connsiteX75" fmla="*/ 2372952 w 2765640"/>
              <a:gd name="connsiteY75" fmla="*/ 2660657 h 3827499"/>
              <a:gd name="connsiteX76" fmla="*/ 2597345 w 2765640"/>
              <a:gd name="connsiteY76" fmla="*/ 2071626 h 3827499"/>
              <a:gd name="connsiteX77" fmla="*/ 2552466 w 2765640"/>
              <a:gd name="connsiteY77" fmla="*/ 1987479 h 3827499"/>
              <a:gd name="connsiteX78" fmla="*/ 2698322 w 2765640"/>
              <a:gd name="connsiteY78" fmla="*/ 1499425 h 3827499"/>
              <a:gd name="connsiteX79" fmla="*/ 2642224 w 2765640"/>
              <a:gd name="connsiteY79" fmla="*/ 1392839 h 3827499"/>
              <a:gd name="connsiteX80" fmla="*/ 2501978 w 2765640"/>
              <a:gd name="connsiteY80" fmla="*/ 809418 h 3827499"/>
              <a:gd name="connsiteX81" fmla="*/ 2765640 w 2765640"/>
              <a:gd name="connsiteY81" fmla="*/ 674782 h 3827499"/>
              <a:gd name="connsiteX82" fmla="*/ 2715151 w 2765640"/>
              <a:gd name="connsiteY82" fmla="*/ 472829 h 3827499"/>
              <a:gd name="connsiteX83" fmla="*/ 2647833 w 2765640"/>
              <a:gd name="connsiteY83" fmla="*/ 80143 h 3827499"/>
              <a:gd name="connsiteX0" fmla="*/ 2647833 w 2793512"/>
              <a:gd name="connsiteY0" fmla="*/ 80143 h 3827499"/>
              <a:gd name="connsiteX1" fmla="*/ 2395391 w 2793512"/>
              <a:gd name="connsiteY1" fmla="*/ 1604 h 3827499"/>
              <a:gd name="connsiteX2" fmla="*/ 2193438 w 2793512"/>
              <a:gd name="connsiteY2" fmla="*/ 197948 h 3827499"/>
              <a:gd name="connsiteX3" fmla="*/ 2114901 w 2793512"/>
              <a:gd name="connsiteY3" fmla="*/ 214777 h 3827499"/>
              <a:gd name="connsiteX4" fmla="*/ 2142950 w 2793512"/>
              <a:gd name="connsiteY4" fmla="*/ 326974 h 3827499"/>
              <a:gd name="connsiteX5" fmla="*/ 2047583 w 2793512"/>
              <a:gd name="connsiteY5" fmla="*/ 495268 h 3827499"/>
              <a:gd name="connsiteX6" fmla="*/ 2159779 w 2793512"/>
              <a:gd name="connsiteY6" fmla="*/ 747710 h 3827499"/>
              <a:gd name="connsiteX7" fmla="*/ 2030754 w 2793512"/>
              <a:gd name="connsiteY7" fmla="*/ 792588 h 3827499"/>
              <a:gd name="connsiteX8" fmla="*/ 1997095 w 2793512"/>
              <a:gd name="connsiteY8" fmla="*/ 859906 h 3827499"/>
              <a:gd name="connsiteX9" fmla="*/ 1997095 w 2793512"/>
              <a:gd name="connsiteY9" fmla="*/ 747710 h 3827499"/>
              <a:gd name="connsiteX10" fmla="*/ 1946606 w 2793512"/>
              <a:gd name="connsiteY10" fmla="*/ 708441 h 3827499"/>
              <a:gd name="connsiteX11" fmla="*/ 1772702 w 2793512"/>
              <a:gd name="connsiteY11" fmla="*/ 758929 h 3827499"/>
              <a:gd name="connsiteX12" fmla="*/ 1402454 w 2793512"/>
              <a:gd name="connsiteY12" fmla="*/ 618684 h 3827499"/>
              <a:gd name="connsiteX13" fmla="*/ 1705384 w 2793512"/>
              <a:gd name="connsiteY13" fmla="*/ 1190885 h 3827499"/>
              <a:gd name="connsiteX14" fmla="*/ 1800751 w 2793512"/>
              <a:gd name="connsiteY14" fmla="*/ 1263813 h 3827499"/>
              <a:gd name="connsiteX15" fmla="*/ 1649286 w 2793512"/>
              <a:gd name="connsiteY15" fmla="*/ 1488205 h 3827499"/>
              <a:gd name="connsiteX16" fmla="*/ 1727824 w 2793512"/>
              <a:gd name="connsiteY16" fmla="*/ 1706988 h 3827499"/>
              <a:gd name="connsiteX17" fmla="*/ 1817581 w 2793512"/>
              <a:gd name="connsiteY17" fmla="*/ 1701379 h 3827499"/>
              <a:gd name="connsiteX18" fmla="*/ 1671725 w 2793512"/>
              <a:gd name="connsiteY18" fmla="*/ 1869673 h 3827499"/>
              <a:gd name="connsiteX19" fmla="*/ 914400 w 2793512"/>
              <a:gd name="connsiteY19" fmla="*/ 1617231 h 3827499"/>
              <a:gd name="connsiteX20" fmla="*/ 460005 w 2793512"/>
              <a:gd name="connsiteY20" fmla="*/ 2643828 h 3827499"/>
              <a:gd name="connsiteX21" fmla="*/ 263662 w 2793512"/>
              <a:gd name="connsiteY21" fmla="*/ 2851391 h 3827499"/>
              <a:gd name="connsiteX22" fmla="*/ 44879 w 2793512"/>
              <a:gd name="connsiteY22" fmla="*/ 2896269 h 3827499"/>
              <a:gd name="connsiteX23" fmla="*/ 0 w 2793512"/>
              <a:gd name="connsiteY23" fmla="*/ 3002856 h 3827499"/>
              <a:gd name="connsiteX24" fmla="*/ 274881 w 2793512"/>
              <a:gd name="connsiteY24" fmla="*/ 3126272 h 3827499"/>
              <a:gd name="connsiteX25" fmla="*/ 504884 w 2793512"/>
              <a:gd name="connsiteY25" fmla="*/ 3025295 h 3827499"/>
              <a:gd name="connsiteX26" fmla="*/ 471225 w 2793512"/>
              <a:gd name="connsiteY26" fmla="*/ 3154321 h 3827499"/>
              <a:gd name="connsiteX27" fmla="*/ 572201 w 2793512"/>
              <a:gd name="connsiteY27" fmla="*/ 3199199 h 3827499"/>
              <a:gd name="connsiteX28" fmla="*/ 381468 w 2793512"/>
              <a:gd name="connsiteY28" fmla="*/ 3659204 h 3827499"/>
              <a:gd name="connsiteX29" fmla="*/ 196344 w 2793512"/>
              <a:gd name="connsiteY29" fmla="*/ 3704083 h 3827499"/>
              <a:gd name="connsiteX30" fmla="*/ 263662 w 2793512"/>
              <a:gd name="connsiteY30" fmla="*/ 3805059 h 3827499"/>
              <a:gd name="connsiteX31" fmla="*/ 555372 w 2793512"/>
              <a:gd name="connsiteY31" fmla="*/ 3827499 h 3827499"/>
              <a:gd name="connsiteX32" fmla="*/ 589031 w 2793512"/>
              <a:gd name="connsiteY32" fmla="*/ 3619936 h 3827499"/>
              <a:gd name="connsiteX33" fmla="*/ 645129 w 2793512"/>
              <a:gd name="connsiteY33" fmla="*/ 3614326 h 3827499"/>
              <a:gd name="connsiteX34" fmla="*/ 690008 w 2793512"/>
              <a:gd name="connsiteY34" fmla="*/ 3737742 h 3827499"/>
              <a:gd name="connsiteX35" fmla="*/ 774155 w 2793512"/>
              <a:gd name="connsiteY35" fmla="*/ 3743352 h 3827499"/>
              <a:gd name="connsiteX36" fmla="*/ 779765 w 2793512"/>
              <a:gd name="connsiteY36" fmla="*/ 3513349 h 3827499"/>
              <a:gd name="connsiteX37" fmla="*/ 746106 w 2793512"/>
              <a:gd name="connsiteY37" fmla="*/ 3244078 h 3827499"/>
              <a:gd name="connsiteX38" fmla="*/ 903181 w 2793512"/>
              <a:gd name="connsiteY38" fmla="*/ 2666267 h 3827499"/>
              <a:gd name="connsiteX39" fmla="*/ 1166842 w 2793512"/>
              <a:gd name="connsiteY39" fmla="*/ 2559680 h 3827499"/>
              <a:gd name="connsiteX40" fmla="*/ 1531480 w 2793512"/>
              <a:gd name="connsiteY40" fmla="*/ 2666267 h 3827499"/>
              <a:gd name="connsiteX41" fmla="*/ 1593188 w 2793512"/>
              <a:gd name="connsiteY41" fmla="*/ 2666267 h 3827499"/>
              <a:gd name="connsiteX42" fmla="*/ 1649286 w 2793512"/>
              <a:gd name="connsiteY42" fmla="*/ 2767244 h 3827499"/>
              <a:gd name="connsiteX43" fmla="*/ 1800751 w 2793512"/>
              <a:gd name="connsiteY43" fmla="*/ 2800902 h 3827499"/>
              <a:gd name="connsiteX44" fmla="*/ 1811971 w 2793512"/>
              <a:gd name="connsiteY44" fmla="*/ 2834561 h 3827499"/>
              <a:gd name="connsiteX45" fmla="*/ 1772702 w 2793512"/>
              <a:gd name="connsiteY45" fmla="*/ 3036515 h 3827499"/>
              <a:gd name="connsiteX46" fmla="*/ 1750263 w 2793512"/>
              <a:gd name="connsiteY46" fmla="*/ 3361884 h 3827499"/>
              <a:gd name="connsiteX47" fmla="*/ 1542700 w 2793512"/>
              <a:gd name="connsiteY47" fmla="*/ 3384323 h 3827499"/>
              <a:gd name="connsiteX48" fmla="*/ 1206111 w 2793512"/>
              <a:gd name="connsiteY48" fmla="*/ 3434812 h 3827499"/>
              <a:gd name="connsiteX49" fmla="*/ 1178062 w 2793512"/>
              <a:gd name="connsiteY49" fmla="*/ 3507739 h 3827499"/>
              <a:gd name="connsiteX50" fmla="*/ 1116354 w 2793512"/>
              <a:gd name="connsiteY50" fmla="*/ 3535788 h 3827499"/>
              <a:gd name="connsiteX51" fmla="*/ 1144403 w 2793512"/>
              <a:gd name="connsiteY51" fmla="*/ 3670424 h 3827499"/>
              <a:gd name="connsiteX52" fmla="*/ 1284648 w 2793512"/>
              <a:gd name="connsiteY52" fmla="*/ 3676034 h 3827499"/>
              <a:gd name="connsiteX53" fmla="*/ 1279038 w 2793512"/>
              <a:gd name="connsiteY53" fmla="*/ 3524569 h 3827499"/>
              <a:gd name="connsiteX54" fmla="*/ 1458552 w 2793512"/>
              <a:gd name="connsiteY54" fmla="*/ 3535788 h 3827499"/>
              <a:gd name="connsiteX55" fmla="*/ 1430503 w 2793512"/>
              <a:gd name="connsiteY55" fmla="*/ 3614326 h 3827499"/>
              <a:gd name="connsiteX56" fmla="*/ 1402454 w 2793512"/>
              <a:gd name="connsiteY56" fmla="*/ 3676034 h 3827499"/>
              <a:gd name="connsiteX57" fmla="*/ 1318307 w 2793512"/>
              <a:gd name="connsiteY57" fmla="*/ 3692863 h 3827499"/>
              <a:gd name="connsiteX58" fmla="*/ 1452943 w 2793512"/>
              <a:gd name="connsiteY58" fmla="*/ 3816279 h 3827499"/>
              <a:gd name="connsiteX59" fmla="*/ 1520260 w 2793512"/>
              <a:gd name="connsiteY59" fmla="*/ 3681644 h 3827499"/>
              <a:gd name="connsiteX60" fmla="*/ 1823190 w 2793512"/>
              <a:gd name="connsiteY60" fmla="*/ 3580667 h 3827499"/>
              <a:gd name="connsiteX61" fmla="*/ 2159779 w 2793512"/>
              <a:gd name="connsiteY61" fmla="*/ 3653594 h 3827499"/>
              <a:gd name="connsiteX62" fmla="*/ 2114901 w 2793512"/>
              <a:gd name="connsiteY62" fmla="*/ 3754571 h 3827499"/>
              <a:gd name="connsiteX63" fmla="*/ 2210268 w 2793512"/>
              <a:gd name="connsiteY63" fmla="*/ 3821889 h 3827499"/>
              <a:gd name="connsiteX64" fmla="*/ 2283195 w 2793512"/>
              <a:gd name="connsiteY64" fmla="*/ 3771401 h 3827499"/>
              <a:gd name="connsiteX65" fmla="*/ 2271976 w 2793512"/>
              <a:gd name="connsiteY65" fmla="*/ 3676034 h 3827499"/>
              <a:gd name="connsiteX66" fmla="*/ 2451490 w 2793512"/>
              <a:gd name="connsiteY66" fmla="*/ 3597496 h 3827499"/>
              <a:gd name="connsiteX67" fmla="*/ 2434660 w 2793512"/>
              <a:gd name="connsiteY67" fmla="*/ 3423592 h 3827499"/>
              <a:gd name="connsiteX68" fmla="*/ 1929777 w 2793512"/>
              <a:gd name="connsiteY68" fmla="*/ 3395543 h 3827499"/>
              <a:gd name="connsiteX69" fmla="*/ 1918557 w 2793512"/>
              <a:gd name="connsiteY69" fmla="*/ 3070174 h 3827499"/>
              <a:gd name="connsiteX70" fmla="*/ 1884898 w 2793512"/>
              <a:gd name="connsiteY70" fmla="*/ 3053344 h 3827499"/>
              <a:gd name="connsiteX71" fmla="*/ 1907338 w 2793512"/>
              <a:gd name="connsiteY71" fmla="*/ 2873830 h 3827499"/>
              <a:gd name="connsiteX72" fmla="*/ 1862459 w 2793512"/>
              <a:gd name="connsiteY72" fmla="*/ 2812122 h 3827499"/>
              <a:gd name="connsiteX73" fmla="*/ 2109291 w 2793512"/>
              <a:gd name="connsiteY73" fmla="*/ 2756024 h 3827499"/>
              <a:gd name="connsiteX74" fmla="*/ 2131730 w 2793512"/>
              <a:gd name="connsiteY74" fmla="*/ 2626998 h 3827499"/>
              <a:gd name="connsiteX75" fmla="*/ 2372952 w 2793512"/>
              <a:gd name="connsiteY75" fmla="*/ 2660657 h 3827499"/>
              <a:gd name="connsiteX76" fmla="*/ 2597345 w 2793512"/>
              <a:gd name="connsiteY76" fmla="*/ 2071626 h 3827499"/>
              <a:gd name="connsiteX77" fmla="*/ 2552466 w 2793512"/>
              <a:gd name="connsiteY77" fmla="*/ 1987479 h 3827499"/>
              <a:gd name="connsiteX78" fmla="*/ 2698322 w 2793512"/>
              <a:gd name="connsiteY78" fmla="*/ 1499425 h 3827499"/>
              <a:gd name="connsiteX79" fmla="*/ 2642224 w 2793512"/>
              <a:gd name="connsiteY79" fmla="*/ 1392839 h 3827499"/>
              <a:gd name="connsiteX80" fmla="*/ 2501978 w 2793512"/>
              <a:gd name="connsiteY80" fmla="*/ 809418 h 3827499"/>
              <a:gd name="connsiteX81" fmla="*/ 2765640 w 2793512"/>
              <a:gd name="connsiteY81" fmla="*/ 674782 h 3827499"/>
              <a:gd name="connsiteX82" fmla="*/ 2715151 w 2793512"/>
              <a:gd name="connsiteY82" fmla="*/ 472829 h 3827499"/>
              <a:gd name="connsiteX83" fmla="*/ 2647833 w 2793512"/>
              <a:gd name="connsiteY83" fmla="*/ 80143 h 3827499"/>
              <a:gd name="connsiteX0" fmla="*/ 2647833 w 2814039"/>
              <a:gd name="connsiteY0" fmla="*/ 80143 h 3827499"/>
              <a:gd name="connsiteX1" fmla="*/ 2395391 w 2814039"/>
              <a:gd name="connsiteY1" fmla="*/ 1604 h 3827499"/>
              <a:gd name="connsiteX2" fmla="*/ 2193438 w 2814039"/>
              <a:gd name="connsiteY2" fmla="*/ 197948 h 3827499"/>
              <a:gd name="connsiteX3" fmla="*/ 2114901 w 2814039"/>
              <a:gd name="connsiteY3" fmla="*/ 214777 h 3827499"/>
              <a:gd name="connsiteX4" fmla="*/ 2142950 w 2814039"/>
              <a:gd name="connsiteY4" fmla="*/ 326974 h 3827499"/>
              <a:gd name="connsiteX5" fmla="*/ 2047583 w 2814039"/>
              <a:gd name="connsiteY5" fmla="*/ 495268 h 3827499"/>
              <a:gd name="connsiteX6" fmla="*/ 2159779 w 2814039"/>
              <a:gd name="connsiteY6" fmla="*/ 747710 h 3827499"/>
              <a:gd name="connsiteX7" fmla="*/ 2030754 w 2814039"/>
              <a:gd name="connsiteY7" fmla="*/ 792588 h 3827499"/>
              <a:gd name="connsiteX8" fmla="*/ 1997095 w 2814039"/>
              <a:gd name="connsiteY8" fmla="*/ 859906 h 3827499"/>
              <a:gd name="connsiteX9" fmla="*/ 1997095 w 2814039"/>
              <a:gd name="connsiteY9" fmla="*/ 747710 h 3827499"/>
              <a:gd name="connsiteX10" fmla="*/ 1946606 w 2814039"/>
              <a:gd name="connsiteY10" fmla="*/ 708441 h 3827499"/>
              <a:gd name="connsiteX11" fmla="*/ 1772702 w 2814039"/>
              <a:gd name="connsiteY11" fmla="*/ 758929 h 3827499"/>
              <a:gd name="connsiteX12" fmla="*/ 1402454 w 2814039"/>
              <a:gd name="connsiteY12" fmla="*/ 618684 h 3827499"/>
              <a:gd name="connsiteX13" fmla="*/ 1705384 w 2814039"/>
              <a:gd name="connsiteY13" fmla="*/ 1190885 h 3827499"/>
              <a:gd name="connsiteX14" fmla="*/ 1800751 w 2814039"/>
              <a:gd name="connsiteY14" fmla="*/ 1263813 h 3827499"/>
              <a:gd name="connsiteX15" fmla="*/ 1649286 w 2814039"/>
              <a:gd name="connsiteY15" fmla="*/ 1488205 h 3827499"/>
              <a:gd name="connsiteX16" fmla="*/ 1727824 w 2814039"/>
              <a:gd name="connsiteY16" fmla="*/ 1706988 h 3827499"/>
              <a:gd name="connsiteX17" fmla="*/ 1817581 w 2814039"/>
              <a:gd name="connsiteY17" fmla="*/ 1701379 h 3827499"/>
              <a:gd name="connsiteX18" fmla="*/ 1671725 w 2814039"/>
              <a:gd name="connsiteY18" fmla="*/ 1869673 h 3827499"/>
              <a:gd name="connsiteX19" fmla="*/ 914400 w 2814039"/>
              <a:gd name="connsiteY19" fmla="*/ 1617231 h 3827499"/>
              <a:gd name="connsiteX20" fmla="*/ 460005 w 2814039"/>
              <a:gd name="connsiteY20" fmla="*/ 2643828 h 3827499"/>
              <a:gd name="connsiteX21" fmla="*/ 263662 w 2814039"/>
              <a:gd name="connsiteY21" fmla="*/ 2851391 h 3827499"/>
              <a:gd name="connsiteX22" fmla="*/ 44879 w 2814039"/>
              <a:gd name="connsiteY22" fmla="*/ 2896269 h 3827499"/>
              <a:gd name="connsiteX23" fmla="*/ 0 w 2814039"/>
              <a:gd name="connsiteY23" fmla="*/ 3002856 h 3827499"/>
              <a:gd name="connsiteX24" fmla="*/ 274881 w 2814039"/>
              <a:gd name="connsiteY24" fmla="*/ 3126272 h 3827499"/>
              <a:gd name="connsiteX25" fmla="*/ 504884 w 2814039"/>
              <a:gd name="connsiteY25" fmla="*/ 3025295 h 3827499"/>
              <a:gd name="connsiteX26" fmla="*/ 471225 w 2814039"/>
              <a:gd name="connsiteY26" fmla="*/ 3154321 h 3827499"/>
              <a:gd name="connsiteX27" fmla="*/ 572201 w 2814039"/>
              <a:gd name="connsiteY27" fmla="*/ 3199199 h 3827499"/>
              <a:gd name="connsiteX28" fmla="*/ 381468 w 2814039"/>
              <a:gd name="connsiteY28" fmla="*/ 3659204 h 3827499"/>
              <a:gd name="connsiteX29" fmla="*/ 196344 w 2814039"/>
              <a:gd name="connsiteY29" fmla="*/ 3704083 h 3827499"/>
              <a:gd name="connsiteX30" fmla="*/ 263662 w 2814039"/>
              <a:gd name="connsiteY30" fmla="*/ 3805059 h 3827499"/>
              <a:gd name="connsiteX31" fmla="*/ 555372 w 2814039"/>
              <a:gd name="connsiteY31" fmla="*/ 3827499 h 3827499"/>
              <a:gd name="connsiteX32" fmla="*/ 589031 w 2814039"/>
              <a:gd name="connsiteY32" fmla="*/ 3619936 h 3827499"/>
              <a:gd name="connsiteX33" fmla="*/ 645129 w 2814039"/>
              <a:gd name="connsiteY33" fmla="*/ 3614326 h 3827499"/>
              <a:gd name="connsiteX34" fmla="*/ 690008 w 2814039"/>
              <a:gd name="connsiteY34" fmla="*/ 3737742 h 3827499"/>
              <a:gd name="connsiteX35" fmla="*/ 774155 w 2814039"/>
              <a:gd name="connsiteY35" fmla="*/ 3743352 h 3827499"/>
              <a:gd name="connsiteX36" fmla="*/ 779765 w 2814039"/>
              <a:gd name="connsiteY36" fmla="*/ 3513349 h 3827499"/>
              <a:gd name="connsiteX37" fmla="*/ 746106 w 2814039"/>
              <a:gd name="connsiteY37" fmla="*/ 3244078 h 3827499"/>
              <a:gd name="connsiteX38" fmla="*/ 903181 w 2814039"/>
              <a:gd name="connsiteY38" fmla="*/ 2666267 h 3827499"/>
              <a:gd name="connsiteX39" fmla="*/ 1166842 w 2814039"/>
              <a:gd name="connsiteY39" fmla="*/ 2559680 h 3827499"/>
              <a:gd name="connsiteX40" fmla="*/ 1531480 w 2814039"/>
              <a:gd name="connsiteY40" fmla="*/ 2666267 h 3827499"/>
              <a:gd name="connsiteX41" fmla="*/ 1593188 w 2814039"/>
              <a:gd name="connsiteY41" fmla="*/ 2666267 h 3827499"/>
              <a:gd name="connsiteX42" fmla="*/ 1649286 w 2814039"/>
              <a:gd name="connsiteY42" fmla="*/ 2767244 h 3827499"/>
              <a:gd name="connsiteX43" fmla="*/ 1800751 w 2814039"/>
              <a:gd name="connsiteY43" fmla="*/ 2800902 h 3827499"/>
              <a:gd name="connsiteX44" fmla="*/ 1811971 w 2814039"/>
              <a:gd name="connsiteY44" fmla="*/ 2834561 h 3827499"/>
              <a:gd name="connsiteX45" fmla="*/ 1772702 w 2814039"/>
              <a:gd name="connsiteY45" fmla="*/ 3036515 h 3827499"/>
              <a:gd name="connsiteX46" fmla="*/ 1750263 w 2814039"/>
              <a:gd name="connsiteY46" fmla="*/ 3361884 h 3827499"/>
              <a:gd name="connsiteX47" fmla="*/ 1542700 w 2814039"/>
              <a:gd name="connsiteY47" fmla="*/ 3384323 h 3827499"/>
              <a:gd name="connsiteX48" fmla="*/ 1206111 w 2814039"/>
              <a:gd name="connsiteY48" fmla="*/ 3434812 h 3827499"/>
              <a:gd name="connsiteX49" fmla="*/ 1178062 w 2814039"/>
              <a:gd name="connsiteY49" fmla="*/ 3507739 h 3827499"/>
              <a:gd name="connsiteX50" fmla="*/ 1116354 w 2814039"/>
              <a:gd name="connsiteY50" fmla="*/ 3535788 h 3827499"/>
              <a:gd name="connsiteX51" fmla="*/ 1144403 w 2814039"/>
              <a:gd name="connsiteY51" fmla="*/ 3670424 h 3827499"/>
              <a:gd name="connsiteX52" fmla="*/ 1284648 w 2814039"/>
              <a:gd name="connsiteY52" fmla="*/ 3676034 h 3827499"/>
              <a:gd name="connsiteX53" fmla="*/ 1279038 w 2814039"/>
              <a:gd name="connsiteY53" fmla="*/ 3524569 h 3827499"/>
              <a:gd name="connsiteX54" fmla="*/ 1458552 w 2814039"/>
              <a:gd name="connsiteY54" fmla="*/ 3535788 h 3827499"/>
              <a:gd name="connsiteX55" fmla="*/ 1430503 w 2814039"/>
              <a:gd name="connsiteY55" fmla="*/ 3614326 h 3827499"/>
              <a:gd name="connsiteX56" fmla="*/ 1402454 w 2814039"/>
              <a:gd name="connsiteY56" fmla="*/ 3676034 h 3827499"/>
              <a:gd name="connsiteX57" fmla="*/ 1318307 w 2814039"/>
              <a:gd name="connsiteY57" fmla="*/ 3692863 h 3827499"/>
              <a:gd name="connsiteX58" fmla="*/ 1452943 w 2814039"/>
              <a:gd name="connsiteY58" fmla="*/ 3816279 h 3827499"/>
              <a:gd name="connsiteX59" fmla="*/ 1520260 w 2814039"/>
              <a:gd name="connsiteY59" fmla="*/ 3681644 h 3827499"/>
              <a:gd name="connsiteX60" fmla="*/ 1823190 w 2814039"/>
              <a:gd name="connsiteY60" fmla="*/ 3580667 h 3827499"/>
              <a:gd name="connsiteX61" fmla="*/ 2159779 w 2814039"/>
              <a:gd name="connsiteY61" fmla="*/ 3653594 h 3827499"/>
              <a:gd name="connsiteX62" fmla="*/ 2114901 w 2814039"/>
              <a:gd name="connsiteY62" fmla="*/ 3754571 h 3827499"/>
              <a:gd name="connsiteX63" fmla="*/ 2210268 w 2814039"/>
              <a:gd name="connsiteY63" fmla="*/ 3821889 h 3827499"/>
              <a:gd name="connsiteX64" fmla="*/ 2283195 w 2814039"/>
              <a:gd name="connsiteY64" fmla="*/ 3771401 h 3827499"/>
              <a:gd name="connsiteX65" fmla="*/ 2271976 w 2814039"/>
              <a:gd name="connsiteY65" fmla="*/ 3676034 h 3827499"/>
              <a:gd name="connsiteX66" fmla="*/ 2451490 w 2814039"/>
              <a:gd name="connsiteY66" fmla="*/ 3597496 h 3827499"/>
              <a:gd name="connsiteX67" fmla="*/ 2434660 w 2814039"/>
              <a:gd name="connsiteY67" fmla="*/ 3423592 h 3827499"/>
              <a:gd name="connsiteX68" fmla="*/ 1929777 w 2814039"/>
              <a:gd name="connsiteY68" fmla="*/ 3395543 h 3827499"/>
              <a:gd name="connsiteX69" fmla="*/ 1918557 w 2814039"/>
              <a:gd name="connsiteY69" fmla="*/ 3070174 h 3827499"/>
              <a:gd name="connsiteX70" fmla="*/ 1884898 w 2814039"/>
              <a:gd name="connsiteY70" fmla="*/ 3053344 h 3827499"/>
              <a:gd name="connsiteX71" fmla="*/ 1907338 w 2814039"/>
              <a:gd name="connsiteY71" fmla="*/ 2873830 h 3827499"/>
              <a:gd name="connsiteX72" fmla="*/ 1862459 w 2814039"/>
              <a:gd name="connsiteY72" fmla="*/ 2812122 h 3827499"/>
              <a:gd name="connsiteX73" fmla="*/ 2109291 w 2814039"/>
              <a:gd name="connsiteY73" fmla="*/ 2756024 h 3827499"/>
              <a:gd name="connsiteX74" fmla="*/ 2131730 w 2814039"/>
              <a:gd name="connsiteY74" fmla="*/ 2626998 h 3827499"/>
              <a:gd name="connsiteX75" fmla="*/ 2372952 w 2814039"/>
              <a:gd name="connsiteY75" fmla="*/ 2660657 h 3827499"/>
              <a:gd name="connsiteX76" fmla="*/ 2597345 w 2814039"/>
              <a:gd name="connsiteY76" fmla="*/ 2071626 h 3827499"/>
              <a:gd name="connsiteX77" fmla="*/ 2552466 w 2814039"/>
              <a:gd name="connsiteY77" fmla="*/ 1987479 h 3827499"/>
              <a:gd name="connsiteX78" fmla="*/ 2698322 w 2814039"/>
              <a:gd name="connsiteY78" fmla="*/ 1499425 h 3827499"/>
              <a:gd name="connsiteX79" fmla="*/ 2642224 w 2814039"/>
              <a:gd name="connsiteY79" fmla="*/ 1392839 h 3827499"/>
              <a:gd name="connsiteX80" fmla="*/ 2501978 w 2814039"/>
              <a:gd name="connsiteY80" fmla="*/ 809418 h 3827499"/>
              <a:gd name="connsiteX81" fmla="*/ 2765640 w 2814039"/>
              <a:gd name="connsiteY81" fmla="*/ 674782 h 3827499"/>
              <a:gd name="connsiteX82" fmla="*/ 2715151 w 2814039"/>
              <a:gd name="connsiteY82" fmla="*/ 472829 h 3827499"/>
              <a:gd name="connsiteX83" fmla="*/ 2647833 w 2814039"/>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501978 w 2822824"/>
              <a:gd name="connsiteY80" fmla="*/ 809418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501978 w 2822824"/>
              <a:gd name="connsiteY80" fmla="*/ 809418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490758 w 2822824"/>
              <a:gd name="connsiteY80" fmla="*/ 848687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22824"/>
              <a:gd name="connsiteY0" fmla="*/ 80143 h 3827499"/>
              <a:gd name="connsiteX1" fmla="*/ 2395391 w 2822824"/>
              <a:gd name="connsiteY1" fmla="*/ 1604 h 3827499"/>
              <a:gd name="connsiteX2" fmla="*/ 2193438 w 2822824"/>
              <a:gd name="connsiteY2" fmla="*/ 197948 h 3827499"/>
              <a:gd name="connsiteX3" fmla="*/ 2114901 w 2822824"/>
              <a:gd name="connsiteY3" fmla="*/ 214777 h 3827499"/>
              <a:gd name="connsiteX4" fmla="*/ 2142950 w 2822824"/>
              <a:gd name="connsiteY4" fmla="*/ 326974 h 3827499"/>
              <a:gd name="connsiteX5" fmla="*/ 2047583 w 2822824"/>
              <a:gd name="connsiteY5" fmla="*/ 495268 h 3827499"/>
              <a:gd name="connsiteX6" fmla="*/ 2159779 w 2822824"/>
              <a:gd name="connsiteY6" fmla="*/ 747710 h 3827499"/>
              <a:gd name="connsiteX7" fmla="*/ 2030754 w 2822824"/>
              <a:gd name="connsiteY7" fmla="*/ 792588 h 3827499"/>
              <a:gd name="connsiteX8" fmla="*/ 1997095 w 2822824"/>
              <a:gd name="connsiteY8" fmla="*/ 859906 h 3827499"/>
              <a:gd name="connsiteX9" fmla="*/ 1997095 w 2822824"/>
              <a:gd name="connsiteY9" fmla="*/ 747710 h 3827499"/>
              <a:gd name="connsiteX10" fmla="*/ 1946606 w 2822824"/>
              <a:gd name="connsiteY10" fmla="*/ 708441 h 3827499"/>
              <a:gd name="connsiteX11" fmla="*/ 1772702 w 2822824"/>
              <a:gd name="connsiteY11" fmla="*/ 758929 h 3827499"/>
              <a:gd name="connsiteX12" fmla="*/ 1402454 w 2822824"/>
              <a:gd name="connsiteY12" fmla="*/ 618684 h 3827499"/>
              <a:gd name="connsiteX13" fmla="*/ 1705384 w 2822824"/>
              <a:gd name="connsiteY13" fmla="*/ 1190885 h 3827499"/>
              <a:gd name="connsiteX14" fmla="*/ 1800751 w 2822824"/>
              <a:gd name="connsiteY14" fmla="*/ 1263813 h 3827499"/>
              <a:gd name="connsiteX15" fmla="*/ 1649286 w 2822824"/>
              <a:gd name="connsiteY15" fmla="*/ 1488205 h 3827499"/>
              <a:gd name="connsiteX16" fmla="*/ 1727824 w 2822824"/>
              <a:gd name="connsiteY16" fmla="*/ 1706988 h 3827499"/>
              <a:gd name="connsiteX17" fmla="*/ 1817581 w 2822824"/>
              <a:gd name="connsiteY17" fmla="*/ 1701379 h 3827499"/>
              <a:gd name="connsiteX18" fmla="*/ 1671725 w 2822824"/>
              <a:gd name="connsiteY18" fmla="*/ 1869673 h 3827499"/>
              <a:gd name="connsiteX19" fmla="*/ 914400 w 2822824"/>
              <a:gd name="connsiteY19" fmla="*/ 1617231 h 3827499"/>
              <a:gd name="connsiteX20" fmla="*/ 460005 w 2822824"/>
              <a:gd name="connsiteY20" fmla="*/ 2643828 h 3827499"/>
              <a:gd name="connsiteX21" fmla="*/ 263662 w 2822824"/>
              <a:gd name="connsiteY21" fmla="*/ 2851391 h 3827499"/>
              <a:gd name="connsiteX22" fmla="*/ 44879 w 2822824"/>
              <a:gd name="connsiteY22" fmla="*/ 2896269 h 3827499"/>
              <a:gd name="connsiteX23" fmla="*/ 0 w 2822824"/>
              <a:gd name="connsiteY23" fmla="*/ 3002856 h 3827499"/>
              <a:gd name="connsiteX24" fmla="*/ 274881 w 2822824"/>
              <a:gd name="connsiteY24" fmla="*/ 3126272 h 3827499"/>
              <a:gd name="connsiteX25" fmla="*/ 504884 w 2822824"/>
              <a:gd name="connsiteY25" fmla="*/ 3025295 h 3827499"/>
              <a:gd name="connsiteX26" fmla="*/ 471225 w 2822824"/>
              <a:gd name="connsiteY26" fmla="*/ 3154321 h 3827499"/>
              <a:gd name="connsiteX27" fmla="*/ 572201 w 2822824"/>
              <a:gd name="connsiteY27" fmla="*/ 3199199 h 3827499"/>
              <a:gd name="connsiteX28" fmla="*/ 381468 w 2822824"/>
              <a:gd name="connsiteY28" fmla="*/ 3659204 h 3827499"/>
              <a:gd name="connsiteX29" fmla="*/ 196344 w 2822824"/>
              <a:gd name="connsiteY29" fmla="*/ 3704083 h 3827499"/>
              <a:gd name="connsiteX30" fmla="*/ 263662 w 2822824"/>
              <a:gd name="connsiteY30" fmla="*/ 3805059 h 3827499"/>
              <a:gd name="connsiteX31" fmla="*/ 555372 w 2822824"/>
              <a:gd name="connsiteY31" fmla="*/ 3827499 h 3827499"/>
              <a:gd name="connsiteX32" fmla="*/ 589031 w 2822824"/>
              <a:gd name="connsiteY32" fmla="*/ 3619936 h 3827499"/>
              <a:gd name="connsiteX33" fmla="*/ 645129 w 2822824"/>
              <a:gd name="connsiteY33" fmla="*/ 3614326 h 3827499"/>
              <a:gd name="connsiteX34" fmla="*/ 690008 w 2822824"/>
              <a:gd name="connsiteY34" fmla="*/ 3737742 h 3827499"/>
              <a:gd name="connsiteX35" fmla="*/ 774155 w 2822824"/>
              <a:gd name="connsiteY35" fmla="*/ 3743352 h 3827499"/>
              <a:gd name="connsiteX36" fmla="*/ 779765 w 2822824"/>
              <a:gd name="connsiteY36" fmla="*/ 3513349 h 3827499"/>
              <a:gd name="connsiteX37" fmla="*/ 746106 w 2822824"/>
              <a:gd name="connsiteY37" fmla="*/ 3244078 h 3827499"/>
              <a:gd name="connsiteX38" fmla="*/ 903181 w 2822824"/>
              <a:gd name="connsiteY38" fmla="*/ 2666267 h 3827499"/>
              <a:gd name="connsiteX39" fmla="*/ 1166842 w 2822824"/>
              <a:gd name="connsiteY39" fmla="*/ 2559680 h 3827499"/>
              <a:gd name="connsiteX40" fmla="*/ 1531480 w 2822824"/>
              <a:gd name="connsiteY40" fmla="*/ 2666267 h 3827499"/>
              <a:gd name="connsiteX41" fmla="*/ 1593188 w 2822824"/>
              <a:gd name="connsiteY41" fmla="*/ 2666267 h 3827499"/>
              <a:gd name="connsiteX42" fmla="*/ 1649286 w 2822824"/>
              <a:gd name="connsiteY42" fmla="*/ 2767244 h 3827499"/>
              <a:gd name="connsiteX43" fmla="*/ 1800751 w 2822824"/>
              <a:gd name="connsiteY43" fmla="*/ 2800902 h 3827499"/>
              <a:gd name="connsiteX44" fmla="*/ 1811971 w 2822824"/>
              <a:gd name="connsiteY44" fmla="*/ 2834561 h 3827499"/>
              <a:gd name="connsiteX45" fmla="*/ 1772702 w 2822824"/>
              <a:gd name="connsiteY45" fmla="*/ 3036515 h 3827499"/>
              <a:gd name="connsiteX46" fmla="*/ 1750263 w 2822824"/>
              <a:gd name="connsiteY46" fmla="*/ 3361884 h 3827499"/>
              <a:gd name="connsiteX47" fmla="*/ 1542700 w 2822824"/>
              <a:gd name="connsiteY47" fmla="*/ 3384323 h 3827499"/>
              <a:gd name="connsiteX48" fmla="*/ 1206111 w 2822824"/>
              <a:gd name="connsiteY48" fmla="*/ 3434812 h 3827499"/>
              <a:gd name="connsiteX49" fmla="*/ 1178062 w 2822824"/>
              <a:gd name="connsiteY49" fmla="*/ 3507739 h 3827499"/>
              <a:gd name="connsiteX50" fmla="*/ 1116354 w 2822824"/>
              <a:gd name="connsiteY50" fmla="*/ 3535788 h 3827499"/>
              <a:gd name="connsiteX51" fmla="*/ 1144403 w 2822824"/>
              <a:gd name="connsiteY51" fmla="*/ 3670424 h 3827499"/>
              <a:gd name="connsiteX52" fmla="*/ 1284648 w 2822824"/>
              <a:gd name="connsiteY52" fmla="*/ 3676034 h 3827499"/>
              <a:gd name="connsiteX53" fmla="*/ 1279038 w 2822824"/>
              <a:gd name="connsiteY53" fmla="*/ 3524569 h 3827499"/>
              <a:gd name="connsiteX54" fmla="*/ 1458552 w 2822824"/>
              <a:gd name="connsiteY54" fmla="*/ 3535788 h 3827499"/>
              <a:gd name="connsiteX55" fmla="*/ 1430503 w 2822824"/>
              <a:gd name="connsiteY55" fmla="*/ 3614326 h 3827499"/>
              <a:gd name="connsiteX56" fmla="*/ 1402454 w 2822824"/>
              <a:gd name="connsiteY56" fmla="*/ 3676034 h 3827499"/>
              <a:gd name="connsiteX57" fmla="*/ 1318307 w 2822824"/>
              <a:gd name="connsiteY57" fmla="*/ 3692863 h 3827499"/>
              <a:gd name="connsiteX58" fmla="*/ 1452943 w 2822824"/>
              <a:gd name="connsiteY58" fmla="*/ 3816279 h 3827499"/>
              <a:gd name="connsiteX59" fmla="*/ 1520260 w 2822824"/>
              <a:gd name="connsiteY59" fmla="*/ 3681644 h 3827499"/>
              <a:gd name="connsiteX60" fmla="*/ 1823190 w 2822824"/>
              <a:gd name="connsiteY60" fmla="*/ 3580667 h 3827499"/>
              <a:gd name="connsiteX61" fmla="*/ 2159779 w 2822824"/>
              <a:gd name="connsiteY61" fmla="*/ 3653594 h 3827499"/>
              <a:gd name="connsiteX62" fmla="*/ 2114901 w 2822824"/>
              <a:gd name="connsiteY62" fmla="*/ 3754571 h 3827499"/>
              <a:gd name="connsiteX63" fmla="*/ 2210268 w 2822824"/>
              <a:gd name="connsiteY63" fmla="*/ 3821889 h 3827499"/>
              <a:gd name="connsiteX64" fmla="*/ 2283195 w 2822824"/>
              <a:gd name="connsiteY64" fmla="*/ 3771401 h 3827499"/>
              <a:gd name="connsiteX65" fmla="*/ 2271976 w 2822824"/>
              <a:gd name="connsiteY65" fmla="*/ 3676034 h 3827499"/>
              <a:gd name="connsiteX66" fmla="*/ 2451490 w 2822824"/>
              <a:gd name="connsiteY66" fmla="*/ 3597496 h 3827499"/>
              <a:gd name="connsiteX67" fmla="*/ 2434660 w 2822824"/>
              <a:gd name="connsiteY67" fmla="*/ 3423592 h 3827499"/>
              <a:gd name="connsiteX68" fmla="*/ 1929777 w 2822824"/>
              <a:gd name="connsiteY68" fmla="*/ 3395543 h 3827499"/>
              <a:gd name="connsiteX69" fmla="*/ 1918557 w 2822824"/>
              <a:gd name="connsiteY69" fmla="*/ 3070174 h 3827499"/>
              <a:gd name="connsiteX70" fmla="*/ 1884898 w 2822824"/>
              <a:gd name="connsiteY70" fmla="*/ 3053344 h 3827499"/>
              <a:gd name="connsiteX71" fmla="*/ 1907338 w 2822824"/>
              <a:gd name="connsiteY71" fmla="*/ 2873830 h 3827499"/>
              <a:gd name="connsiteX72" fmla="*/ 1862459 w 2822824"/>
              <a:gd name="connsiteY72" fmla="*/ 2812122 h 3827499"/>
              <a:gd name="connsiteX73" fmla="*/ 2109291 w 2822824"/>
              <a:gd name="connsiteY73" fmla="*/ 2756024 h 3827499"/>
              <a:gd name="connsiteX74" fmla="*/ 2131730 w 2822824"/>
              <a:gd name="connsiteY74" fmla="*/ 2626998 h 3827499"/>
              <a:gd name="connsiteX75" fmla="*/ 2372952 w 2822824"/>
              <a:gd name="connsiteY75" fmla="*/ 2660657 h 3827499"/>
              <a:gd name="connsiteX76" fmla="*/ 2597345 w 2822824"/>
              <a:gd name="connsiteY76" fmla="*/ 2071626 h 3827499"/>
              <a:gd name="connsiteX77" fmla="*/ 2552466 w 2822824"/>
              <a:gd name="connsiteY77" fmla="*/ 1987479 h 3827499"/>
              <a:gd name="connsiteX78" fmla="*/ 2698322 w 2822824"/>
              <a:gd name="connsiteY78" fmla="*/ 1499425 h 3827499"/>
              <a:gd name="connsiteX79" fmla="*/ 2642224 w 2822824"/>
              <a:gd name="connsiteY79" fmla="*/ 1392839 h 3827499"/>
              <a:gd name="connsiteX80" fmla="*/ 2490758 w 2822824"/>
              <a:gd name="connsiteY80" fmla="*/ 848687 h 3827499"/>
              <a:gd name="connsiteX81" fmla="*/ 2782470 w 2822824"/>
              <a:gd name="connsiteY81" fmla="*/ 714051 h 3827499"/>
              <a:gd name="connsiteX82" fmla="*/ 2715151 w 2822824"/>
              <a:gd name="connsiteY82" fmla="*/ 472829 h 3827499"/>
              <a:gd name="connsiteX83" fmla="*/ 2647833 w 2822824"/>
              <a:gd name="connsiteY83" fmla="*/ 80143 h 3827499"/>
              <a:gd name="connsiteX0" fmla="*/ 2647833 w 2803959"/>
              <a:gd name="connsiteY0" fmla="*/ 80143 h 3827499"/>
              <a:gd name="connsiteX1" fmla="*/ 2395391 w 2803959"/>
              <a:gd name="connsiteY1" fmla="*/ 1604 h 3827499"/>
              <a:gd name="connsiteX2" fmla="*/ 2193438 w 2803959"/>
              <a:gd name="connsiteY2" fmla="*/ 197948 h 3827499"/>
              <a:gd name="connsiteX3" fmla="*/ 2114901 w 2803959"/>
              <a:gd name="connsiteY3" fmla="*/ 214777 h 3827499"/>
              <a:gd name="connsiteX4" fmla="*/ 2142950 w 2803959"/>
              <a:gd name="connsiteY4" fmla="*/ 326974 h 3827499"/>
              <a:gd name="connsiteX5" fmla="*/ 2047583 w 2803959"/>
              <a:gd name="connsiteY5" fmla="*/ 495268 h 3827499"/>
              <a:gd name="connsiteX6" fmla="*/ 2159779 w 2803959"/>
              <a:gd name="connsiteY6" fmla="*/ 747710 h 3827499"/>
              <a:gd name="connsiteX7" fmla="*/ 2030754 w 2803959"/>
              <a:gd name="connsiteY7" fmla="*/ 792588 h 3827499"/>
              <a:gd name="connsiteX8" fmla="*/ 1997095 w 2803959"/>
              <a:gd name="connsiteY8" fmla="*/ 859906 h 3827499"/>
              <a:gd name="connsiteX9" fmla="*/ 1997095 w 2803959"/>
              <a:gd name="connsiteY9" fmla="*/ 747710 h 3827499"/>
              <a:gd name="connsiteX10" fmla="*/ 1946606 w 2803959"/>
              <a:gd name="connsiteY10" fmla="*/ 708441 h 3827499"/>
              <a:gd name="connsiteX11" fmla="*/ 1772702 w 2803959"/>
              <a:gd name="connsiteY11" fmla="*/ 758929 h 3827499"/>
              <a:gd name="connsiteX12" fmla="*/ 1402454 w 2803959"/>
              <a:gd name="connsiteY12" fmla="*/ 618684 h 3827499"/>
              <a:gd name="connsiteX13" fmla="*/ 1705384 w 2803959"/>
              <a:gd name="connsiteY13" fmla="*/ 1190885 h 3827499"/>
              <a:gd name="connsiteX14" fmla="*/ 1800751 w 2803959"/>
              <a:gd name="connsiteY14" fmla="*/ 1263813 h 3827499"/>
              <a:gd name="connsiteX15" fmla="*/ 1649286 w 2803959"/>
              <a:gd name="connsiteY15" fmla="*/ 1488205 h 3827499"/>
              <a:gd name="connsiteX16" fmla="*/ 1727824 w 2803959"/>
              <a:gd name="connsiteY16" fmla="*/ 1706988 h 3827499"/>
              <a:gd name="connsiteX17" fmla="*/ 1817581 w 2803959"/>
              <a:gd name="connsiteY17" fmla="*/ 1701379 h 3827499"/>
              <a:gd name="connsiteX18" fmla="*/ 1671725 w 2803959"/>
              <a:gd name="connsiteY18" fmla="*/ 1869673 h 3827499"/>
              <a:gd name="connsiteX19" fmla="*/ 914400 w 2803959"/>
              <a:gd name="connsiteY19" fmla="*/ 1617231 h 3827499"/>
              <a:gd name="connsiteX20" fmla="*/ 460005 w 2803959"/>
              <a:gd name="connsiteY20" fmla="*/ 2643828 h 3827499"/>
              <a:gd name="connsiteX21" fmla="*/ 263662 w 2803959"/>
              <a:gd name="connsiteY21" fmla="*/ 2851391 h 3827499"/>
              <a:gd name="connsiteX22" fmla="*/ 44879 w 2803959"/>
              <a:gd name="connsiteY22" fmla="*/ 2896269 h 3827499"/>
              <a:gd name="connsiteX23" fmla="*/ 0 w 2803959"/>
              <a:gd name="connsiteY23" fmla="*/ 3002856 h 3827499"/>
              <a:gd name="connsiteX24" fmla="*/ 274881 w 2803959"/>
              <a:gd name="connsiteY24" fmla="*/ 3126272 h 3827499"/>
              <a:gd name="connsiteX25" fmla="*/ 504884 w 2803959"/>
              <a:gd name="connsiteY25" fmla="*/ 3025295 h 3827499"/>
              <a:gd name="connsiteX26" fmla="*/ 471225 w 2803959"/>
              <a:gd name="connsiteY26" fmla="*/ 3154321 h 3827499"/>
              <a:gd name="connsiteX27" fmla="*/ 572201 w 2803959"/>
              <a:gd name="connsiteY27" fmla="*/ 3199199 h 3827499"/>
              <a:gd name="connsiteX28" fmla="*/ 381468 w 2803959"/>
              <a:gd name="connsiteY28" fmla="*/ 3659204 h 3827499"/>
              <a:gd name="connsiteX29" fmla="*/ 196344 w 2803959"/>
              <a:gd name="connsiteY29" fmla="*/ 3704083 h 3827499"/>
              <a:gd name="connsiteX30" fmla="*/ 263662 w 2803959"/>
              <a:gd name="connsiteY30" fmla="*/ 3805059 h 3827499"/>
              <a:gd name="connsiteX31" fmla="*/ 555372 w 2803959"/>
              <a:gd name="connsiteY31" fmla="*/ 3827499 h 3827499"/>
              <a:gd name="connsiteX32" fmla="*/ 589031 w 2803959"/>
              <a:gd name="connsiteY32" fmla="*/ 3619936 h 3827499"/>
              <a:gd name="connsiteX33" fmla="*/ 645129 w 2803959"/>
              <a:gd name="connsiteY33" fmla="*/ 3614326 h 3827499"/>
              <a:gd name="connsiteX34" fmla="*/ 690008 w 2803959"/>
              <a:gd name="connsiteY34" fmla="*/ 3737742 h 3827499"/>
              <a:gd name="connsiteX35" fmla="*/ 774155 w 2803959"/>
              <a:gd name="connsiteY35" fmla="*/ 3743352 h 3827499"/>
              <a:gd name="connsiteX36" fmla="*/ 779765 w 2803959"/>
              <a:gd name="connsiteY36" fmla="*/ 3513349 h 3827499"/>
              <a:gd name="connsiteX37" fmla="*/ 746106 w 2803959"/>
              <a:gd name="connsiteY37" fmla="*/ 3244078 h 3827499"/>
              <a:gd name="connsiteX38" fmla="*/ 903181 w 2803959"/>
              <a:gd name="connsiteY38" fmla="*/ 2666267 h 3827499"/>
              <a:gd name="connsiteX39" fmla="*/ 1166842 w 2803959"/>
              <a:gd name="connsiteY39" fmla="*/ 2559680 h 3827499"/>
              <a:gd name="connsiteX40" fmla="*/ 1531480 w 2803959"/>
              <a:gd name="connsiteY40" fmla="*/ 2666267 h 3827499"/>
              <a:gd name="connsiteX41" fmla="*/ 1593188 w 2803959"/>
              <a:gd name="connsiteY41" fmla="*/ 2666267 h 3827499"/>
              <a:gd name="connsiteX42" fmla="*/ 1649286 w 2803959"/>
              <a:gd name="connsiteY42" fmla="*/ 2767244 h 3827499"/>
              <a:gd name="connsiteX43" fmla="*/ 1800751 w 2803959"/>
              <a:gd name="connsiteY43" fmla="*/ 2800902 h 3827499"/>
              <a:gd name="connsiteX44" fmla="*/ 1811971 w 2803959"/>
              <a:gd name="connsiteY44" fmla="*/ 2834561 h 3827499"/>
              <a:gd name="connsiteX45" fmla="*/ 1772702 w 2803959"/>
              <a:gd name="connsiteY45" fmla="*/ 3036515 h 3827499"/>
              <a:gd name="connsiteX46" fmla="*/ 1750263 w 2803959"/>
              <a:gd name="connsiteY46" fmla="*/ 3361884 h 3827499"/>
              <a:gd name="connsiteX47" fmla="*/ 1542700 w 2803959"/>
              <a:gd name="connsiteY47" fmla="*/ 3384323 h 3827499"/>
              <a:gd name="connsiteX48" fmla="*/ 1206111 w 2803959"/>
              <a:gd name="connsiteY48" fmla="*/ 3434812 h 3827499"/>
              <a:gd name="connsiteX49" fmla="*/ 1178062 w 2803959"/>
              <a:gd name="connsiteY49" fmla="*/ 3507739 h 3827499"/>
              <a:gd name="connsiteX50" fmla="*/ 1116354 w 2803959"/>
              <a:gd name="connsiteY50" fmla="*/ 3535788 h 3827499"/>
              <a:gd name="connsiteX51" fmla="*/ 1144403 w 2803959"/>
              <a:gd name="connsiteY51" fmla="*/ 3670424 h 3827499"/>
              <a:gd name="connsiteX52" fmla="*/ 1284648 w 2803959"/>
              <a:gd name="connsiteY52" fmla="*/ 3676034 h 3827499"/>
              <a:gd name="connsiteX53" fmla="*/ 1279038 w 2803959"/>
              <a:gd name="connsiteY53" fmla="*/ 3524569 h 3827499"/>
              <a:gd name="connsiteX54" fmla="*/ 1458552 w 2803959"/>
              <a:gd name="connsiteY54" fmla="*/ 3535788 h 3827499"/>
              <a:gd name="connsiteX55" fmla="*/ 1430503 w 2803959"/>
              <a:gd name="connsiteY55" fmla="*/ 3614326 h 3827499"/>
              <a:gd name="connsiteX56" fmla="*/ 1402454 w 2803959"/>
              <a:gd name="connsiteY56" fmla="*/ 3676034 h 3827499"/>
              <a:gd name="connsiteX57" fmla="*/ 1318307 w 2803959"/>
              <a:gd name="connsiteY57" fmla="*/ 3692863 h 3827499"/>
              <a:gd name="connsiteX58" fmla="*/ 1452943 w 2803959"/>
              <a:gd name="connsiteY58" fmla="*/ 3816279 h 3827499"/>
              <a:gd name="connsiteX59" fmla="*/ 1520260 w 2803959"/>
              <a:gd name="connsiteY59" fmla="*/ 3681644 h 3827499"/>
              <a:gd name="connsiteX60" fmla="*/ 1823190 w 2803959"/>
              <a:gd name="connsiteY60" fmla="*/ 3580667 h 3827499"/>
              <a:gd name="connsiteX61" fmla="*/ 2159779 w 2803959"/>
              <a:gd name="connsiteY61" fmla="*/ 3653594 h 3827499"/>
              <a:gd name="connsiteX62" fmla="*/ 2114901 w 2803959"/>
              <a:gd name="connsiteY62" fmla="*/ 3754571 h 3827499"/>
              <a:gd name="connsiteX63" fmla="*/ 2210268 w 2803959"/>
              <a:gd name="connsiteY63" fmla="*/ 3821889 h 3827499"/>
              <a:gd name="connsiteX64" fmla="*/ 2283195 w 2803959"/>
              <a:gd name="connsiteY64" fmla="*/ 3771401 h 3827499"/>
              <a:gd name="connsiteX65" fmla="*/ 2271976 w 2803959"/>
              <a:gd name="connsiteY65" fmla="*/ 3676034 h 3827499"/>
              <a:gd name="connsiteX66" fmla="*/ 2451490 w 2803959"/>
              <a:gd name="connsiteY66" fmla="*/ 3597496 h 3827499"/>
              <a:gd name="connsiteX67" fmla="*/ 2434660 w 2803959"/>
              <a:gd name="connsiteY67" fmla="*/ 3423592 h 3827499"/>
              <a:gd name="connsiteX68" fmla="*/ 1929777 w 2803959"/>
              <a:gd name="connsiteY68" fmla="*/ 3395543 h 3827499"/>
              <a:gd name="connsiteX69" fmla="*/ 1918557 w 2803959"/>
              <a:gd name="connsiteY69" fmla="*/ 3070174 h 3827499"/>
              <a:gd name="connsiteX70" fmla="*/ 1884898 w 2803959"/>
              <a:gd name="connsiteY70" fmla="*/ 3053344 h 3827499"/>
              <a:gd name="connsiteX71" fmla="*/ 1907338 w 2803959"/>
              <a:gd name="connsiteY71" fmla="*/ 2873830 h 3827499"/>
              <a:gd name="connsiteX72" fmla="*/ 1862459 w 2803959"/>
              <a:gd name="connsiteY72" fmla="*/ 2812122 h 3827499"/>
              <a:gd name="connsiteX73" fmla="*/ 2109291 w 2803959"/>
              <a:gd name="connsiteY73" fmla="*/ 2756024 h 3827499"/>
              <a:gd name="connsiteX74" fmla="*/ 2131730 w 2803959"/>
              <a:gd name="connsiteY74" fmla="*/ 2626998 h 3827499"/>
              <a:gd name="connsiteX75" fmla="*/ 2372952 w 2803959"/>
              <a:gd name="connsiteY75" fmla="*/ 2660657 h 3827499"/>
              <a:gd name="connsiteX76" fmla="*/ 2597345 w 2803959"/>
              <a:gd name="connsiteY76" fmla="*/ 2071626 h 3827499"/>
              <a:gd name="connsiteX77" fmla="*/ 2552466 w 2803959"/>
              <a:gd name="connsiteY77" fmla="*/ 1987479 h 3827499"/>
              <a:gd name="connsiteX78" fmla="*/ 2698322 w 2803959"/>
              <a:gd name="connsiteY78" fmla="*/ 1499425 h 3827499"/>
              <a:gd name="connsiteX79" fmla="*/ 2642224 w 2803959"/>
              <a:gd name="connsiteY79" fmla="*/ 1392839 h 3827499"/>
              <a:gd name="connsiteX80" fmla="*/ 2490758 w 2803959"/>
              <a:gd name="connsiteY80" fmla="*/ 848687 h 3827499"/>
              <a:gd name="connsiteX81" fmla="*/ 2743201 w 2803959"/>
              <a:gd name="connsiteY81" fmla="*/ 714051 h 3827499"/>
              <a:gd name="connsiteX82" fmla="*/ 2715151 w 2803959"/>
              <a:gd name="connsiteY82" fmla="*/ 472829 h 3827499"/>
              <a:gd name="connsiteX83" fmla="*/ 2647833 w 2803959"/>
              <a:gd name="connsiteY83" fmla="*/ 80143 h 3827499"/>
              <a:gd name="connsiteX0" fmla="*/ 2647833 w 2798650"/>
              <a:gd name="connsiteY0" fmla="*/ 80143 h 3827499"/>
              <a:gd name="connsiteX1" fmla="*/ 2395391 w 2798650"/>
              <a:gd name="connsiteY1" fmla="*/ 1604 h 3827499"/>
              <a:gd name="connsiteX2" fmla="*/ 2193438 w 2798650"/>
              <a:gd name="connsiteY2" fmla="*/ 197948 h 3827499"/>
              <a:gd name="connsiteX3" fmla="*/ 2114901 w 2798650"/>
              <a:gd name="connsiteY3" fmla="*/ 214777 h 3827499"/>
              <a:gd name="connsiteX4" fmla="*/ 2142950 w 2798650"/>
              <a:gd name="connsiteY4" fmla="*/ 326974 h 3827499"/>
              <a:gd name="connsiteX5" fmla="*/ 2047583 w 2798650"/>
              <a:gd name="connsiteY5" fmla="*/ 495268 h 3827499"/>
              <a:gd name="connsiteX6" fmla="*/ 2159779 w 2798650"/>
              <a:gd name="connsiteY6" fmla="*/ 747710 h 3827499"/>
              <a:gd name="connsiteX7" fmla="*/ 2030754 w 2798650"/>
              <a:gd name="connsiteY7" fmla="*/ 792588 h 3827499"/>
              <a:gd name="connsiteX8" fmla="*/ 1997095 w 2798650"/>
              <a:gd name="connsiteY8" fmla="*/ 859906 h 3827499"/>
              <a:gd name="connsiteX9" fmla="*/ 1997095 w 2798650"/>
              <a:gd name="connsiteY9" fmla="*/ 747710 h 3827499"/>
              <a:gd name="connsiteX10" fmla="*/ 1946606 w 2798650"/>
              <a:gd name="connsiteY10" fmla="*/ 708441 h 3827499"/>
              <a:gd name="connsiteX11" fmla="*/ 1772702 w 2798650"/>
              <a:gd name="connsiteY11" fmla="*/ 758929 h 3827499"/>
              <a:gd name="connsiteX12" fmla="*/ 1402454 w 2798650"/>
              <a:gd name="connsiteY12" fmla="*/ 618684 h 3827499"/>
              <a:gd name="connsiteX13" fmla="*/ 1705384 w 2798650"/>
              <a:gd name="connsiteY13" fmla="*/ 1190885 h 3827499"/>
              <a:gd name="connsiteX14" fmla="*/ 1800751 w 2798650"/>
              <a:gd name="connsiteY14" fmla="*/ 1263813 h 3827499"/>
              <a:gd name="connsiteX15" fmla="*/ 1649286 w 2798650"/>
              <a:gd name="connsiteY15" fmla="*/ 1488205 h 3827499"/>
              <a:gd name="connsiteX16" fmla="*/ 1727824 w 2798650"/>
              <a:gd name="connsiteY16" fmla="*/ 1706988 h 3827499"/>
              <a:gd name="connsiteX17" fmla="*/ 1817581 w 2798650"/>
              <a:gd name="connsiteY17" fmla="*/ 1701379 h 3827499"/>
              <a:gd name="connsiteX18" fmla="*/ 1671725 w 2798650"/>
              <a:gd name="connsiteY18" fmla="*/ 1869673 h 3827499"/>
              <a:gd name="connsiteX19" fmla="*/ 914400 w 2798650"/>
              <a:gd name="connsiteY19" fmla="*/ 1617231 h 3827499"/>
              <a:gd name="connsiteX20" fmla="*/ 460005 w 2798650"/>
              <a:gd name="connsiteY20" fmla="*/ 2643828 h 3827499"/>
              <a:gd name="connsiteX21" fmla="*/ 263662 w 2798650"/>
              <a:gd name="connsiteY21" fmla="*/ 2851391 h 3827499"/>
              <a:gd name="connsiteX22" fmla="*/ 44879 w 2798650"/>
              <a:gd name="connsiteY22" fmla="*/ 2896269 h 3827499"/>
              <a:gd name="connsiteX23" fmla="*/ 0 w 2798650"/>
              <a:gd name="connsiteY23" fmla="*/ 3002856 h 3827499"/>
              <a:gd name="connsiteX24" fmla="*/ 274881 w 2798650"/>
              <a:gd name="connsiteY24" fmla="*/ 3126272 h 3827499"/>
              <a:gd name="connsiteX25" fmla="*/ 504884 w 2798650"/>
              <a:gd name="connsiteY25" fmla="*/ 3025295 h 3827499"/>
              <a:gd name="connsiteX26" fmla="*/ 471225 w 2798650"/>
              <a:gd name="connsiteY26" fmla="*/ 3154321 h 3827499"/>
              <a:gd name="connsiteX27" fmla="*/ 572201 w 2798650"/>
              <a:gd name="connsiteY27" fmla="*/ 3199199 h 3827499"/>
              <a:gd name="connsiteX28" fmla="*/ 381468 w 2798650"/>
              <a:gd name="connsiteY28" fmla="*/ 3659204 h 3827499"/>
              <a:gd name="connsiteX29" fmla="*/ 196344 w 2798650"/>
              <a:gd name="connsiteY29" fmla="*/ 3704083 h 3827499"/>
              <a:gd name="connsiteX30" fmla="*/ 263662 w 2798650"/>
              <a:gd name="connsiteY30" fmla="*/ 3805059 h 3827499"/>
              <a:gd name="connsiteX31" fmla="*/ 555372 w 2798650"/>
              <a:gd name="connsiteY31" fmla="*/ 3827499 h 3827499"/>
              <a:gd name="connsiteX32" fmla="*/ 589031 w 2798650"/>
              <a:gd name="connsiteY32" fmla="*/ 3619936 h 3827499"/>
              <a:gd name="connsiteX33" fmla="*/ 645129 w 2798650"/>
              <a:gd name="connsiteY33" fmla="*/ 3614326 h 3827499"/>
              <a:gd name="connsiteX34" fmla="*/ 690008 w 2798650"/>
              <a:gd name="connsiteY34" fmla="*/ 3737742 h 3827499"/>
              <a:gd name="connsiteX35" fmla="*/ 774155 w 2798650"/>
              <a:gd name="connsiteY35" fmla="*/ 3743352 h 3827499"/>
              <a:gd name="connsiteX36" fmla="*/ 779765 w 2798650"/>
              <a:gd name="connsiteY36" fmla="*/ 3513349 h 3827499"/>
              <a:gd name="connsiteX37" fmla="*/ 746106 w 2798650"/>
              <a:gd name="connsiteY37" fmla="*/ 3244078 h 3827499"/>
              <a:gd name="connsiteX38" fmla="*/ 903181 w 2798650"/>
              <a:gd name="connsiteY38" fmla="*/ 2666267 h 3827499"/>
              <a:gd name="connsiteX39" fmla="*/ 1166842 w 2798650"/>
              <a:gd name="connsiteY39" fmla="*/ 2559680 h 3827499"/>
              <a:gd name="connsiteX40" fmla="*/ 1531480 w 2798650"/>
              <a:gd name="connsiteY40" fmla="*/ 2666267 h 3827499"/>
              <a:gd name="connsiteX41" fmla="*/ 1593188 w 2798650"/>
              <a:gd name="connsiteY41" fmla="*/ 2666267 h 3827499"/>
              <a:gd name="connsiteX42" fmla="*/ 1649286 w 2798650"/>
              <a:gd name="connsiteY42" fmla="*/ 2767244 h 3827499"/>
              <a:gd name="connsiteX43" fmla="*/ 1800751 w 2798650"/>
              <a:gd name="connsiteY43" fmla="*/ 2800902 h 3827499"/>
              <a:gd name="connsiteX44" fmla="*/ 1811971 w 2798650"/>
              <a:gd name="connsiteY44" fmla="*/ 2834561 h 3827499"/>
              <a:gd name="connsiteX45" fmla="*/ 1772702 w 2798650"/>
              <a:gd name="connsiteY45" fmla="*/ 3036515 h 3827499"/>
              <a:gd name="connsiteX46" fmla="*/ 1750263 w 2798650"/>
              <a:gd name="connsiteY46" fmla="*/ 3361884 h 3827499"/>
              <a:gd name="connsiteX47" fmla="*/ 1542700 w 2798650"/>
              <a:gd name="connsiteY47" fmla="*/ 3384323 h 3827499"/>
              <a:gd name="connsiteX48" fmla="*/ 1206111 w 2798650"/>
              <a:gd name="connsiteY48" fmla="*/ 3434812 h 3827499"/>
              <a:gd name="connsiteX49" fmla="*/ 1178062 w 2798650"/>
              <a:gd name="connsiteY49" fmla="*/ 3507739 h 3827499"/>
              <a:gd name="connsiteX50" fmla="*/ 1116354 w 2798650"/>
              <a:gd name="connsiteY50" fmla="*/ 3535788 h 3827499"/>
              <a:gd name="connsiteX51" fmla="*/ 1144403 w 2798650"/>
              <a:gd name="connsiteY51" fmla="*/ 3670424 h 3827499"/>
              <a:gd name="connsiteX52" fmla="*/ 1284648 w 2798650"/>
              <a:gd name="connsiteY52" fmla="*/ 3676034 h 3827499"/>
              <a:gd name="connsiteX53" fmla="*/ 1279038 w 2798650"/>
              <a:gd name="connsiteY53" fmla="*/ 3524569 h 3827499"/>
              <a:gd name="connsiteX54" fmla="*/ 1458552 w 2798650"/>
              <a:gd name="connsiteY54" fmla="*/ 3535788 h 3827499"/>
              <a:gd name="connsiteX55" fmla="*/ 1430503 w 2798650"/>
              <a:gd name="connsiteY55" fmla="*/ 3614326 h 3827499"/>
              <a:gd name="connsiteX56" fmla="*/ 1402454 w 2798650"/>
              <a:gd name="connsiteY56" fmla="*/ 3676034 h 3827499"/>
              <a:gd name="connsiteX57" fmla="*/ 1318307 w 2798650"/>
              <a:gd name="connsiteY57" fmla="*/ 3692863 h 3827499"/>
              <a:gd name="connsiteX58" fmla="*/ 1452943 w 2798650"/>
              <a:gd name="connsiteY58" fmla="*/ 3816279 h 3827499"/>
              <a:gd name="connsiteX59" fmla="*/ 1520260 w 2798650"/>
              <a:gd name="connsiteY59" fmla="*/ 3681644 h 3827499"/>
              <a:gd name="connsiteX60" fmla="*/ 1823190 w 2798650"/>
              <a:gd name="connsiteY60" fmla="*/ 3580667 h 3827499"/>
              <a:gd name="connsiteX61" fmla="*/ 2159779 w 2798650"/>
              <a:gd name="connsiteY61" fmla="*/ 3653594 h 3827499"/>
              <a:gd name="connsiteX62" fmla="*/ 2114901 w 2798650"/>
              <a:gd name="connsiteY62" fmla="*/ 3754571 h 3827499"/>
              <a:gd name="connsiteX63" fmla="*/ 2210268 w 2798650"/>
              <a:gd name="connsiteY63" fmla="*/ 3821889 h 3827499"/>
              <a:gd name="connsiteX64" fmla="*/ 2283195 w 2798650"/>
              <a:gd name="connsiteY64" fmla="*/ 3771401 h 3827499"/>
              <a:gd name="connsiteX65" fmla="*/ 2271976 w 2798650"/>
              <a:gd name="connsiteY65" fmla="*/ 3676034 h 3827499"/>
              <a:gd name="connsiteX66" fmla="*/ 2451490 w 2798650"/>
              <a:gd name="connsiteY66" fmla="*/ 3597496 h 3827499"/>
              <a:gd name="connsiteX67" fmla="*/ 2434660 w 2798650"/>
              <a:gd name="connsiteY67" fmla="*/ 3423592 h 3827499"/>
              <a:gd name="connsiteX68" fmla="*/ 1929777 w 2798650"/>
              <a:gd name="connsiteY68" fmla="*/ 3395543 h 3827499"/>
              <a:gd name="connsiteX69" fmla="*/ 1918557 w 2798650"/>
              <a:gd name="connsiteY69" fmla="*/ 3070174 h 3827499"/>
              <a:gd name="connsiteX70" fmla="*/ 1884898 w 2798650"/>
              <a:gd name="connsiteY70" fmla="*/ 3053344 h 3827499"/>
              <a:gd name="connsiteX71" fmla="*/ 1907338 w 2798650"/>
              <a:gd name="connsiteY71" fmla="*/ 2873830 h 3827499"/>
              <a:gd name="connsiteX72" fmla="*/ 1862459 w 2798650"/>
              <a:gd name="connsiteY72" fmla="*/ 2812122 h 3827499"/>
              <a:gd name="connsiteX73" fmla="*/ 2109291 w 2798650"/>
              <a:gd name="connsiteY73" fmla="*/ 2756024 h 3827499"/>
              <a:gd name="connsiteX74" fmla="*/ 2131730 w 2798650"/>
              <a:gd name="connsiteY74" fmla="*/ 2626998 h 3827499"/>
              <a:gd name="connsiteX75" fmla="*/ 2372952 w 2798650"/>
              <a:gd name="connsiteY75" fmla="*/ 2660657 h 3827499"/>
              <a:gd name="connsiteX76" fmla="*/ 2597345 w 2798650"/>
              <a:gd name="connsiteY76" fmla="*/ 2071626 h 3827499"/>
              <a:gd name="connsiteX77" fmla="*/ 2552466 w 2798650"/>
              <a:gd name="connsiteY77" fmla="*/ 1987479 h 3827499"/>
              <a:gd name="connsiteX78" fmla="*/ 2698322 w 2798650"/>
              <a:gd name="connsiteY78" fmla="*/ 1499425 h 3827499"/>
              <a:gd name="connsiteX79" fmla="*/ 2642224 w 2798650"/>
              <a:gd name="connsiteY79" fmla="*/ 1392839 h 3827499"/>
              <a:gd name="connsiteX80" fmla="*/ 2490758 w 2798650"/>
              <a:gd name="connsiteY80" fmla="*/ 848687 h 3827499"/>
              <a:gd name="connsiteX81" fmla="*/ 2743201 w 2798650"/>
              <a:gd name="connsiteY81" fmla="*/ 714051 h 3827499"/>
              <a:gd name="connsiteX82" fmla="*/ 2715151 w 2798650"/>
              <a:gd name="connsiteY82" fmla="*/ 472829 h 3827499"/>
              <a:gd name="connsiteX83" fmla="*/ 2647833 w 2798650"/>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90758 w 2777761"/>
              <a:gd name="connsiteY80" fmla="*/ 84868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90758 w 2777761"/>
              <a:gd name="connsiteY80" fmla="*/ 84868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501977 w 2777761"/>
              <a:gd name="connsiteY80" fmla="*/ 815028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647833 w 2777761"/>
              <a:gd name="connsiteY0" fmla="*/ 8014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647833 w 2777761"/>
              <a:gd name="connsiteY83" fmla="*/ 80143 h 3827499"/>
              <a:gd name="connsiteX0" fmla="*/ 2597345 w 2777761"/>
              <a:gd name="connsiteY0" fmla="*/ 9136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91363 h 3827499"/>
              <a:gd name="connsiteX0" fmla="*/ 2597345 w 2777761"/>
              <a:gd name="connsiteY0" fmla="*/ 9136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91363 h 3827499"/>
              <a:gd name="connsiteX0" fmla="*/ 2597345 w 2777761"/>
              <a:gd name="connsiteY0" fmla="*/ 91363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91363 h 3827499"/>
              <a:gd name="connsiteX0" fmla="*/ 2597345 w 2777761"/>
              <a:gd name="connsiteY0" fmla="*/ 130631 h 3827499"/>
              <a:gd name="connsiteX1" fmla="*/ 2395391 w 2777761"/>
              <a:gd name="connsiteY1" fmla="*/ 1604 h 3827499"/>
              <a:gd name="connsiteX2" fmla="*/ 2193438 w 2777761"/>
              <a:gd name="connsiteY2" fmla="*/ 197948 h 3827499"/>
              <a:gd name="connsiteX3" fmla="*/ 2114901 w 2777761"/>
              <a:gd name="connsiteY3" fmla="*/ 214777 h 3827499"/>
              <a:gd name="connsiteX4" fmla="*/ 2142950 w 2777761"/>
              <a:gd name="connsiteY4" fmla="*/ 326974 h 3827499"/>
              <a:gd name="connsiteX5" fmla="*/ 2047583 w 2777761"/>
              <a:gd name="connsiteY5" fmla="*/ 495268 h 3827499"/>
              <a:gd name="connsiteX6" fmla="*/ 2159779 w 2777761"/>
              <a:gd name="connsiteY6" fmla="*/ 747710 h 3827499"/>
              <a:gd name="connsiteX7" fmla="*/ 2030754 w 2777761"/>
              <a:gd name="connsiteY7" fmla="*/ 792588 h 3827499"/>
              <a:gd name="connsiteX8" fmla="*/ 1997095 w 2777761"/>
              <a:gd name="connsiteY8" fmla="*/ 859906 h 3827499"/>
              <a:gd name="connsiteX9" fmla="*/ 1997095 w 2777761"/>
              <a:gd name="connsiteY9" fmla="*/ 747710 h 3827499"/>
              <a:gd name="connsiteX10" fmla="*/ 1946606 w 2777761"/>
              <a:gd name="connsiteY10" fmla="*/ 708441 h 3827499"/>
              <a:gd name="connsiteX11" fmla="*/ 1772702 w 2777761"/>
              <a:gd name="connsiteY11" fmla="*/ 758929 h 3827499"/>
              <a:gd name="connsiteX12" fmla="*/ 1402454 w 2777761"/>
              <a:gd name="connsiteY12" fmla="*/ 618684 h 3827499"/>
              <a:gd name="connsiteX13" fmla="*/ 1705384 w 2777761"/>
              <a:gd name="connsiteY13" fmla="*/ 1190885 h 3827499"/>
              <a:gd name="connsiteX14" fmla="*/ 1800751 w 2777761"/>
              <a:gd name="connsiteY14" fmla="*/ 1263813 h 3827499"/>
              <a:gd name="connsiteX15" fmla="*/ 1649286 w 2777761"/>
              <a:gd name="connsiteY15" fmla="*/ 1488205 h 3827499"/>
              <a:gd name="connsiteX16" fmla="*/ 1727824 w 2777761"/>
              <a:gd name="connsiteY16" fmla="*/ 1706988 h 3827499"/>
              <a:gd name="connsiteX17" fmla="*/ 1817581 w 2777761"/>
              <a:gd name="connsiteY17" fmla="*/ 1701379 h 3827499"/>
              <a:gd name="connsiteX18" fmla="*/ 1671725 w 2777761"/>
              <a:gd name="connsiteY18" fmla="*/ 1869673 h 3827499"/>
              <a:gd name="connsiteX19" fmla="*/ 914400 w 2777761"/>
              <a:gd name="connsiteY19" fmla="*/ 1617231 h 3827499"/>
              <a:gd name="connsiteX20" fmla="*/ 460005 w 2777761"/>
              <a:gd name="connsiteY20" fmla="*/ 2643828 h 3827499"/>
              <a:gd name="connsiteX21" fmla="*/ 263662 w 2777761"/>
              <a:gd name="connsiteY21" fmla="*/ 2851391 h 3827499"/>
              <a:gd name="connsiteX22" fmla="*/ 44879 w 2777761"/>
              <a:gd name="connsiteY22" fmla="*/ 2896269 h 3827499"/>
              <a:gd name="connsiteX23" fmla="*/ 0 w 2777761"/>
              <a:gd name="connsiteY23" fmla="*/ 3002856 h 3827499"/>
              <a:gd name="connsiteX24" fmla="*/ 274881 w 2777761"/>
              <a:gd name="connsiteY24" fmla="*/ 3126272 h 3827499"/>
              <a:gd name="connsiteX25" fmla="*/ 504884 w 2777761"/>
              <a:gd name="connsiteY25" fmla="*/ 3025295 h 3827499"/>
              <a:gd name="connsiteX26" fmla="*/ 471225 w 2777761"/>
              <a:gd name="connsiteY26" fmla="*/ 3154321 h 3827499"/>
              <a:gd name="connsiteX27" fmla="*/ 572201 w 2777761"/>
              <a:gd name="connsiteY27" fmla="*/ 3199199 h 3827499"/>
              <a:gd name="connsiteX28" fmla="*/ 381468 w 2777761"/>
              <a:gd name="connsiteY28" fmla="*/ 3659204 h 3827499"/>
              <a:gd name="connsiteX29" fmla="*/ 196344 w 2777761"/>
              <a:gd name="connsiteY29" fmla="*/ 3704083 h 3827499"/>
              <a:gd name="connsiteX30" fmla="*/ 263662 w 2777761"/>
              <a:gd name="connsiteY30" fmla="*/ 3805059 h 3827499"/>
              <a:gd name="connsiteX31" fmla="*/ 555372 w 2777761"/>
              <a:gd name="connsiteY31" fmla="*/ 3827499 h 3827499"/>
              <a:gd name="connsiteX32" fmla="*/ 589031 w 2777761"/>
              <a:gd name="connsiteY32" fmla="*/ 3619936 h 3827499"/>
              <a:gd name="connsiteX33" fmla="*/ 645129 w 2777761"/>
              <a:gd name="connsiteY33" fmla="*/ 3614326 h 3827499"/>
              <a:gd name="connsiteX34" fmla="*/ 690008 w 2777761"/>
              <a:gd name="connsiteY34" fmla="*/ 3737742 h 3827499"/>
              <a:gd name="connsiteX35" fmla="*/ 774155 w 2777761"/>
              <a:gd name="connsiteY35" fmla="*/ 3743352 h 3827499"/>
              <a:gd name="connsiteX36" fmla="*/ 779765 w 2777761"/>
              <a:gd name="connsiteY36" fmla="*/ 3513349 h 3827499"/>
              <a:gd name="connsiteX37" fmla="*/ 746106 w 2777761"/>
              <a:gd name="connsiteY37" fmla="*/ 3244078 h 3827499"/>
              <a:gd name="connsiteX38" fmla="*/ 903181 w 2777761"/>
              <a:gd name="connsiteY38" fmla="*/ 2666267 h 3827499"/>
              <a:gd name="connsiteX39" fmla="*/ 1166842 w 2777761"/>
              <a:gd name="connsiteY39" fmla="*/ 2559680 h 3827499"/>
              <a:gd name="connsiteX40" fmla="*/ 1531480 w 2777761"/>
              <a:gd name="connsiteY40" fmla="*/ 2666267 h 3827499"/>
              <a:gd name="connsiteX41" fmla="*/ 1593188 w 2777761"/>
              <a:gd name="connsiteY41" fmla="*/ 2666267 h 3827499"/>
              <a:gd name="connsiteX42" fmla="*/ 1649286 w 2777761"/>
              <a:gd name="connsiteY42" fmla="*/ 2767244 h 3827499"/>
              <a:gd name="connsiteX43" fmla="*/ 1800751 w 2777761"/>
              <a:gd name="connsiteY43" fmla="*/ 2800902 h 3827499"/>
              <a:gd name="connsiteX44" fmla="*/ 1811971 w 2777761"/>
              <a:gd name="connsiteY44" fmla="*/ 2834561 h 3827499"/>
              <a:gd name="connsiteX45" fmla="*/ 1772702 w 2777761"/>
              <a:gd name="connsiteY45" fmla="*/ 3036515 h 3827499"/>
              <a:gd name="connsiteX46" fmla="*/ 1750263 w 2777761"/>
              <a:gd name="connsiteY46" fmla="*/ 3361884 h 3827499"/>
              <a:gd name="connsiteX47" fmla="*/ 1542700 w 2777761"/>
              <a:gd name="connsiteY47" fmla="*/ 3384323 h 3827499"/>
              <a:gd name="connsiteX48" fmla="*/ 1206111 w 2777761"/>
              <a:gd name="connsiteY48" fmla="*/ 3434812 h 3827499"/>
              <a:gd name="connsiteX49" fmla="*/ 1178062 w 2777761"/>
              <a:gd name="connsiteY49" fmla="*/ 3507739 h 3827499"/>
              <a:gd name="connsiteX50" fmla="*/ 1116354 w 2777761"/>
              <a:gd name="connsiteY50" fmla="*/ 3535788 h 3827499"/>
              <a:gd name="connsiteX51" fmla="*/ 1144403 w 2777761"/>
              <a:gd name="connsiteY51" fmla="*/ 3670424 h 3827499"/>
              <a:gd name="connsiteX52" fmla="*/ 1284648 w 2777761"/>
              <a:gd name="connsiteY52" fmla="*/ 3676034 h 3827499"/>
              <a:gd name="connsiteX53" fmla="*/ 1279038 w 2777761"/>
              <a:gd name="connsiteY53" fmla="*/ 3524569 h 3827499"/>
              <a:gd name="connsiteX54" fmla="*/ 1458552 w 2777761"/>
              <a:gd name="connsiteY54" fmla="*/ 3535788 h 3827499"/>
              <a:gd name="connsiteX55" fmla="*/ 1430503 w 2777761"/>
              <a:gd name="connsiteY55" fmla="*/ 3614326 h 3827499"/>
              <a:gd name="connsiteX56" fmla="*/ 1402454 w 2777761"/>
              <a:gd name="connsiteY56" fmla="*/ 3676034 h 3827499"/>
              <a:gd name="connsiteX57" fmla="*/ 1318307 w 2777761"/>
              <a:gd name="connsiteY57" fmla="*/ 3692863 h 3827499"/>
              <a:gd name="connsiteX58" fmla="*/ 1452943 w 2777761"/>
              <a:gd name="connsiteY58" fmla="*/ 3816279 h 3827499"/>
              <a:gd name="connsiteX59" fmla="*/ 1520260 w 2777761"/>
              <a:gd name="connsiteY59" fmla="*/ 3681644 h 3827499"/>
              <a:gd name="connsiteX60" fmla="*/ 1823190 w 2777761"/>
              <a:gd name="connsiteY60" fmla="*/ 3580667 h 3827499"/>
              <a:gd name="connsiteX61" fmla="*/ 2159779 w 2777761"/>
              <a:gd name="connsiteY61" fmla="*/ 3653594 h 3827499"/>
              <a:gd name="connsiteX62" fmla="*/ 2114901 w 2777761"/>
              <a:gd name="connsiteY62" fmla="*/ 3754571 h 3827499"/>
              <a:gd name="connsiteX63" fmla="*/ 2210268 w 2777761"/>
              <a:gd name="connsiteY63" fmla="*/ 3821889 h 3827499"/>
              <a:gd name="connsiteX64" fmla="*/ 2283195 w 2777761"/>
              <a:gd name="connsiteY64" fmla="*/ 3771401 h 3827499"/>
              <a:gd name="connsiteX65" fmla="*/ 2271976 w 2777761"/>
              <a:gd name="connsiteY65" fmla="*/ 3676034 h 3827499"/>
              <a:gd name="connsiteX66" fmla="*/ 2451490 w 2777761"/>
              <a:gd name="connsiteY66" fmla="*/ 3597496 h 3827499"/>
              <a:gd name="connsiteX67" fmla="*/ 2434660 w 2777761"/>
              <a:gd name="connsiteY67" fmla="*/ 3423592 h 3827499"/>
              <a:gd name="connsiteX68" fmla="*/ 1929777 w 2777761"/>
              <a:gd name="connsiteY68" fmla="*/ 3395543 h 3827499"/>
              <a:gd name="connsiteX69" fmla="*/ 1918557 w 2777761"/>
              <a:gd name="connsiteY69" fmla="*/ 3070174 h 3827499"/>
              <a:gd name="connsiteX70" fmla="*/ 1884898 w 2777761"/>
              <a:gd name="connsiteY70" fmla="*/ 3053344 h 3827499"/>
              <a:gd name="connsiteX71" fmla="*/ 1907338 w 2777761"/>
              <a:gd name="connsiteY71" fmla="*/ 2873830 h 3827499"/>
              <a:gd name="connsiteX72" fmla="*/ 1862459 w 2777761"/>
              <a:gd name="connsiteY72" fmla="*/ 2812122 h 3827499"/>
              <a:gd name="connsiteX73" fmla="*/ 2109291 w 2777761"/>
              <a:gd name="connsiteY73" fmla="*/ 2756024 h 3827499"/>
              <a:gd name="connsiteX74" fmla="*/ 2131730 w 2777761"/>
              <a:gd name="connsiteY74" fmla="*/ 2626998 h 3827499"/>
              <a:gd name="connsiteX75" fmla="*/ 2372952 w 2777761"/>
              <a:gd name="connsiteY75" fmla="*/ 2660657 h 3827499"/>
              <a:gd name="connsiteX76" fmla="*/ 2597345 w 2777761"/>
              <a:gd name="connsiteY76" fmla="*/ 2071626 h 3827499"/>
              <a:gd name="connsiteX77" fmla="*/ 2552466 w 2777761"/>
              <a:gd name="connsiteY77" fmla="*/ 1987479 h 3827499"/>
              <a:gd name="connsiteX78" fmla="*/ 2698322 w 2777761"/>
              <a:gd name="connsiteY78" fmla="*/ 1499425 h 3827499"/>
              <a:gd name="connsiteX79" fmla="*/ 2642224 w 2777761"/>
              <a:gd name="connsiteY79" fmla="*/ 1392839 h 3827499"/>
              <a:gd name="connsiteX80" fmla="*/ 2485148 w 2777761"/>
              <a:gd name="connsiteY80" fmla="*/ 837467 h 3827499"/>
              <a:gd name="connsiteX81" fmla="*/ 2743201 w 2777761"/>
              <a:gd name="connsiteY81" fmla="*/ 714051 h 3827499"/>
              <a:gd name="connsiteX82" fmla="*/ 2715151 w 2777761"/>
              <a:gd name="connsiteY82" fmla="*/ 472829 h 3827499"/>
              <a:gd name="connsiteX83" fmla="*/ 2597345 w 2777761"/>
              <a:gd name="connsiteY83" fmla="*/ 130631 h 3827499"/>
              <a:gd name="connsiteX0" fmla="*/ 2597345 w 2777761"/>
              <a:gd name="connsiteY0" fmla="*/ 91863 h 3788731"/>
              <a:gd name="connsiteX1" fmla="*/ 2434660 w 2777761"/>
              <a:gd name="connsiteY1" fmla="*/ 2105 h 3788731"/>
              <a:gd name="connsiteX2" fmla="*/ 2193438 w 2777761"/>
              <a:gd name="connsiteY2" fmla="*/ 159180 h 3788731"/>
              <a:gd name="connsiteX3" fmla="*/ 2114901 w 2777761"/>
              <a:gd name="connsiteY3" fmla="*/ 176009 h 3788731"/>
              <a:gd name="connsiteX4" fmla="*/ 2142950 w 2777761"/>
              <a:gd name="connsiteY4" fmla="*/ 288206 h 3788731"/>
              <a:gd name="connsiteX5" fmla="*/ 2047583 w 2777761"/>
              <a:gd name="connsiteY5" fmla="*/ 45650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597345 w 2777761"/>
              <a:gd name="connsiteY83" fmla="*/ 9186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114901 w 2777761"/>
              <a:gd name="connsiteY3" fmla="*/ 176009 h 3788731"/>
              <a:gd name="connsiteX4" fmla="*/ 2142950 w 2777761"/>
              <a:gd name="connsiteY4" fmla="*/ 288206 h 3788731"/>
              <a:gd name="connsiteX5" fmla="*/ 2047583 w 2777761"/>
              <a:gd name="connsiteY5" fmla="*/ 45650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631004 w 2777761"/>
              <a:gd name="connsiteY83"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47583 w 2777761"/>
              <a:gd name="connsiteY5" fmla="*/ 45650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631004 w 2777761"/>
              <a:gd name="connsiteY83"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59779 w 2777761"/>
              <a:gd name="connsiteY6" fmla="*/ 708942 h 3788731"/>
              <a:gd name="connsiteX7" fmla="*/ 2030754 w 2777761"/>
              <a:gd name="connsiteY7" fmla="*/ 753820 h 3788731"/>
              <a:gd name="connsiteX8" fmla="*/ 1997095 w 2777761"/>
              <a:gd name="connsiteY8" fmla="*/ 821138 h 3788731"/>
              <a:gd name="connsiteX9" fmla="*/ 1997095 w 2777761"/>
              <a:gd name="connsiteY9" fmla="*/ 708942 h 3788731"/>
              <a:gd name="connsiteX10" fmla="*/ 1946606 w 2777761"/>
              <a:gd name="connsiteY10" fmla="*/ 669673 h 3788731"/>
              <a:gd name="connsiteX11" fmla="*/ 1772702 w 2777761"/>
              <a:gd name="connsiteY11" fmla="*/ 720161 h 3788731"/>
              <a:gd name="connsiteX12" fmla="*/ 1402454 w 2777761"/>
              <a:gd name="connsiteY12" fmla="*/ 579916 h 3788731"/>
              <a:gd name="connsiteX13" fmla="*/ 1705384 w 2777761"/>
              <a:gd name="connsiteY13" fmla="*/ 1152117 h 3788731"/>
              <a:gd name="connsiteX14" fmla="*/ 1800751 w 2777761"/>
              <a:gd name="connsiteY14" fmla="*/ 1225045 h 3788731"/>
              <a:gd name="connsiteX15" fmla="*/ 1649286 w 2777761"/>
              <a:gd name="connsiteY15" fmla="*/ 1449437 h 3788731"/>
              <a:gd name="connsiteX16" fmla="*/ 1727824 w 2777761"/>
              <a:gd name="connsiteY16" fmla="*/ 1668220 h 3788731"/>
              <a:gd name="connsiteX17" fmla="*/ 1817581 w 2777761"/>
              <a:gd name="connsiteY17" fmla="*/ 1662611 h 3788731"/>
              <a:gd name="connsiteX18" fmla="*/ 1671725 w 2777761"/>
              <a:gd name="connsiteY18" fmla="*/ 1830905 h 3788731"/>
              <a:gd name="connsiteX19" fmla="*/ 914400 w 2777761"/>
              <a:gd name="connsiteY19" fmla="*/ 1578463 h 3788731"/>
              <a:gd name="connsiteX20" fmla="*/ 460005 w 2777761"/>
              <a:gd name="connsiteY20" fmla="*/ 2605060 h 3788731"/>
              <a:gd name="connsiteX21" fmla="*/ 263662 w 2777761"/>
              <a:gd name="connsiteY21" fmla="*/ 2812623 h 3788731"/>
              <a:gd name="connsiteX22" fmla="*/ 44879 w 2777761"/>
              <a:gd name="connsiteY22" fmla="*/ 2857501 h 3788731"/>
              <a:gd name="connsiteX23" fmla="*/ 0 w 2777761"/>
              <a:gd name="connsiteY23" fmla="*/ 2964088 h 3788731"/>
              <a:gd name="connsiteX24" fmla="*/ 274881 w 2777761"/>
              <a:gd name="connsiteY24" fmla="*/ 3087504 h 3788731"/>
              <a:gd name="connsiteX25" fmla="*/ 504884 w 2777761"/>
              <a:gd name="connsiteY25" fmla="*/ 2986527 h 3788731"/>
              <a:gd name="connsiteX26" fmla="*/ 471225 w 2777761"/>
              <a:gd name="connsiteY26" fmla="*/ 3115553 h 3788731"/>
              <a:gd name="connsiteX27" fmla="*/ 572201 w 2777761"/>
              <a:gd name="connsiteY27" fmla="*/ 3160431 h 3788731"/>
              <a:gd name="connsiteX28" fmla="*/ 381468 w 2777761"/>
              <a:gd name="connsiteY28" fmla="*/ 3620436 h 3788731"/>
              <a:gd name="connsiteX29" fmla="*/ 196344 w 2777761"/>
              <a:gd name="connsiteY29" fmla="*/ 3665315 h 3788731"/>
              <a:gd name="connsiteX30" fmla="*/ 263662 w 2777761"/>
              <a:gd name="connsiteY30" fmla="*/ 3766291 h 3788731"/>
              <a:gd name="connsiteX31" fmla="*/ 555372 w 2777761"/>
              <a:gd name="connsiteY31" fmla="*/ 3788731 h 3788731"/>
              <a:gd name="connsiteX32" fmla="*/ 589031 w 2777761"/>
              <a:gd name="connsiteY32" fmla="*/ 3581168 h 3788731"/>
              <a:gd name="connsiteX33" fmla="*/ 645129 w 2777761"/>
              <a:gd name="connsiteY33" fmla="*/ 3575558 h 3788731"/>
              <a:gd name="connsiteX34" fmla="*/ 690008 w 2777761"/>
              <a:gd name="connsiteY34" fmla="*/ 3698974 h 3788731"/>
              <a:gd name="connsiteX35" fmla="*/ 774155 w 2777761"/>
              <a:gd name="connsiteY35" fmla="*/ 3704584 h 3788731"/>
              <a:gd name="connsiteX36" fmla="*/ 779765 w 2777761"/>
              <a:gd name="connsiteY36" fmla="*/ 3474581 h 3788731"/>
              <a:gd name="connsiteX37" fmla="*/ 746106 w 2777761"/>
              <a:gd name="connsiteY37" fmla="*/ 3205310 h 3788731"/>
              <a:gd name="connsiteX38" fmla="*/ 903181 w 2777761"/>
              <a:gd name="connsiteY38" fmla="*/ 2627499 h 3788731"/>
              <a:gd name="connsiteX39" fmla="*/ 1166842 w 2777761"/>
              <a:gd name="connsiteY39" fmla="*/ 2520912 h 3788731"/>
              <a:gd name="connsiteX40" fmla="*/ 1531480 w 2777761"/>
              <a:gd name="connsiteY40" fmla="*/ 2627499 h 3788731"/>
              <a:gd name="connsiteX41" fmla="*/ 1593188 w 2777761"/>
              <a:gd name="connsiteY41" fmla="*/ 2627499 h 3788731"/>
              <a:gd name="connsiteX42" fmla="*/ 1649286 w 2777761"/>
              <a:gd name="connsiteY42" fmla="*/ 2728476 h 3788731"/>
              <a:gd name="connsiteX43" fmla="*/ 1800751 w 2777761"/>
              <a:gd name="connsiteY43" fmla="*/ 2762134 h 3788731"/>
              <a:gd name="connsiteX44" fmla="*/ 1811971 w 2777761"/>
              <a:gd name="connsiteY44" fmla="*/ 2795793 h 3788731"/>
              <a:gd name="connsiteX45" fmla="*/ 1772702 w 2777761"/>
              <a:gd name="connsiteY45" fmla="*/ 2997747 h 3788731"/>
              <a:gd name="connsiteX46" fmla="*/ 1750263 w 2777761"/>
              <a:gd name="connsiteY46" fmla="*/ 3323116 h 3788731"/>
              <a:gd name="connsiteX47" fmla="*/ 1542700 w 2777761"/>
              <a:gd name="connsiteY47" fmla="*/ 3345555 h 3788731"/>
              <a:gd name="connsiteX48" fmla="*/ 1206111 w 2777761"/>
              <a:gd name="connsiteY48" fmla="*/ 3396044 h 3788731"/>
              <a:gd name="connsiteX49" fmla="*/ 1178062 w 2777761"/>
              <a:gd name="connsiteY49" fmla="*/ 3468971 h 3788731"/>
              <a:gd name="connsiteX50" fmla="*/ 1116354 w 2777761"/>
              <a:gd name="connsiteY50" fmla="*/ 3497020 h 3788731"/>
              <a:gd name="connsiteX51" fmla="*/ 1144403 w 2777761"/>
              <a:gd name="connsiteY51" fmla="*/ 3631656 h 3788731"/>
              <a:gd name="connsiteX52" fmla="*/ 1284648 w 2777761"/>
              <a:gd name="connsiteY52" fmla="*/ 3637266 h 3788731"/>
              <a:gd name="connsiteX53" fmla="*/ 1279038 w 2777761"/>
              <a:gd name="connsiteY53" fmla="*/ 3485801 h 3788731"/>
              <a:gd name="connsiteX54" fmla="*/ 1458552 w 2777761"/>
              <a:gd name="connsiteY54" fmla="*/ 3497020 h 3788731"/>
              <a:gd name="connsiteX55" fmla="*/ 1430503 w 2777761"/>
              <a:gd name="connsiteY55" fmla="*/ 3575558 h 3788731"/>
              <a:gd name="connsiteX56" fmla="*/ 1402454 w 2777761"/>
              <a:gd name="connsiteY56" fmla="*/ 3637266 h 3788731"/>
              <a:gd name="connsiteX57" fmla="*/ 1318307 w 2777761"/>
              <a:gd name="connsiteY57" fmla="*/ 3654095 h 3788731"/>
              <a:gd name="connsiteX58" fmla="*/ 1452943 w 2777761"/>
              <a:gd name="connsiteY58" fmla="*/ 3777511 h 3788731"/>
              <a:gd name="connsiteX59" fmla="*/ 1520260 w 2777761"/>
              <a:gd name="connsiteY59" fmla="*/ 3642876 h 3788731"/>
              <a:gd name="connsiteX60" fmla="*/ 1823190 w 2777761"/>
              <a:gd name="connsiteY60" fmla="*/ 3541899 h 3788731"/>
              <a:gd name="connsiteX61" fmla="*/ 2159779 w 2777761"/>
              <a:gd name="connsiteY61" fmla="*/ 3614826 h 3788731"/>
              <a:gd name="connsiteX62" fmla="*/ 2114901 w 2777761"/>
              <a:gd name="connsiteY62" fmla="*/ 3715803 h 3788731"/>
              <a:gd name="connsiteX63" fmla="*/ 2210268 w 2777761"/>
              <a:gd name="connsiteY63" fmla="*/ 3783121 h 3788731"/>
              <a:gd name="connsiteX64" fmla="*/ 2283195 w 2777761"/>
              <a:gd name="connsiteY64" fmla="*/ 3732633 h 3788731"/>
              <a:gd name="connsiteX65" fmla="*/ 2271976 w 2777761"/>
              <a:gd name="connsiteY65" fmla="*/ 3637266 h 3788731"/>
              <a:gd name="connsiteX66" fmla="*/ 2451490 w 2777761"/>
              <a:gd name="connsiteY66" fmla="*/ 3558728 h 3788731"/>
              <a:gd name="connsiteX67" fmla="*/ 2434660 w 2777761"/>
              <a:gd name="connsiteY67" fmla="*/ 3384824 h 3788731"/>
              <a:gd name="connsiteX68" fmla="*/ 1929777 w 2777761"/>
              <a:gd name="connsiteY68" fmla="*/ 3356775 h 3788731"/>
              <a:gd name="connsiteX69" fmla="*/ 1918557 w 2777761"/>
              <a:gd name="connsiteY69" fmla="*/ 3031406 h 3788731"/>
              <a:gd name="connsiteX70" fmla="*/ 1884898 w 2777761"/>
              <a:gd name="connsiteY70" fmla="*/ 3014576 h 3788731"/>
              <a:gd name="connsiteX71" fmla="*/ 1907338 w 2777761"/>
              <a:gd name="connsiteY71" fmla="*/ 2835062 h 3788731"/>
              <a:gd name="connsiteX72" fmla="*/ 1862459 w 2777761"/>
              <a:gd name="connsiteY72" fmla="*/ 2773354 h 3788731"/>
              <a:gd name="connsiteX73" fmla="*/ 2109291 w 2777761"/>
              <a:gd name="connsiteY73" fmla="*/ 2717256 h 3788731"/>
              <a:gd name="connsiteX74" fmla="*/ 2131730 w 2777761"/>
              <a:gd name="connsiteY74" fmla="*/ 2588230 h 3788731"/>
              <a:gd name="connsiteX75" fmla="*/ 2372952 w 2777761"/>
              <a:gd name="connsiteY75" fmla="*/ 2621889 h 3788731"/>
              <a:gd name="connsiteX76" fmla="*/ 2597345 w 2777761"/>
              <a:gd name="connsiteY76" fmla="*/ 2032858 h 3788731"/>
              <a:gd name="connsiteX77" fmla="*/ 2552466 w 2777761"/>
              <a:gd name="connsiteY77" fmla="*/ 1948711 h 3788731"/>
              <a:gd name="connsiteX78" fmla="*/ 2698322 w 2777761"/>
              <a:gd name="connsiteY78" fmla="*/ 1460657 h 3788731"/>
              <a:gd name="connsiteX79" fmla="*/ 2642224 w 2777761"/>
              <a:gd name="connsiteY79" fmla="*/ 1354071 h 3788731"/>
              <a:gd name="connsiteX80" fmla="*/ 2485148 w 2777761"/>
              <a:gd name="connsiteY80" fmla="*/ 798699 h 3788731"/>
              <a:gd name="connsiteX81" fmla="*/ 2743201 w 2777761"/>
              <a:gd name="connsiteY81" fmla="*/ 675283 h 3788731"/>
              <a:gd name="connsiteX82" fmla="*/ 2715151 w 2777761"/>
              <a:gd name="connsiteY82" fmla="*/ 434061 h 3788731"/>
              <a:gd name="connsiteX83" fmla="*/ 2631004 w 2777761"/>
              <a:gd name="connsiteY83"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72702 w 2777761"/>
              <a:gd name="connsiteY12" fmla="*/ 720161 h 3788731"/>
              <a:gd name="connsiteX13" fmla="*/ 1402454 w 2777761"/>
              <a:gd name="connsiteY13" fmla="*/ 579916 h 3788731"/>
              <a:gd name="connsiteX14" fmla="*/ 1705384 w 2777761"/>
              <a:gd name="connsiteY14" fmla="*/ 1152117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705384 w 2777761"/>
              <a:gd name="connsiteY14" fmla="*/ 1152117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71725 w 2777761"/>
              <a:gd name="connsiteY19" fmla="*/ 1830905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31004 w 2777761"/>
              <a:gd name="connsiteY0" fmla="*/ 86253 h 3788731"/>
              <a:gd name="connsiteX1" fmla="*/ 2434660 w 2777761"/>
              <a:gd name="connsiteY1" fmla="*/ 2105 h 3788731"/>
              <a:gd name="connsiteX2" fmla="*/ 2193438 w 2777761"/>
              <a:gd name="connsiteY2" fmla="*/ 159180 h 3788731"/>
              <a:gd name="connsiteX3" fmla="*/ 2092462 w 2777761"/>
              <a:gd name="connsiteY3" fmla="*/ 198449 h 3788731"/>
              <a:gd name="connsiteX4" fmla="*/ 2142950 w 2777761"/>
              <a:gd name="connsiteY4" fmla="*/ 288206 h 3788731"/>
              <a:gd name="connsiteX5" fmla="*/ 2030754 w 2777761"/>
              <a:gd name="connsiteY5" fmla="*/ 450890 h 3788731"/>
              <a:gd name="connsiteX6" fmla="*/ 2137342 w 2777761"/>
              <a:gd name="connsiteY6" fmla="*/ 585526 h 3788731"/>
              <a:gd name="connsiteX7" fmla="*/ 2159779 w 2777761"/>
              <a:gd name="connsiteY7" fmla="*/ 708942 h 3788731"/>
              <a:gd name="connsiteX8" fmla="*/ 2030754 w 2777761"/>
              <a:gd name="connsiteY8" fmla="*/ 753820 h 3788731"/>
              <a:gd name="connsiteX9" fmla="*/ 1997095 w 2777761"/>
              <a:gd name="connsiteY9" fmla="*/ 821138 h 3788731"/>
              <a:gd name="connsiteX10" fmla="*/ 1997095 w 2777761"/>
              <a:gd name="connsiteY10" fmla="*/ 708942 h 3788731"/>
              <a:gd name="connsiteX11" fmla="*/ 1946606 w 2777761"/>
              <a:gd name="connsiteY11" fmla="*/ 669673 h 3788731"/>
              <a:gd name="connsiteX12" fmla="*/ 1783922 w 2777761"/>
              <a:gd name="connsiteY12" fmla="*/ 770649 h 3788731"/>
              <a:gd name="connsiteX13" fmla="*/ 1402454 w 2777761"/>
              <a:gd name="connsiteY13" fmla="*/ 579916 h 3788731"/>
              <a:gd name="connsiteX14" fmla="*/ 1666115 w 2777761"/>
              <a:gd name="connsiteY14" fmla="*/ 1129678 h 3788731"/>
              <a:gd name="connsiteX15" fmla="*/ 1800751 w 2777761"/>
              <a:gd name="connsiteY15" fmla="*/ 1225045 h 3788731"/>
              <a:gd name="connsiteX16" fmla="*/ 1649286 w 2777761"/>
              <a:gd name="connsiteY16" fmla="*/ 1449437 h 3788731"/>
              <a:gd name="connsiteX17" fmla="*/ 1727824 w 2777761"/>
              <a:gd name="connsiteY17" fmla="*/ 1668220 h 3788731"/>
              <a:gd name="connsiteX18" fmla="*/ 1817581 w 2777761"/>
              <a:gd name="connsiteY18" fmla="*/ 1662611 h 3788731"/>
              <a:gd name="connsiteX19" fmla="*/ 1626846 w 2777761"/>
              <a:gd name="connsiteY19" fmla="*/ 1858954 h 3788731"/>
              <a:gd name="connsiteX20" fmla="*/ 914400 w 2777761"/>
              <a:gd name="connsiteY20" fmla="*/ 1578463 h 3788731"/>
              <a:gd name="connsiteX21" fmla="*/ 460005 w 2777761"/>
              <a:gd name="connsiteY21" fmla="*/ 2605060 h 3788731"/>
              <a:gd name="connsiteX22" fmla="*/ 263662 w 2777761"/>
              <a:gd name="connsiteY22" fmla="*/ 2812623 h 3788731"/>
              <a:gd name="connsiteX23" fmla="*/ 44879 w 2777761"/>
              <a:gd name="connsiteY23" fmla="*/ 2857501 h 3788731"/>
              <a:gd name="connsiteX24" fmla="*/ 0 w 2777761"/>
              <a:gd name="connsiteY24" fmla="*/ 2964088 h 3788731"/>
              <a:gd name="connsiteX25" fmla="*/ 274881 w 2777761"/>
              <a:gd name="connsiteY25" fmla="*/ 3087504 h 3788731"/>
              <a:gd name="connsiteX26" fmla="*/ 504884 w 2777761"/>
              <a:gd name="connsiteY26" fmla="*/ 2986527 h 3788731"/>
              <a:gd name="connsiteX27" fmla="*/ 471225 w 2777761"/>
              <a:gd name="connsiteY27" fmla="*/ 3115553 h 3788731"/>
              <a:gd name="connsiteX28" fmla="*/ 572201 w 2777761"/>
              <a:gd name="connsiteY28" fmla="*/ 3160431 h 3788731"/>
              <a:gd name="connsiteX29" fmla="*/ 381468 w 2777761"/>
              <a:gd name="connsiteY29" fmla="*/ 3620436 h 3788731"/>
              <a:gd name="connsiteX30" fmla="*/ 196344 w 2777761"/>
              <a:gd name="connsiteY30" fmla="*/ 3665315 h 3788731"/>
              <a:gd name="connsiteX31" fmla="*/ 263662 w 2777761"/>
              <a:gd name="connsiteY31" fmla="*/ 3766291 h 3788731"/>
              <a:gd name="connsiteX32" fmla="*/ 555372 w 2777761"/>
              <a:gd name="connsiteY32" fmla="*/ 3788731 h 3788731"/>
              <a:gd name="connsiteX33" fmla="*/ 589031 w 2777761"/>
              <a:gd name="connsiteY33" fmla="*/ 3581168 h 3788731"/>
              <a:gd name="connsiteX34" fmla="*/ 645129 w 2777761"/>
              <a:gd name="connsiteY34" fmla="*/ 3575558 h 3788731"/>
              <a:gd name="connsiteX35" fmla="*/ 690008 w 2777761"/>
              <a:gd name="connsiteY35" fmla="*/ 3698974 h 3788731"/>
              <a:gd name="connsiteX36" fmla="*/ 774155 w 2777761"/>
              <a:gd name="connsiteY36" fmla="*/ 3704584 h 3788731"/>
              <a:gd name="connsiteX37" fmla="*/ 779765 w 2777761"/>
              <a:gd name="connsiteY37" fmla="*/ 3474581 h 3788731"/>
              <a:gd name="connsiteX38" fmla="*/ 746106 w 2777761"/>
              <a:gd name="connsiteY38" fmla="*/ 3205310 h 3788731"/>
              <a:gd name="connsiteX39" fmla="*/ 903181 w 2777761"/>
              <a:gd name="connsiteY39" fmla="*/ 2627499 h 3788731"/>
              <a:gd name="connsiteX40" fmla="*/ 1166842 w 2777761"/>
              <a:gd name="connsiteY40" fmla="*/ 2520912 h 3788731"/>
              <a:gd name="connsiteX41" fmla="*/ 1531480 w 2777761"/>
              <a:gd name="connsiteY41" fmla="*/ 2627499 h 3788731"/>
              <a:gd name="connsiteX42" fmla="*/ 1593188 w 2777761"/>
              <a:gd name="connsiteY42" fmla="*/ 2627499 h 3788731"/>
              <a:gd name="connsiteX43" fmla="*/ 1649286 w 2777761"/>
              <a:gd name="connsiteY43" fmla="*/ 2728476 h 3788731"/>
              <a:gd name="connsiteX44" fmla="*/ 1800751 w 2777761"/>
              <a:gd name="connsiteY44" fmla="*/ 2762134 h 3788731"/>
              <a:gd name="connsiteX45" fmla="*/ 1811971 w 2777761"/>
              <a:gd name="connsiteY45" fmla="*/ 2795793 h 3788731"/>
              <a:gd name="connsiteX46" fmla="*/ 1772702 w 2777761"/>
              <a:gd name="connsiteY46" fmla="*/ 2997747 h 3788731"/>
              <a:gd name="connsiteX47" fmla="*/ 1750263 w 2777761"/>
              <a:gd name="connsiteY47" fmla="*/ 3323116 h 3788731"/>
              <a:gd name="connsiteX48" fmla="*/ 1542700 w 2777761"/>
              <a:gd name="connsiteY48" fmla="*/ 3345555 h 3788731"/>
              <a:gd name="connsiteX49" fmla="*/ 1206111 w 2777761"/>
              <a:gd name="connsiteY49" fmla="*/ 3396044 h 3788731"/>
              <a:gd name="connsiteX50" fmla="*/ 1178062 w 2777761"/>
              <a:gd name="connsiteY50" fmla="*/ 3468971 h 3788731"/>
              <a:gd name="connsiteX51" fmla="*/ 1116354 w 2777761"/>
              <a:gd name="connsiteY51" fmla="*/ 3497020 h 3788731"/>
              <a:gd name="connsiteX52" fmla="*/ 1144403 w 2777761"/>
              <a:gd name="connsiteY52" fmla="*/ 3631656 h 3788731"/>
              <a:gd name="connsiteX53" fmla="*/ 1284648 w 2777761"/>
              <a:gd name="connsiteY53" fmla="*/ 3637266 h 3788731"/>
              <a:gd name="connsiteX54" fmla="*/ 1279038 w 2777761"/>
              <a:gd name="connsiteY54" fmla="*/ 3485801 h 3788731"/>
              <a:gd name="connsiteX55" fmla="*/ 1458552 w 2777761"/>
              <a:gd name="connsiteY55" fmla="*/ 3497020 h 3788731"/>
              <a:gd name="connsiteX56" fmla="*/ 1430503 w 2777761"/>
              <a:gd name="connsiteY56" fmla="*/ 3575558 h 3788731"/>
              <a:gd name="connsiteX57" fmla="*/ 1402454 w 2777761"/>
              <a:gd name="connsiteY57" fmla="*/ 3637266 h 3788731"/>
              <a:gd name="connsiteX58" fmla="*/ 1318307 w 2777761"/>
              <a:gd name="connsiteY58" fmla="*/ 3654095 h 3788731"/>
              <a:gd name="connsiteX59" fmla="*/ 1452943 w 2777761"/>
              <a:gd name="connsiteY59" fmla="*/ 3777511 h 3788731"/>
              <a:gd name="connsiteX60" fmla="*/ 1520260 w 2777761"/>
              <a:gd name="connsiteY60" fmla="*/ 3642876 h 3788731"/>
              <a:gd name="connsiteX61" fmla="*/ 1823190 w 2777761"/>
              <a:gd name="connsiteY61" fmla="*/ 3541899 h 3788731"/>
              <a:gd name="connsiteX62" fmla="*/ 2159779 w 2777761"/>
              <a:gd name="connsiteY62" fmla="*/ 3614826 h 3788731"/>
              <a:gd name="connsiteX63" fmla="*/ 2114901 w 2777761"/>
              <a:gd name="connsiteY63" fmla="*/ 3715803 h 3788731"/>
              <a:gd name="connsiteX64" fmla="*/ 2210268 w 2777761"/>
              <a:gd name="connsiteY64" fmla="*/ 3783121 h 3788731"/>
              <a:gd name="connsiteX65" fmla="*/ 2283195 w 2777761"/>
              <a:gd name="connsiteY65" fmla="*/ 3732633 h 3788731"/>
              <a:gd name="connsiteX66" fmla="*/ 2271976 w 2777761"/>
              <a:gd name="connsiteY66" fmla="*/ 3637266 h 3788731"/>
              <a:gd name="connsiteX67" fmla="*/ 2451490 w 2777761"/>
              <a:gd name="connsiteY67" fmla="*/ 3558728 h 3788731"/>
              <a:gd name="connsiteX68" fmla="*/ 2434660 w 2777761"/>
              <a:gd name="connsiteY68" fmla="*/ 3384824 h 3788731"/>
              <a:gd name="connsiteX69" fmla="*/ 1929777 w 2777761"/>
              <a:gd name="connsiteY69" fmla="*/ 3356775 h 3788731"/>
              <a:gd name="connsiteX70" fmla="*/ 1918557 w 2777761"/>
              <a:gd name="connsiteY70" fmla="*/ 3031406 h 3788731"/>
              <a:gd name="connsiteX71" fmla="*/ 1884898 w 2777761"/>
              <a:gd name="connsiteY71" fmla="*/ 3014576 h 3788731"/>
              <a:gd name="connsiteX72" fmla="*/ 1907338 w 2777761"/>
              <a:gd name="connsiteY72" fmla="*/ 2835062 h 3788731"/>
              <a:gd name="connsiteX73" fmla="*/ 1862459 w 2777761"/>
              <a:gd name="connsiteY73" fmla="*/ 2773354 h 3788731"/>
              <a:gd name="connsiteX74" fmla="*/ 2109291 w 2777761"/>
              <a:gd name="connsiteY74" fmla="*/ 2717256 h 3788731"/>
              <a:gd name="connsiteX75" fmla="*/ 2131730 w 2777761"/>
              <a:gd name="connsiteY75" fmla="*/ 2588230 h 3788731"/>
              <a:gd name="connsiteX76" fmla="*/ 2372952 w 2777761"/>
              <a:gd name="connsiteY76" fmla="*/ 2621889 h 3788731"/>
              <a:gd name="connsiteX77" fmla="*/ 2597345 w 2777761"/>
              <a:gd name="connsiteY77" fmla="*/ 2032858 h 3788731"/>
              <a:gd name="connsiteX78" fmla="*/ 2552466 w 2777761"/>
              <a:gd name="connsiteY78" fmla="*/ 1948711 h 3788731"/>
              <a:gd name="connsiteX79" fmla="*/ 2698322 w 2777761"/>
              <a:gd name="connsiteY79" fmla="*/ 1460657 h 3788731"/>
              <a:gd name="connsiteX80" fmla="*/ 2642224 w 2777761"/>
              <a:gd name="connsiteY80" fmla="*/ 1354071 h 3788731"/>
              <a:gd name="connsiteX81" fmla="*/ 2485148 w 2777761"/>
              <a:gd name="connsiteY81" fmla="*/ 798699 h 3788731"/>
              <a:gd name="connsiteX82" fmla="*/ 2743201 w 2777761"/>
              <a:gd name="connsiteY82" fmla="*/ 675283 h 3788731"/>
              <a:gd name="connsiteX83" fmla="*/ 2715151 w 2777761"/>
              <a:gd name="connsiteY83" fmla="*/ 434061 h 3788731"/>
              <a:gd name="connsiteX84" fmla="*/ 2631004 w 2777761"/>
              <a:gd name="connsiteY84" fmla="*/ 86253 h 3788731"/>
              <a:gd name="connsiteX0" fmla="*/ 2607319 w 2754076"/>
              <a:gd name="connsiteY0" fmla="*/ 86253 h 3788731"/>
              <a:gd name="connsiteX1" fmla="*/ 2410975 w 2754076"/>
              <a:gd name="connsiteY1" fmla="*/ 2105 h 3788731"/>
              <a:gd name="connsiteX2" fmla="*/ 2169753 w 2754076"/>
              <a:gd name="connsiteY2" fmla="*/ 159180 h 3788731"/>
              <a:gd name="connsiteX3" fmla="*/ 2068777 w 2754076"/>
              <a:gd name="connsiteY3" fmla="*/ 198449 h 3788731"/>
              <a:gd name="connsiteX4" fmla="*/ 2119265 w 2754076"/>
              <a:gd name="connsiteY4" fmla="*/ 288206 h 3788731"/>
              <a:gd name="connsiteX5" fmla="*/ 2007069 w 2754076"/>
              <a:gd name="connsiteY5" fmla="*/ 450890 h 3788731"/>
              <a:gd name="connsiteX6" fmla="*/ 2113657 w 2754076"/>
              <a:gd name="connsiteY6" fmla="*/ 585526 h 3788731"/>
              <a:gd name="connsiteX7" fmla="*/ 2136094 w 2754076"/>
              <a:gd name="connsiteY7" fmla="*/ 708942 h 3788731"/>
              <a:gd name="connsiteX8" fmla="*/ 2007069 w 2754076"/>
              <a:gd name="connsiteY8" fmla="*/ 753820 h 3788731"/>
              <a:gd name="connsiteX9" fmla="*/ 1973410 w 2754076"/>
              <a:gd name="connsiteY9" fmla="*/ 821138 h 3788731"/>
              <a:gd name="connsiteX10" fmla="*/ 1973410 w 2754076"/>
              <a:gd name="connsiteY10" fmla="*/ 708942 h 3788731"/>
              <a:gd name="connsiteX11" fmla="*/ 1922921 w 2754076"/>
              <a:gd name="connsiteY11" fmla="*/ 669673 h 3788731"/>
              <a:gd name="connsiteX12" fmla="*/ 1760237 w 2754076"/>
              <a:gd name="connsiteY12" fmla="*/ 770649 h 3788731"/>
              <a:gd name="connsiteX13" fmla="*/ 1378769 w 2754076"/>
              <a:gd name="connsiteY13" fmla="*/ 579916 h 3788731"/>
              <a:gd name="connsiteX14" fmla="*/ 1642430 w 2754076"/>
              <a:gd name="connsiteY14" fmla="*/ 1129678 h 3788731"/>
              <a:gd name="connsiteX15" fmla="*/ 1777066 w 2754076"/>
              <a:gd name="connsiteY15" fmla="*/ 1225045 h 3788731"/>
              <a:gd name="connsiteX16" fmla="*/ 1625601 w 2754076"/>
              <a:gd name="connsiteY16" fmla="*/ 1449437 h 3788731"/>
              <a:gd name="connsiteX17" fmla="*/ 1704139 w 2754076"/>
              <a:gd name="connsiteY17" fmla="*/ 1668220 h 3788731"/>
              <a:gd name="connsiteX18" fmla="*/ 1793896 w 2754076"/>
              <a:gd name="connsiteY18" fmla="*/ 1662611 h 3788731"/>
              <a:gd name="connsiteX19" fmla="*/ 1603161 w 2754076"/>
              <a:gd name="connsiteY19" fmla="*/ 1858954 h 3788731"/>
              <a:gd name="connsiteX20" fmla="*/ 890715 w 2754076"/>
              <a:gd name="connsiteY20" fmla="*/ 1578463 h 3788731"/>
              <a:gd name="connsiteX21" fmla="*/ 436320 w 2754076"/>
              <a:gd name="connsiteY21" fmla="*/ 2605060 h 3788731"/>
              <a:gd name="connsiteX22" fmla="*/ 239977 w 2754076"/>
              <a:gd name="connsiteY22" fmla="*/ 2812623 h 3788731"/>
              <a:gd name="connsiteX23" fmla="*/ 21194 w 2754076"/>
              <a:gd name="connsiteY23" fmla="*/ 2857501 h 3788731"/>
              <a:gd name="connsiteX24" fmla="*/ 9973 w 2754076"/>
              <a:gd name="connsiteY24" fmla="*/ 2975307 h 3788731"/>
              <a:gd name="connsiteX25" fmla="*/ 251196 w 2754076"/>
              <a:gd name="connsiteY25" fmla="*/ 3087504 h 3788731"/>
              <a:gd name="connsiteX26" fmla="*/ 481199 w 2754076"/>
              <a:gd name="connsiteY26" fmla="*/ 2986527 h 3788731"/>
              <a:gd name="connsiteX27" fmla="*/ 447540 w 2754076"/>
              <a:gd name="connsiteY27" fmla="*/ 3115553 h 3788731"/>
              <a:gd name="connsiteX28" fmla="*/ 548516 w 2754076"/>
              <a:gd name="connsiteY28" fmla="*/ 3160431 h 3788731"/>
              <a:gd name="connsiteX29" fmla="*/ 357783 w 2754076"/>
              <a:gd name="connsiteY29" fmla="*/ 3620436 h 3788731"/>
              <a:gd name="connsiteX30" fmla="*/ 172659 w 2754076"/>
              <a:gd name="connsiteY30" fmla="*/ 3665315 h 3788731"/>
              <a:gd name="connsiteX31" fmla="*/ 239977 w 2754076"/>
              <a:gd name="connsiteY31" fmla="*/ 3766291 h 3788731"/>
              <a:gd name="connsiteX32" fmla="*/ 531687 w 2754076"/>
              <a:gd name="connsiteY32" fmla="*/ 3788731 h 3788731"/>
              <a:gd name="connsiteX33" fmla="*/ 565346 w 2754076"/>
              <a:gd name="connsiteY33" fmla="*/ 3581168 h 3788731"/>
              <a:gd name="connsiteX34" fmla="*/ 621444 w 2754076"/>
              <a:gd name="connsiteY34" fmla="*/ 3575558 h 3788731"/>
              <a:gd name="connsiteX35" fmla="*/ 666323 w 2754076"/>
              <a:gd name="connsiteY35" fmla="*/ 3698974 h 3788731"/>
              <a:gd name="connsiteX36" fmla="*/ 750470 w 2754076"/>
              <a:gd name="connsiteY36" fmla="*/ 3704584 h 3788731"/>
              <a:gd name="connsiteX37" fmla="*/ 756080 w 2754076"/>
              <a:gd name="connsiteY37" fmla="*/ 3474581 h 3788731"/>
              <a:gd name="connsiteX38" fmla="*/ 722421 w 2754076"/>
              <a:gd name="connsiteY38" fmla="*/ 3205310 h 3788731"/>
              <a:gd name="connsiteX39" fmla="*/ 879496 w 2754076"/>
              <a:gd name="connsiteY39" fmla="*/ 2627499 h 3788731"/>
              <a:gd name="connsiteX40" fmla="*/ 1143157 w 2754076"/>
              <a:gd name="connsiteY40" fmla="*/ 2520912 h 3788731"/>
              <a:gd name="connsiteX41" fmla="*/ 1507795 w 2754076"/>
              <a:gd name="connsiteY41" fmla="*/ 2627499 h 3788731"/>
              <a:gd name="connsiteX42" fmla="*/ 1569503 w 2754076"/>
              <a:gd name="connsiteY42" fmla="*/ 2627499 h 3788731"/>
              <a:gd name="connsiteX43" fmla="*/ 1625601 w 2754076"/>
              <a:gd name="connsiteY43" fmla="*/ 2728476 h 3788731"/>
              <a:gd name="connsiteX44" fmla="*/ 1777066 w 2754076"/>
              <a:gd name="connsiteY44" fmla="*/ 2762134 h 3788731"/>
              <a:gd name="connsiteX45" fmla="*/ 1788286 w 2754076"/>
              <a:gd name="connsiteY45" fmla="*/ 2795793 h 3788731"/>
              <a:gd name="connsiteX46" fmla="*/ 1749017 w 2754076"/>
              <a:gd name="connsiteY46" fmla="*/ 2997747 h 3788731"/>
              <a:gd name="connsiteX47" fmla="*/ 1726578 w 2754076"/>
              <a:gd name="connsiteY47" fmla="*/ 3323116 h 3788731"/>
              <a:gd name="connsiteX48" fmla="*/ 1519015 w 2754076"/>
              <a:gd name="connsiteY48" fmla="*/ 3345555 h 3788731"/>
              <a:gd name="connsiteX49" fmla="*/ 1182426 w 2754076"/>
              <a:gd name="connsiteY49" fmla="*/ 3396044 h 3788731"/>
              <a:gd name="connsiteX50" fmla="*/ 1154377 w 2754076"/>
              <a:gd name="connsiteY50" fmla="*/ 3468971 h 3788731"/>
              <a:gd name="connsiteX51" fmla="*/ 1092669 w 2754076"/>
              <a:gd name="connsiteY51" fmla="*/ 3497020 h 3788731"/>
              <a:gd name="connsiteX52" fmla="*/ 1120718 w 2754076"/>
              <a:gd name="connsiteY52" fmla="*/ 3631656 h 3788731"/>
              <a:gd name="connsiteX53" fmla="*/ 1260963 w 2754076"/>
              <a:gd name="connsiteY53" fmla="*/ 3637266 h 3788731"/>
              <a:gd name="connsiteX54" fmla="*/ 1255353 w 2754076"/>
              <a:gd name="connsiteY54" fmla="*/ 3485801 h 3788731"/>
              <a:gd name="connsiteX55" fmla="*/ 1434867 w 2754076"/>
              <a:gd name="connsiteY55" fmla="*/ 3497020 h 3788731"/>
              <a:gd name="connsiteX56" fmla="*/ 1406818 w 2754076"/>
              <a:gd name="connsiteY56" fmla="*/ 3575558 h 3788731"/>
              <a:gd name="connsiteX57" fmla="*/ 1378769 w 2754076"/>
              <a:gd name="connsiteY57" fmla="*/ 3637266 h 3788731"/>
              <a:gd name="connsiteX58" fmla="*/ 1294622 w 2754076"/>
              <a:gd name="connsiteY58" fmla="*/ 3654095 h 3788731"/>
              <a:gd name="connsiteX59" fmla="*/ 1429258 w 2754076"/>
              <a:gd name="connsiteY59" fmla="*/ 3777511 h 3788731"/>
              <a:gd name="connsiteX60" fmla="*/ 1496575 w 2754076"/>
              <a:gd name="connsiteY60" fmla="*/ 3642876 h 3788731"/>
              <a:gd name="connsiteX61" fmla="*/ 1799505 w 2754076"/>
              <a:gd name="connsiteY61" fmla="*/ 3541899 h 3788731"/>
              <a:gd name="connsiteX62" fmla="*/ 2136094 w 2754076"/>
              <a:gd name="connsiteY62" fmla="*/ 3614826 h 3788731"/>
              <a:gd name="connsiteX63" fmla="*/ 2091216 w 2754076"/>
              <a:gd name="connsiteY63" fmla="*/ 3715803 h 3788731"/>
              <a:gd name="connsiteX64" fmla="*/ 2186583 w 2754076"/>
              <a:gd name="connsiteY64" fmla="*/ 3783121 h 3788731"/>
              <a:gd name="connsiteX65" fmla="*/ 2259510 w 2754076"/>
              <a:gd name="connsiteY65" fmla="*/ 3732633 h 3788731"/>
              <a:gd name="connsiteX66" fmla="*/ 2248291 w 2754076"/>
              <a:gd name="connsiteY66" fmla="*/ 3637266 h 3788731"/>
              <a:gd name="connsiteX67" fmla="*/ 2427805 w 2754076"/>
              <a:gd name="connsiteY67" fmla="*/ 3558728 h 3788731"/>
              <a:gd name="connsiteX68" fmla="*/ 2410975 w 2754076"/>
              <a:gd name="connsiteY68" fmla="*/ 3384824 h 3788731"/>
              <a:gd name="connsiteX69" fmla="*/ 1906092 w 2754076"/>
              <a:gd name="connsiteY69" fmla="*/ 3356775 h 3788731"/>
              <a:gd name="connsiteX70" fmla="*/ 1894872 w 2754076"/>
              <a:gd name="connsiteY70" fmla="*/ 3031406 h 3788731"/>
              <a:gd name="connsiteX71" fmla="*/ 1861213 w 2754076"/>
              <a:gd name="connsiteY71" fmla="*/ 3014576 h 3788731"/>
              <a:gd name="connsiteX72" fmla="*/ 1883653 w 2754076"/>
              <a:gd name="connsiteY72" fmla="*/ 2835062 h 3788731"/>
              <a:gd name="connsiteX73" fmla="*/ 1838774 w 2754076"/>
              <a:gd name="connsiteY73" fmla="*/ 2773354 h 3788731"/>
              <a:gd name="connsiteX74" fmla="*/ 2085606 w 2754076"/>
              <a:gd name="connsiteY74" fmla="*/ 2717256 h 3788731"/>
              <a:gd name="connsiteX75" fmla="*/ 2108045 w 2754076"/>
              <a:gd name="connsiteY75" fmla="*/ 2588230 h 3788731"/>
              <a:gd name="connsiteX76" fmla="*/ 2349267 w 2754076"/>
              <a:gd name="connsiteY76" fmla="*/ 2621889 h 3788731"/>
              <a:gd name="connsiteX77" fmla="*/ 2573660 w 2754076"/>
              <a:gd name="connsiteY77" fmla="*/ 2032858 h 3788731"/>
              <a:gd name="connsiteX78" fmla="*/ 2528781 w 2754076"/>
              <a:gd name="connsiteY78" fmla="*/ 1948711 h 3788731"/>
              <a:gd name="connsiteX79" fmla="*/ 2674637 w 2754076"/>
              <a:gd name="connsiteY79" fmla="*/ 1460657 h 3788731"/>
              <a:gd name="connsiteX80" fmla="*/ 2618539 w 2754076"/>
              <a:gd name="connsiteY80" fmla="*/ 1354071 h 3788731"/>
              <a:gd name="connsiteX81" fmla="*/ 2461463 w 2754076"/>
              <a:gd name="connsiteY81" fmla="*/ 798699 h 3788731"/>
              <a:gd name="connsiteX82" fmla="*/ 2719516 w 2754076"/>
              <a:gd name="connsiteY82" fmla="*/ 675283 h 3788731"/>
              <a:gd name="connsiteX83" fmla="*/ 2691466 w 2754076"/>
              <a:gd name="connsiteY83" fmla="*/ 434061 h 3788731"/>
              <a:gd name="connsiteX84" fmla="*/ 2607319 w 2754076"/>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69505 w 2772385"/>
              <a:gd name="connsiteY25" fmla="*/ 308750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69505 w 2772385"/>
              <a:gd name="connsiteY25" fmla="*/ 308750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499508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16338 w 2772385"/>
              <a:gd name="connsiteY26" fmla="*/ 2964088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16338 w 2772385"/>
              <a:gd name="connsiteY26" fmla="*/ 2964088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16338 w 2772385"/>
              <a:gd name="connsiteY26" fmla="*/ 2964088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19017 w 2772385"/>
              <a:gd name="connsiteY25" fmla="*/ 3093114 h 3788731"/>
              <a:gd name="connsiteX26" fmla="*/ 538778 w 2772385"/>
              <a:gd name="connsiteY26" fmla="*/ 298091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38778 w 2772385"/>
              <a:gd name="connsiteY26" fmla="*/ 298091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65849 w 2772385"/>
              <a:gd name="connsiteY27" fmla="*/ 3115553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88288 w 2772385"/>
              <a:gd name="connsiteY27" fmla="*/ 3154821 h 3788731"/>
              <a:gd name="connsiteX28" fmla="*/ 566825 w 2772385"/>
              <a:gd name="connsiteY28" fmla="*/ 3160431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88288 w 2772385"/>
              <a:gd name="connsiteY27" fmla="*/ 3154821 h 3788731"/>
              <a:gd name="connsiteX28" fmla="*/ 561215 w 2772385"/>
              <a:gd name="connsiteY28" fmla="*/ 3194090 h 3788731"/>
              <a:gd name="connsiteX29" fmla="*/ 376092 w 2772385"/>
              <a:gd name="connsiteY29" fmla="*/ 3620436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788731"/>
              <a:gd name="connsiteX1" fmla="*/ 2429284 w 2772385"/>
              <a:gd name="connsiteY1" fmla="*/ 2105 h 3788731"/>
              <a:gd name="connsiteX2" fmla="*/ 2188062 w 2772385"/>
              <a:gd name="connsiteY2" fmla="*/ 159180 h 3788731"/>
              <a:gd name="connsiteX3" fmla="*/ 2087086 w 2772385"/>
              <a:gd name="connsiteY3" fmla="*/ 198449 h 3788731"/>
              <a:gd name="connsiteX4" fmla="*/ 2137574 w 2772385"/>
              <a:gd name="connsiteY4" fmla="*/ 288206 h 3788731"/>
              <a:gd name="connsiteX5" fmla="*/ 2025378 w 2772385"/>
              <a:gd name="connsiteY5" fmla="*/ 450890 h 3788731"/>
              <a:gd name="connsiteX6" fmla="*/ 2131966 w 2772385"/>
              <a:gd name="connsiteY6" fmla="*/ 585526 h 3788731"/>
              <a:gd name="connsiteX7" fmla="*/ 2154403 w 2772385"/>
              <a:gd name="connsiteY7" fmla="*/ 708942 h 3788731"/>
              <a:gd name="connsiteX8" fmla="*/ 2025378 w 2772385"/>
              <a:gd name="connsiteY8" fmla="*/ 753820 h 3788731"/>
              <a:gd name="connsiteX9" fmla="*/ 1991719 w 2772385"/>
              <a:gd name="connsiteY9" fmla="*/ 821138 h 3788731"/>
              <a:gd name="connsiteX10" fmla="*/ 1991719 w 2772385"/>
              <a:gd name="connsiteY10" fmla="*/ 708942 h 3788731"/>
              <a:gd name="connsiteX11" fmla="*/ 1941230 w 2772385"/>
              <a:gd name="connsiteY11" fmla="*/ 669673 h 3788731"/>
              <a:gd name="connsiteX12" fmla="*/ 1778546 w 2772385"/>
              <a:gd name="connsiteY12" fmla="*/ 770649 h 3788731"/>
              <a:gd name="connsiteX13" fmla="*/ 1397078 w 2772385"/>
              <a:gd name="connsiteY13" fmla="*/ 579916 h 3788731"/>
              <a:gd name="connsiteX14" fmla="*/ 1660739 w 2772385"/>
              <a:gd name="connsiteY14" fmla="*/ 1129678 h 3788731"/>
              <a:gd name="connsiteX15" fmla="*/ 1795375 w 2772385"/>
              <a:gd name="connsiteY15" fmla="*/ 1225045 h 3788731"/>
              <a:gd name="connsiteX16" fmla="*/ 1643910 w 2772385"/>
              <a:gd name="connsiteY16" fmla="*/ 1449437 h 3788731"/>
              <a:gd name="connsiteX17" fmla="*/ 1722448 w 2772385"/>
              <a:gd name="connsiteY17" fmla="*/ 1668220 h 3788731"/>
              <a:gd name="connsiteX18" fmla="*/ 1812205 w 2772385"/>
              <a:gd name="connsiteY18" fmla="*/ 1662611 h 3788731"/>
              <a:gd name="connsiteX19" fmla="*/ 1621470 w 2772385"/>
              <a:gd name="connsiteY19" fmla="*/ 1858954 h 3788731"/>
              <a:gd name="connsiteX20" fmla="*/ 909024 w 2772385"/>
              <a:gd name="connsiteY20" fmla="*/ 1578463 h 3788731"/>
              <a:gd name="connsiteX21" fmla="*/ 454629 w 2772385"/>
              <a:gd name="connsiteY21" fmla="*/ 2605060 h 3788731"/>
              <a:gd name="connsiteX22" fmla="*/ 258286 w 2772385"/>
              <a:gd name="connsiteY22" fmla="*/ 2812623 h 3788731"/>
              <a:gd name="connsiteX23" fmla="*/ 39503 w 2772385"/>
              <a:gd name="connsiteY23" fmla="*/ 2857501 h 3788731"/>
              <a:gd name="connsiteX24" fmla="*/ 28282 w 2772385"/>
              <a:gd name="connsiteY24" fmla="*/ 2975307 h 3788731"/>
              <a:gd name="connsiteX25" fmla="*/ 258285 w 2772385"/>
              <a:gd name="connsiteY25" fmla="*/ 3087504 h 3788731"/>
              <a:gd name="connsiteX26" fmla="*/ 527559 w 2772385"/>
              <a:gd name="connsiteY26" fmla="*/ 2986527 h 3788731"/>
              <a:gd name="connsiteX27" fmla="*/ 488288 w 2772385"/>
              <a:gd name="connsiteY27" fmla="*/ 3154821 h 3788731"/>
              <a:gd name="connsiteX28" fmla="*/ 561215 w 2772385"/>
              <a:gd name="connsiteY28" fmla="*/ 3194090 h 3788731"/>
              <a:gd name="connsiteX29" fmla="*/ 381702 w 2772385"/>
              <a:gd name="connsiteY29" fmla="*/ 3592387 h 3788731"/>
              <a:gd name="connsiteX30" fmla="*/ 190968 w 2772385"/>
              <a:gd name="connsiteY30" fmla="*/ 3665315 h 3788731"/>
              <a:gd name="connsiteX31" fmla="*/ 258286 w 2772385"/>
              <a:gd name="connsiteY31" fmla="*/ 3766291 h 3788731"/>
              <a:gd name="connsiteX32" fmla="*/ 549996 w 2772385"/>
              <a:gd name="connsiteY32" fmla="*/ 3788731 h 3788731"/>
              <a:gd name="connsiteX33" fmla="*/ 583655 w 2772385"/>
              <a:gd name="connsiteY33" fmla="*/ 3581168 h 3788731"/>
              <a:gd name="connsiteX34" fmla="*/ 639753 w 2772385"/>
              <a:gd name="connsiteY34" fmla="*/ 3575558 h 3788731"/>
              <a:gd name="connsiteX35" fmla="*/ 684632 w 2772385"/>
              <a:gd name="connsiteY35" fmla="*/ 3698974 h 3788731"/>
              <a:gd name="connsiteX36" fmla="*/ 768779 w 2772385"/>
              <a:gd name="connsiteY36" fmla="*/ 3704584 h 3788731"/>
              <a:gd name="connsiteX37" fmla="*/ 774389 w 2772385"/>
              <a:gd name="connsiteY37" fmla="*/ 3474581 h 3788731"/>
              <a:gd name="connsiteX38" fmla="*/ 740730 w 2772385"/>
              <a:gd name="connsiteY38" fmla="*/ 3205310 h 3788731"/>
              <a:gd name="connsiteX39" fmla="*/ 897805 w 2772385"/>
              <a:gd name="connsiteY39" fmla="*/ 2627499 h 3788731"/>
              <a:gd name="connsiteX40" fmla="*/ 1161466 w 2772385"/>
              <a:gd name="connsiteY40" fmla="*/ 2520912 h 3788731"/>
              <a:gd name="connsiteX41" fmla="*/ 1526104 w 2772385"/>
              <a:gd name="connsiteY41" fmla="*/ 2627499 h 3788731"/>
              <a:gd name="connsiteX42" fmla="*/ 1587812 w 2772385"/>
              <a:gd name="connsiteY42" fmla="*/ 2627499 h 3788731"/>
              <a:gd name="connsiteX43" fmla="*/ 1643910 w 2772385"/>
              <a:gd name="connsiteY43" fmla="*/ 2728476 h 3788731"/>
              <a:gd name="connsiteX44" fmla="*/ 1795375 w 2772385"/>
              <a:gd name="connsiteY44" fmla="*/ 2762134 h 3788731"/>
              <a:gd name="connsiteX45" fmla="*/ 1806595 w 2772385"/>
              <a:gd name="connsiteY45" fmla="*/ 2795793 h 3788731"/>
              <a:gd name="connsiteX46" fmla="*/ 1767326 w 2772385"/>
              <a:gd name="connsiteY46" fmla="*/ 2997747 h 3788731"/>
              <a:gd name="connsiteX47" fmla="*/ 1744887 w 2772385"/>
              <a:gd name="connsiteY47" fmla="*/ 3323116 h 3788731"/>
              <a:gd name="connsiteX48" fmla="*/ 1537324 w 2772385"/>
              <a:gd name="connsiteY48" fmla="*/ 3345555 h 3788731"/>
              <a:gd name="connsiteX49" fmla="*/ 1200735 w 2772385"/>
              <a:gd name="connsiteY49" fmla="*/ 3396044 h 3788731"/>
              <a:gd name="connsiteX50" fmla="*/ 1172686 w 2772385"/>
              <a:gd name="connsiteY50" fmla="*/ 3468971 h 3788731"/>
              <a:gd name="connsiteX51" fmla="*/ 1110978 w 2772385"/>
              <a:gd name="connsiteY51" fmla="*/ 3497020 h 3788731"/>
              <a:gd name="connsiteX52" fmla="*/ 1139027 w 2772385"/>
              <a:gd name="connsiteY52" fmla="*/ 3631656 h 3788731"/>
              <a:gd name="connsiteX53" fmla="*/ 1279272 w 2772385"/>
              <a:gd name="connsiteY53" fmla="*/ 3637266 h 3788731"/>
              <a:gd name="connsiteX54" fmla="*/ 1273662 w 2772385"/>
              <a:gd name="connsiteY54" fmla="*/ 3485801 h 3788731"/>
              <a:gd name="connsiteX55" fmla="*/ 1453176 w 2772385"/>
              <a:gd name="connsiteY55" fmla="*/ 3497020 h 3788731"/>
              <a:gd name="connsiteX56" fmla="*/ 1425127 w 2772385"/>
              <a:gd name="connsiteY56" fmla="*/ 3575558 h 3788731"/>
              <a:gd name="connsiteX57" fmla="*/ 1397078 w 2772385"/>
              <a:gd name="connsiteY57" fmla="*/ 3637266 h 3788731"/>
              <a:gd name="connsiteX58" fmla="*/ 1312931 w 2772385"/>
              <a:gd name="connsiteY58" fmla="*/ 3654095 h 3788731"/>
              <a:gd name="connsiteX59" fmla="*/ 1447567 w 2772385"/>
              <a:gd name="connsiteY59" fmla="*/ 3777511 h 3788731"/>
              <a:gd name="connsiteX60" fmla="*/ 1514884 w 2772385"/>
              <a:gd name="connsiteY60" fmla="*/ 3642876 h 3788731"/>
              <a:gd name="connsiteX61" fmla="*/ 1817814 w 2772385"/>
              <a:gd name="connsiteY61" fmla="*/ 3541899 h 3788731"/>
              <a:gd name="connsiteX62" fmla="*/ 2154403 w 2772385"/>
              <a:gd name="connsiteY62" fmla="*/ 3614826 h 3788731"/>
              <a:gd name="connsiteX63" fmla="*/ 2109525 w 2772385"/>
              <a:gd name="connsiteY63" fmla="*/ 3715803 h 3788731"/>
              <a:gd name="connsiteX64" fmla="*/ 2204892 w 2772385"/>
              <a:gd name="connsiteY64" fmla="*/ 3783121 h 3788731"/>
              <a:gd name="connsiteX65" fmla="*/ 2277819 w 2772385"/>
              <a:gd name="connsiteY65" fmla="*/ 3732633 h 3788731"/>
              <a:gd name="connsiteX66" fmla="*/ 2266600 w 2772385"/>
              <a:gd name="connsiteY66" fmla="*/ 3637266 h 3788731"/>
              <a:gd name="connsiteX67" fmla="*/ 2446114 w 2772385"/>
              <a:gd name="connsiteY67" fmla="*/ 3558728 h 3788731"/>
              <a:gd name="connsiteX68" fmla="*/ 2429284 w 2772385"/>
              <a:gd name="connsiteY68" fmla="*/ 3384824 h 3788731"/>
              <a:gd name="connsiteX69" fmla="*/ 1924401 w 2772385"/>
              <a:gd name="connsiteY69" fmla="*/ 3356775 h 3788731"/>
              <a:gd name="connsiteX70" fmla="*/ 1913181 w 2772385"/>
              <a:gd name="connsiteY70" fmla="*/ 3031406 h 3788731"/>
              <a:gd name="connsiteX71" fmla="*/ 1879522 w 2772385"/>
              <a:gd name="connsiteY71" fmla="*/ 3014576 h 3788731"/>
              <a:gd name="connsiteX72" fmla="*/ 1901962 w 2772385"/>
              <a:gd name="connsiteY72" fmla="*/ 2835062 h 3788731"/>
              <a:gd name="connsiteX73" fmla="*/ 1857083 w 2772385"/>
              <a:gd name="connsiteY73" fmla="*/ 2773354 h 3788731"/>
              <a:gd name="connsiteX74" fmla="*/ 2103915 w 2772385"/>
              <a:gd name="connsiteY74" fmla="*/ 2717256 h 3788731"/>
              <a:gd name="connsiteX75" fmla="*/ 2126354 w 2772385"/>
              <a:gd name="connsiteY75" fmla="*/ 2588230 h 3788731"/>
              <a:gd name="connsiteX76" fmla="*/ 2367576 w 2772385"/>
              <a:gd name="connsiteY76" fmla="*/ 2621889 h 3788731"/>
              <a:gd name="connsiteX77" fmla="*/ 2591969 w 2772385"/>
              <a:gd name="connsiteY77" fmla="*/ 2032858 h 3788731"/>
              <a:gd name="connsiteX78" fmla="*/ 2547090 w 2772385"/>
              <a:gd name="connsiteY78" fmla="*/ 1948711 h 3788731"/>
              <a:gd name="connsiteX79" fmla="*/ 2692946 w 2772385"/>
              <a:gd name="connsiteY79" fmla="*/ 1460657 h 3788731"/>
              <a:gd name="connsiteX80" fmla="*/ 2636848 w 2772385"/>
              <a:gd name="connsiteY80" fmla="*/ 1354071 h 3788731"/>
              <a:gd name="connsiteX81" fmla="*/ 2479772 w 2772385"/>
              <a:gd name="connsiteY81" fmla="*/ 798699 h 3788731"/>
              <a:gd name="connsiteX82" fmla="*/ 2737825 w 2772385"/>
              <a:gd name="connsiteY82" fmla="*/ 675283 h 3788731"/>
              <a:gd name="connsiteX83" fmla="*/ 2709775 w 2772385"/>
              <a:gd name="connsiteY83" fmla="*/ 434061 h 3788731"/>
              <a:gd name="connsiteX84" fmla="*/ 2625628 w 2772385"/>
              <a:gd name="connsiteY84" fmla="*/ 86253 h 3788731"/>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190968 w 2772385"/>
              <a:gd name="connsiteY30" fmla="*/ 3665315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7 w 2772385"/>
              <a:gd name="connsiteY30" fmla="*/ 3743852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24627 w 2772385"/>
              <a:gd name="connsiteY30" fmla="*/ 3682144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24627 w 2772385"/>
              <a:gd name="connsiteY30" fmla="*/ 3682144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549996 w 2772385"/>
              <a:gd name="connsiteY32" fmla="*/ 3788731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583655 w 2772385"/>
              <a:gd name="connsiteY33" fmla="*/ 3581168 h 3811169"/>
              <a:gd name="connsiteX34" fmla="*/ 639753 w 2772385"/>
              <a:gd name="connsiteY34" fmla="*/ 357555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583655 w 2772385"/>
              <a:gd name="connsiteY33" fmla="*/ 3581168 h 3811169"/>
              <a:gd name="connsiteX34" fmla="*/ 673412 w 2772385"/>
              <a:gd name="connsiteY34" fmla="*/ 3564338 h 3811169"/>
              <a:gd name="connsiteX35" fmla="*/ 684632 w 2772385"/>
              <a:gd name="connsiteY35" fmla="*/ 3698974 h 3811169"/>
              <a:gd name="connsiteX36" fmla="*/ 768779 w 2772385"/>
              <a:gd name="connsiteY36" fmla="*/ 3704584 h 3811169"/>
              <a:gd name="connsiteX37" fmla="*/ 774389 w 2772385"/>
              <a:gd name="connsiteY37" fmla="*/ 3474581 h 3811169"/>
              <a:gd name="connsiteX38" fmla="*/ 740730 w 2772385"/>
              <a:gd name="connsiteY38" fmla="*/ 3205310 h 3811169"/>
              <a:gd name="connsiteX39" fmla="*/ 897805 w 2772385"/>
              <a:gd name="connsiteY39" fmla="*/ 2627499 h 3811169"/>
              <a:gd name="connsiteX40" fmla="*/ 1161466 w 2772385"/>
              <a:gd name="connsiteY40" fmla="*/ 2520912 h 3811169"/>
              <a:gd name="connsiteX41" fmla="*/ 1526104 w 2772385"/>
              <a:gd name="connsiteY41" fmla="*/ 2627499 h 3811169"/>
              <a:gd name="connsiteX42" fmla="*/ 1587812 w 2772385"/>
              <a:gd name="connsiteY42" fmla="*/ 2627499 h 3811169"/>
              <a:gd name="connsiteX43" fmla="*/ 1643910 w 2772385"/>
              <a:gd name="connsiteY43" fmla="*/ 2728476 h 3811169"/>
              <a:gd name="connsiteX44" fmla="*/ 1795375 w 2772385"/>
              <a:gd name="connsiteY44" fmla="*/ 2762134 h 3811169"/>
              <a:gd name="connsiteX45" fmla="*/ 1806595 w 2772385"/>
              <a:gd name="connsiteY45" fmla="*/ 2795793 h 3811169"/>
              <a:gd name="connsiteX46" fmla="*/ 1767326 w 2772385"/>
              <a:gd name="connsiteY46" fmla="*/ 2997747 h 3811169"/>
              <a:gd name="connsiteX47" fmla="*/ 1744887 w 2772385"/>
              <a:gd name="connsiteY47" fmla="*/ 3323116 h 3811169"/>
              <a:gd name="connsiteX48" fmla="*/ 1537324 w 2772385"/>
              <a:gd name="connsiteY48" fmla="*/ 3345555 h 3811169"/>
              <a:gd name="connsiteX49" fmla="*/ 1200735 w 2772385"/>
              <a:gd name="connsiteY49" fmla="*/ 3396044 h 3811169"/>
              <a:gd name="connsiteX50" fmla="*/ 1172686 w 2772385"/>
              <a:gd name="connsiteY50" fmla="*/ 3468971 h 3811169"/>
              <a:gd name="connsiteX51" fmla="*/ 1110978 w 2772385"/>
              <a:gd name="connsiteY51" fmla="*/ 3497020 h 3811169"/>
              <a:gd name="connsiteX52" fmla="*/ 1139027 w 2772385"/>
              <a:gd name="connsiteY52" fmla="*/ 3631656 h 3811169"/>
              <a:gd name="connsiteX53" fmla="*/ 1279272 w 2772385"/>
              <a:gd name="connsiteY53" fmla="*/ 3637266 h 3811169"/>
              <a:gd name="connsiteX54" fmla="*/ 1273662 w 2772385"/>
              <a:gd name="connsiteY54" fmla="*/ 3485801 h 3811169"/>
              <a:gd name="connsiteX55" fmla="*/ 1453176 w 2772385"/>
              <a:gd name="connsiteY55" fmla="*/ 3497020 h 3811169"/>
              <a:gd name="connsiteX56" fmla="*/ 1425127 w 2772385"/>
              <a:gd name="connsiteY56" fmla="*/ 3575558 h 3811169"/>
              <a:gd name="connsiteX57" fmla="*/ 1397078 w 2772385"/>
              <a:gd name="connsiteY57" fmla="*/ 3637266 h 3811169"/>
              <a:gd name="connsiteX58" fmla="*/ 1312931 w 2772385"/>
              <a:gd name="connsiteY58" fmla="*/ 3654095 h 3811169"/>
              <a:gd name="connsiteX59" fmla="*/ 1447567 w 2772385"/>
              <a:gd name="connsiteY59" fmla="*/ 3777511 h 3811169"/>
              <a:gd name="connsiteX60" fmla="*/ 1514884 w 2772385"/>
              <a:gd name="connsiteY60" fmla="*/ 3642876 h 3811169"/>
              <a:gd name="connsiteX61" fmla="*/ 1817814 w 2772385"/>
              <a:gd name="connsiteY61" fmla="*/ 3541899 h 3811169"/>
              <a:gd name="connsiteX62" fmla="*/ 2154403 w 2772385"/>
              <a:gd name="connsiteY62" fmla="*/ 3614826 h 3811169"/>
              <a:gd name="connsiteX63" fmla="*/ 2109525 w 2772385"/>
              <a:gd name="connsiteY63" fmla="*/ 3715803 h 3811169"/>
              <a:gd name="connsiteX64" fmla="*/ 2204892 w 2772385"/>
              <a:gd name="connsiteY64" fmla="*/ 3783121 h 3811169"/>
              <a:gd name="connsiteX65" fmla="*/ 2277819 w 2772385"/>
              <a:gd name="connsiteY65" fmla="*/ 3732633 h 3811169"/>
              <a:gd name="connsiteX66" fmla="*/ 2266600 w 2772385"/>
              <a:gd name="connsiteY66" fmla="*/ 3637266 h 3811169"/>
              <a:gd name="connsiteX67" fmla="*/ 2446114 w 2772385"/>
              <a:gd name="connsiteY67" fmla="*/ 3558728 h 3811169"/>
              <a:gd name="connsiteX68" fmla="*/ 2429284 w 2772385"/>
              <a:gd name="connsiteY68" fmla="*/ 3384824 h 3811169"/>
              <a:gd name="connsiteX69" fmla="*/ 1924401 w 2772385"/>
              <a:gd name="connsiteY69" fmla="*/ 3356775 h 3811169"/>
              <a:gd name="connsiteX70" fmla="*/ 1913181 w 2772385"/>
              <a:gd name="connsiteY70" fmla="*/ 3031406 h 3811169"/>
              <a:gd name="connsiteX71" fmla="*/ 1879522 w 2772385"/>
              <a:gd name="connsiteY71" fmla="*/ 3014576 h 3811169"/>
              <a:gd name="connsiteX72" fmla="*/ 1901962 w 2772385"/>
              <a:gd name="connsiteY72" fmla="*/ 2835062 h 3811169"/>
              <a:gd name="connsiteX73" fmla="*/ 1857083 w 2772385"/>
              <a:gd name="connsiteY73" fmla="*/ 2773354 h 3811169"/>
              <a:gd name="connsiteX74" fmla="*/ 2103915 w 2772385"/>
              <a:gd name="connsiteY74" fmla="*/ 2717256 h 3811169"/>
              <a:gd name="connsiteX75" fmla="*/ 2126354 w 2772385"/>
              <a:gd name="connsiteY75" fmla="*/ 2588230 h 3811169"/>
              <a:gd name="connsiteX76" fmla="*/ 2367576 w 2772385"/>
              <a:gd name="connsiteY76" fmla="*/ 2621889 h 3811169"/>
              <a:gd name="connsiteX77" fmla="*/ 2591969 w 2772385"/>
              <a:gd name="connsiteY77" fmla="*/ 2032858 h 3811169"/>
              <a:gd name="connsiteX78" fmla="*/ 2547090 w 2772385"/>
              <a:gd name="connsiteY78" fmla="*/ 1948711 h 3811169"/>
              <a:gd name="connsiteX79" fmla="*/ 2692946 w 2772385"/>
              <a:gd name="connsiteY79" fmla="*/ 1460657 h 3811169"/>
              <a:gd name="connsiteX80" fmla="*/ 2636848 w 2772385"/>
              <a:gd name="connsiteY80" fmla="*/ 1354071 h 3811169"/>
              <a:gd name="connsiteX81" fmla="*/ 2479772 w 2772385"/>
              <a:gd name="connsiteY81" fmla="*/ 798699 h 3811169"/>
              <a:gd name="connsiteX82" fmla="*/ 2737825 w 2772385"/>
              <a:gd name="connsiteY82" fmla="*/ 675283 h 3811169"/>
              <a:gd name="connsiteX83" fmla="*/ 2709775 w 2772385"/>
              <a:gd name="connsiteY83" fmla="*/ 434061 h 3811169"/>
              <a:gd name="connsiteX84" fmla="*/ 2625628 w 2772385"/>
              <a:gd name="connsiteY84"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583655 w 2772385"/>
              <a:gd name="connsiteY33" fmla="*/ 3581168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84632 w 2772385"/>
              <a:gd name="connsiteY34" fmla="*/ 3698974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68779 w 2772385"/>
              <a:gd name="connsiteY35" fmla="*/ 3704584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40730 w 2772385"/>
              <a:gd name="connsiteY35" fmla="*/ 373824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740730 w 2772385"/>
              <a:gd name="connsiteY37" fmla="*/ 320531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79023 w 2772385"/>
              <a:gd name="connsiteY34" fmla="*/ 3738242 h 3811169"/>
              <a:gd name="connsiteX35" fmla="*/ 718291 w 2772385"/>
              <a:gd name="connsiteY35" fmla="*/ 3743853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18291 w 2772385"/>
              <a:gd name="connsiteY35" fmla="*/ 3743853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84632 w 2772385"/>
              <a:gd name="connsiteY37" fmla="*/ 3216530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526104 w 2772385"/>
              <a:gd name="connsiteY40" fmla="*/ 2627499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103915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126354 w 2772385"/>
              <a:gd name="connsiteY74" fmla="*/ 2588230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806595 w 2772385"/>
              <a:gd name="connsiteY44" fmla="*/ 279579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879522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67326 w 2772385"/>
              <a:gd name="connsiteY45" fmla="*/ 299774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44887 w 2772385"/>
              <a:gd name="connsiteY46" fmla="*/ 332311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24401 w 2772385"/>
              <a:gd name="connsiteY68" fmla="*/ 3356775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537324 w 2772385"/>
              <a:gd name="connsiteY47" fmla="*/ 3345555 h 3811169"/>
              <a:gd name="connsiteX48" fmla="*/ 1200735 w 2772385"/>
              <a:gd name="connsiteY48" fmla="*/ 3396044 h 3811169"/>
              <a:gd name="connsiteX49" fmla="*/ 1172686 w 2772385"/>
              <a:gd name="connsiteY49" fmla="*/ 3468971 h 3811169"/>
              <a:gd name="connsiteX50" fmla="*/ 1110978 w 2772385"/>
              <a:gd name="connsiteY50" fmla="*/ 3497020 h 3811169"/>
              <a:gd name="connsiteX51" fmla="*/ 1139027 w 2772385"/>
              <a:gd name="connsiteY51" fmla="*/ 3631656 h 3811169"/>
              <a:gd name="connsiteX52" fmla="*/ 1279272 w 2772385"/>
              <a:gd name="connsiteY52" fmla="*/ 3637266 h 3811169"/>
              <a:gd name="connsiteX53" fmla="*/ 1273662 w 2772385"/>
              <a:gd name="connsiteY53" fmla="*/ 3485801 h 3811169"/>
              <a:gd name="connsiteX54" fmla="*/ 1453176 w 2772385"/>
              <a:gd name="connsiteY54" fmla="*/ 3497020 h 3811169"/>
              <a:gd name="connsiteX55" fmla="*/ 1425127 w 2772385"/>
              <a:gd name="connsiteY55" fmla="*/ 3575558 h 3811169"/>
              <a:gd name="connsiteX56" fmla="*/ 1397078 w 2772385"/>
              <a:gd name="connsiteY56" fmla="*/ 3637266 h 3811169"/>
              <a:gd name="connsiteX57" fmla="*/ 1312931 w 2772385"/>
              <a:gd name="connsiteY57" fmla="*/ 3654095 h 3811169"/>
              <a:gd name="connsiteX58" fmla="*/ 1447567 w 2772385"/>
              <a:gd name="connsiteY58" fmla="*/ 3777511 h 3811169"/>
              <a:gd name="connsiteX59" fmla="*/ 1514884 w 2772385"/>
              <a:gd name="connsiteY59" fmla="*/ 3642876 h 3811169"/>
              <a:gd name="connsiteX60" fmla="*/ 1817814 w 2772385"/>
              <a:gd name="connsiteY60" fmla="*/ 3541899 h 3811169"/>
              <a:gd name="connsiteX61" fmla="*/ 2154403 w 2772385"/>
              <a:gd name="connsiteY61" fmla="*/ 3614826 h 3811169"/>
              <a:gd name="connsiteX62" fmla="*/ 2109525 w 2772385"/>
              <a:gd name="connsiteY62" fmla="*/ 3715803 h 3811169"/>
              <a:gd name="connsiteX63" fmla="*/ 2204892 w 2772385"/>
              <a:gd name="connsiteY63" fmla="*/ 3783121 h 3811169"/>
              <a:gd name="connsiteX64" fmla="*/ 2277819 w 2772385"/>
              <a:gd name="connsiteY64" fmla="*/ 3732633 h 3811169"/>
              <a:gd name="connsiteX65" fmla="*/ 2266600 w 2772385"/>
              <a:gd name="connsiteY65" fmla="*/ 3637266 h 3811169"/>
              <a:gd name="connsiteX66" fmla="*/ 2446114 w 2772385"/>
              <a:gd name="connsiteY66" fmla="*/ 3558728 h 3811169"/>
              <a:gd name="connsiteX67" fmla="*/ 2429284 w 2772385"/>
              <a:gd name="connsiteY67" fmla="*/ 3384824 h 3811169"/>
              <a:gd name="connsiteX68" fmla="*/ 1907572 w 2772385"/>
              <a:gd name="connsiteY68" fmla="*/ 3345556 h 3811169"/>
              <a:gd name="connsiteX69" fmla="*/ 1913181 w 2772385"/>
              <a:gd name="connsiteY69" fmla="*/ 3031406 h 3811169"/>
              <a:gd name="connsiteX70" fmla="*/ 1907571 w 2772385"/>
              <a:gd name="connsiteY70" fmla="*/ 3014576 h 3811169"/>
              <a:gd name="connsiteX71" fmla="*/ 1901962 w 2772385"/>
              <a:gd name="connsiteY71" fmla="*/ 2835062 h 3811169"/>
              <a:gd name="connsiteX72" fmla="*/ 1857083 w 2772385"/>
              <a:gd name="connsiteY72" fmla="*/ 2773354 h 3811169"/>
              <a:gd name="connsiteX73" fmla="*/ 2047817 w 2772385"/>
              <a:gd name="connsiteY73" fmla="*/ 2717256 h 3811169"/>
              <a:gd name="connsiteX74" fmla="*/ 2081476 w 2772385"/>
              <a:gd name="connsiteY74" fmla="*/ 2610669 h 3811169"/>
              <a:gd name="connsiteX75" fmla="*/ 2367576 w 2772385"/>
              <a:gd name="connsiteY75" fmla="*/ 2621889 h 3811169"/>
              <a:gd name="connsiteX76" fmla="*/ 2591969 w 2772385"/>
              <a:gd name="connsiteY76" fmla="*/ 2032858 h 3811169"/>
              <a:gd name="connsiteX77" fmla="*/ 2547090 w 2772385"/>
              <a:gd name="connsiteY77" fmla="*/ 1948711 h 3811169"/>
              <a:gd name="connsiteX78" fmla="*/ 2692946 w 2772385"/>
              <a:gd name="connsiteY78" fmla="*/ 1460657 h 3811169"/>
              <a:gd name="connsiteX79" fmla="*/ 2636848 w 2772385"/>
              <a:gd name="connsiteY79" fmla="*/ 1354071 h 3811169"/>
              <a:gd name="connsiteX80" fmla="*/ 2479772 w 2772385"/>
              <a:gd name="connsiteY80" fmla="*/ 798699 h 3811169"/>
              <a:gd name="connsiteX81" fmla="*/ 2737825 w 2772385"/>
              <a:gd name="connsiteY81" fmla="*/ 675283 h 3811169"/>
              <a:gd name="connsiteX82" fmla="*/ 2709775 w 2772385"/>
              <a:gd name="connsiteY82" fmla="*/ 434061 h 3811169"/>
              <a:gd name="connsiteX83" fmla="*/ 2625628 w 2772385"/>
              <a:gd name="connsiteY83"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46114 w 2772385"/>
              <a:gd name="connsiteY65" fmla="*/ 355872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23675 w 2772385"/>
              <a:gd name="connsiteY65" fmla="*/ 356433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23675 w 2772385"/>
              <a:gd name="connsiteY65" fmla="*/ 356433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1169"/>
              <a:gd name="connsiteX1" fmla="*/ 2429284 w 2772385"/>
              <a:gd name="connsiteY1" fmla="*/ 2105 h 3811169"/>
              <a:gd name="connsiteX2" fmla="*/ 2188062 w 2772385"/>
              <a:gd name="connsiteY2" fmla="*/ 159180 h 3811169"/>
              <a:gd name="connsiteX3" fmla="*/ 2087086 w 2772385"/>
              <a:gd name="connsiteY3" fmla="*/ 198449 h 3811169"/>
              <a:gd name="connsiteX4" fmla="*/ 2137574 w 2772385"/>
              <a:gd name="connsiteY4" fmla="*/ 288206 h 3811169"/>
              <a:gd name="connsiteX5" fmla="*/ 2025378 w 2772385"/>
              <a:gd name="connsiteY5" fmla="*/ 450890 h 3811169"/>
              <a:gd name="connsiteX6" fmla="*/ 2131966 w 2772385"/>
              <a:gd name="connsiteY6" fmla="*/ 585526 h 3811169"/>
              <a:gd name="connsiteX7" fmla="*/ 2154403 w 2772385"/>
              <a:gd name="connsiteY7" fmla="*/ 708942 h 3811169"/>
              <a:gd name="connsiteX8" fmla="*/ 2025378 w 2772385"/>
              <a:gd name="connsiteY8" fmla="*/ 753820 h 3811169"/>
              <a:gd name="connsiteX9" fmla="*/ 1991719 w 2772385"/>
              <a:gd name="connsiteY9" fmla="*/ 821138 h 3811169"/>
              <a:gd name="connsiteX10" fmla="*/ 1991719 w 2772385"/>
              <a:gd name="connsiteY10" fmla="*/ 708942 h 3811169"/>
              <a:gd name="connsiteX11" fmla="*/ 1941230 w 2772385"/>
              <a:gd name="connsiteY11" fmla="*/ 669673 h 3811169"/>
              <a:gd name="connsiteX12" fmla="*/ 1778546 w 2772385"/>
              <a:gd name="connsiteY12" fmla="*/ 770649 h 3811169"/>
              <a:gd name="connsiteX13" fmla="*/ 1397078 w 2772385"/>
              <a:gd name="connsiteY13" fmla="*/ 579916 h 3811169"/>
              <a:gd name="connsiteX14" fmla="*/ 1660739 w 2772385"/>
              <a:gd name="connsiteY14" fmla="*/ 1129678 h 3811169"/>
              <a:gd name="connsiteX15" fmla="*/ 1795375 w 2772385"/>
              <a:gd name="connsiteY15" fmla="*/ 1225045 h 3811169"/>
              <a:gd name="connsiteX16" fmla="*/ 1643910 w 2772385"/>
              <a:gd name="connsiteY16" fmla="*/ 1449437 h 3811169"/>
              <a:gd name="connsiteX17" fmla="*/ 1722448 w 2772385"/>
              <a:gd name="connsiteY17" fmla="*/ 1668220 h 3811169"/>
              <a:gd name="connsiteX18" fmla="*/ 1812205 w 2772385"/>
              <a:gd name="connsiteY18" fmla="*/ 1662611 h 3811169"/>
              <a:gd name="connsiteX19" fmla="*/ 1621470 w 2772385"/>
              <a:gd name="connsiteY19" fmla="*/ 1858954 h 3811169"/>
              <a:gd name="connsiteX20" fmla="*/ 909024 w 2772385"/>
              <a:gd name="connsiteY20" fmla="*/ 1578463 h 3811169"/>
              <a:gd name="connsiteX21" fmla="*/ 454629 w 2772385"/>
              <a:gd name="connsiteY21" fmla="*/ 2605060 h 3811169"/>
              <a:gd name="connsiteX22" fmla="*/ 258286 w 2772385"/>
              <a:gd name="connsiteY22" fmla="*/ 2812623 h 3811169"/>
              <a:gd name="connsiteX23" fmla="*/ 39503 w 2772385"/>
              <a:gd name="connsiteY23" fmla="*/ 2857501 h 3811169"/>
              <a:gd name="connsiteX24" fmla="*/ 28282 w 2772385"/>
              <a:gd name="connsiteY24" fmla="*/ 2975307 h 3811169"/>
              <a:gd name="connsiteX25" fmla="*/ 258285 w 2772385"/>
              <a:gd name="connsiteY25" fmla="*/ 3087504 h 3811169"/>
              <a:gd name="connsiteX26" fmla="*/ 527559 w 2772385"/>
              <a:gd name="connsiteY26" fmla="*/ 2986527 h 3811169"/>
              <a:gd name="connsiteX27" fmla="*/ 488288 w 2772385"/>
              <a:gd name="connsiteY27" fmla="*/ 3154821 h 3811169"/>
              <a:gd name="connsiteX28" fmla="*/ 561215 w 2772385"/>
              <a:gd name="connsiteY28" fmla="*/ 3194090 h 3811169"/>
              <a:gd name="connsiteX29" fmla="*/ 381702 w 2772385"/>
              <a:gd name="connsiteY29" fmla="*/ 3592387 h 3811169"/>
              <a:gd name="connsiteX30" fmla="*/ 213408 w 2772385"/>
              <a:gd name="connsiteY30" fmla="*/ 3698973 h 3811169"/>
              <a:gd name="connsiteX31" fmla="*/ 280726 w 2772385"/>
              <a:gd name="connsiteY31" fmla="*/ 3811169 h 3811169"/>
              <a:gd name="connsiteX32" fmla="*/ 477068 w 2772385"/>
              <a:gd name="connsiteY32" fmla="*/ 3771902 h 3811169"/>
              <a:gd name="connsiteX33" fmla="*/ 622923 w 2772385"/>
              <a:gd name="connsiteY33" fmla="*/ 3547509 h 3811169"/>
              <a:gd name="connsiteX34" fmla="*/ 662193 w 2772385"/>
              <a:gd name="connsiteY34" fmla="*/ 3743852 h 3811169"/>
              <a:gd name="connsiteX35" fmla="*/ 735121 w 2772385"/>
              <a:gd name="connsiteY35" fmla="*/ 3732634 h 3811169"/>
              <a:gd name="connsiteX36" fmla="*/ 774389 w 2772385"/>
              <a:gd name="connsiteY36" fmla="*/ 3474581 h 3811169"/>
              <a:gd name="connsiteX37" fmla="*/ 695851 w 2772385"/>
              <a:gd name="connsiteY37" fmla="*/ 3238969 h 3811169"/>
              <a:gd name="connsiteX38" fmla="*/ 897805 w 2772385"/>
              <a:gd name="connsiteY38" fmla="*/ 2627499 h 3811169"/>
              <a:gd name="connsiteX39" fmla="*/ 1161466 w 2772385"/>
              <a:gd name="connsiteY39" fmla="*/ 2520912 h 3811169"/>
              <a:gd name="connsiteX40" fmla="*/ 1492445 w 2772385"/>
              <a:gd name="connsiteY40" fmla="*/ 2638718 h 3811169"/>
              <a:gd name="connsiteX41" fmla="*/ 1587812 w 2772385"/>
              <a:gd name="connsiteY41" fmla="*/ 2627499 h 3811169"/>
              <a:gd name="connsiteX42" fmla="*/ 1643910 w 2772385"/>
              <a:gd name="connsiteY42" fmla="*/ 2728476 h 3811169"/>
              <a:gd name="connsiteX43" fmla="*/ 1795375 w 2772385"/>
              <a:gd name="connsiteY43" fmla="*/ 2762134 h 3811169"/>
              <a:gd name="connsiteX44" fmla="*/ 1795375 w 2772385"/>
              <a:gd name="connsiteY44" fmla="*/ 2812623 h 3811169"/>
              <a:gd name="connsiteX45" fmla="*/ 1750497 w 2772385"/>
              <a:gd name="connsiteY45" fmla="*/ 3008967 h 3811169"/>
              <a:gd name="connsiteX46" fmla="*/ 1711228 w 2772385"/>
              <a:gd name="connsiteY46" fmla="*/ 3328726 h 3811169"/>
              <a:gd name="connsiteX47" fmla="*/ 1200735 w 2772385"/>
              <a:gd name="connsiteY47" fmla="*/ 3396044 h 3811169"/>
              <a:gd name="connsiteX48" fmla="*/ 1172686 w 2772385"/>
              <a:gd name="connsiteY48" fmla="*/ 3468971 h 3811169"/>
              <a:gd name="connsiteX49" fmla="*/ 1110978 w 2772385"/>
              <a:gd name="connsiteY49" fmla="*/ 3497020 h 3811169"/>
              <a:gd name="connsiteX50" fmla="*/ 1139027 w 2772385"/>
              <a:gd name="connsiteY50" fmla="*/ 3631656 h 3811169"/>
              <a:gd name="connsiteX51" fmla="*/ 1279272 w 2772385"/>
              <a:gd name="connsiteY51" fmla="*/ 3637266 h 3811169"/>
              <a:gd name="connsiteX52" fmla="*/ 1273662 w 2772385"/>
              <a:gd name="connsiteY52" fmla="*/ 3485801 h 3811169"/>
              <a:gd name="connsiteX53" fmla="*/ 1453176 w 2772385"/>
              <a:gd name="connsiteY53" fmla="*/ 3497020 h 3811169"/>
              <a:gd name="connsiteX54" fmla="*/ 1425127 w 2772385"/>
              <a:gd name="connsiteY54" fmla="*/ 3575558 h 3811169"/>
              <a:gd name="connsiteX55" fmla="*/ 1397078 w 2772385"/>
              <a:gd name="connsiteY55" fmla="*/ 3637266 h 3811169"/>
              <a:gd name="connsiteX56" fmla="*/ 1312931 w 2772385"/>
              <a:gd name="connsiteY56" fmla="*/ 3654095 h 3811169"/>
              <a:gd name="connsiteX57" fmla="*/ 1447567 w 2772385"/>
              <a:gd name="connsiteY57" fmla="*/ 3777511 h 3811169"/>
              <a:gd name="connsiteX58" fmla="*/ 1514884 w 2772385"/>
              <a:gd name="connsiteY58" fmla="*/ 3642876 h 3811169"/>
              <a:gd name="connsiteX59" fmla="*/ 1817814 w 2772385"/>
              <a:gd name="connsiteY59" fmla="*/ 3541899 h 3811169"/>
              <a:gd name="connsiteX60" fmla="*/ 2154403 w 2772385"/>
              <a:gd name="connsiteY60" fmla="*/ 3614826 h 3811169"/>
              <a:gd name="connsiteX61" fmla="*/ 2109525 w 2772385"/>
              <a:gd name="connsiteY61" fmla="*/ 3715803 h 3811169"/>
              <a:gd name="connsiteX62" fmla="*/ 2204892 w 2772385"/>
              <a:gd name="connsiteY62" fmla="*/ 3783121 h 3811169"/>
              <a:gd name="connsiteX63" fmla="*/ 2277819 w 2772385"/>
              <a:gd name="connsiteY63" fmla="*/ 3732633 h 3811169"/>
              <a:gd name="connsiteX64" fmla="*/ 2266600 w 2772385"/>
              <a:gd name="connsiteY64" fmla="*/ 3637266 h 3811169"/>
              <a:gd name="connsiteX65" fmla="*/ 2423675 w 2772385"/>
              <a:gd name="connsiteY65" fmla="*/ 3564338 h 3811169"/>
              <a:gd name="connsiteX66" fmla="*/ 2429284 w 2772385"/>
              <a:gd name="connsiteY66" fmla="*/ 3384824 h 3811169"/>
              <a:gd name="connsiteX67" fmla="*/ 1907572 w 2772385"/>
              <a:gd name="connsiteY67" fmla="*/ 3345556 h 3811169"/>
              <a:gd name="connsiteX68" fmla="*/ 1913181 w 2772385"/>
              <a:gd name="connsiteY68" fmla="*/ 3031406 h 3811169"/>
              <a:gd name="connsiteX69" fmla="*/ 1907571 w 2772385"/>
              <a:gd name="connsiteY69" fmla="*/ 3014576 h 3811169"/>
              <a:gd name="connsiteX70" fmla="*/ 1901962 w 2772385"/>
              <a:gd name="connsiteY70" fmla="*/ 2835062 h 3811169"/>
              <a:gd name="connsiteX71" fmla="*/ 1857083 w 2772385"/>
              <a:gd name="connsiteY71" fmla="*/ 2773354 h 3811169"/>
              <a:gd name="connsiteX72" fmla="*/ 2047817 w 2772385"/>
              <a:gd name="connsiteY72" fmla="*/ 2717256 h 3811169"/>
              <a:gd name="connsiteX73" fmla="*/ 2081476 w 2772385"/>
              <a:gd name="connsiteY73" fmla="*/ 2610669 h 3811169"/>
              <a:gd name="connsiteX74" fmla="*/ 2367576 w 2772385"/>
              <a:gd name="connsiteY74" fmla="*/ 2621889 h 3811169"/>
              <a:gd name="connsiteX75" fmla="*/ 2591969 w 2772385"/>
              <a:gd name="connsiteY75" fmla="*/ 2032858 h 3811169"/>
              <a:gd name="connsiteX76" fmla="*/ 2547090 w 2772385"/>
              <a:gd name="connsiteY76" fmla="*/ 1948711 h 3811169"/>
              <a:gd name="connsiteX77" fmla="*/ 2692946 w 2772385"/>
              <a:gd name="connsiteY77" fmla="*/ 1460657 h 3811169"/>
              <a:gd name="connsiteX78" fmla="*/ 2636848 w 2772385"/>
              <a:gd name="connsiteY78" fmla="*/ 1354071 h 3811169"/>
              <a:gd name="connsiteX79" fmla="*/ 2479772 w 2772385"/>
              <a:gd name="connsiteY79" fmla="*/ 798699 h 3811169"/>
              <a:gd name="connsiteX80" fmla="*/ 2737825 w 2772385"/>
              <a:gd name="connsiteY80" fmla="*/ 675283 h 3811169"/>
              <a:gd name="connsiteX81" fmla="*/ 2709775 w 2772385"/>
              <a:gd name="connsiteY81" fmla="*/ 434061 h 3811169"/>
              <a:gd name="connsiteX82" fmla="*/ 2625628 w 2772385"/>
              <a:gd name="connsiteY82" fmla="*/ 86253 h 3811169"/>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12931 w 2772385"/>
              <a:gd name="connsiteY56" fmla="*/ 3654095 h 3816780"/>
              <a:gd name="connsiteX57" fmla="*/ 1447567 w 2772385"/>
              <a:gd name="connsiteY57" fmla="*/ 377751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47567 w 2772385"/>
              <a:gd name="connsiteY57" fmla="*/ 377751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47567 w 2772385"/>
              <a:gd name="connsiteY57" fmla="*/ 377751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92946 w 2772385"/>
              <a:gd name="connsiteY77" fmla="*/ 1460657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636848 w 2772385"/>
              <a:gd name="connsiteY78" fmla="*/ 1354071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620019 w 2772385"/>
              <a:gd name="connsiteY78" fmla="*/ 1337242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79772 w 2772385"/>
              <a:gd name="connsiteY79" fmla="*/ 79869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62943 w 2772385"/>
              <a:gd name="connsiteY79" fmla="*/ 80991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62943 w 2772385"/>
              <a:gd name="connsiteY79" fmla="*/ 809919 h 3816780"/>
              <a:gd name="connsiteX80" fmla="*/ 2737825 w 2772385"/>
              <a:gd name="connsiteY80" fmla="*/ 675283 h 3816780"/>
              <a:gd name="connsiteX81" fmla="*/ 2709775 w 2772385"/>
              <a:gd name="connsiteY81" fmla="*/ 434061 h 3816780"/>
              <a:gd name="connsiteX82" fmla="*/ 2625628 w 2772385"/>
              <a:gd name="connsiteY82" fmla="*/ 86253 h 3816780"/>
              <a:gd name="connsiteX0" fmla="*/ 2625628 w 2772385"/>
              <a:gd name="connsiteY0" fmla="*/ 86253 h 3816780"/>
              <a:gd name="connsiteX1" fmla="*/ 2429284 w 2772385"/>
              <a:gd name="connsiteY1" fmla="*/ 2105 h 3816780"/>
              <a:gd name="connsiteX2" fmla="*/ 2188062 w 2772385"/>
              <a:gd name="connsiteY2" fmla="*/ 159180 h 3816780"/>
              <a:gd name="connsiteX3" fmla="*/ 2087086 w 2772385"/>
              <a:gd name="connsiteY3" fmla="*/ 198449 h 3816780"/>
              <a:gd name="connsiteX4" fmla="*/ 2137574 w 2772385"/>
              <a:gd name="connsiteY4" fmla="*/ 288206 h 3816780"/>
              <a:gd name="connsiteX5" fmla="*/ 2025378 w 2772385"/>
              <a:gd name="connsiteY5" fmla="*/ 450890 h 3816780"/>
              <a:gd name="connsiteX6" fmla="*/ 2131966 w 2772385"/>
              <a:gd name="connsiteY6" fmla="*/ 585526 h 3816780"/>
              <a:gd name="connsiteX7" fmla="*/ 2154403 w 2772385"/>
              <a:gd name="connsiteY7" fmla="*/ 708942 h 3816780"/>
              <a:gd name="connsiteX8" fmla="*/ 2025378 w 2772385"/>
              <a:gd name="connsiteY8" fmla="*/ 753820 h 3816780"/>
              <a:gd name="connsiteX9" fmla="*/ 1991719 w 2772385"/>
              <a:gd name="connsiteY9" fmla="*/ 821138 h 3816780"/>
              <a:gd name="connsiteX10" fmla="*/ 1991719 w 2772385"/>
              <a:gd name="connsiteY10" fmla="*/ 708942 h 3816780"/>
              <a:gd name="connsiteX11" fmla="*/ 1941230 w 2772385"/>
              <a:gd name="connsiteY11" fmla="*/ 669673 h 3816780"/>
              <a:gd name="connsiteX12" fmla="*/ 1778546 w 2772385"/>
              <a:gd name="connsiteY12" fmla="*/ 770649 h 3816780"/>
              <a:gd name="connsiteX13" fmla="*/ 1397078 w 2772385"/>
              <a:gd name="connsiteY13" fmla="*/ 579916 h 3816780"/>
              <a:gd name="connsiteX14" fmla="*/ 1660739 w 2772385"/>
              <a:gd name="connsiteY14" fmla="*/ 1129678 h 3816780"/>
              <a:gd name="connsiteX15" fmla="*/ 1795375 w 2772385"/>
              <a:gd name="connsiteY15" fmla="*/ 1225045 h 3816780"/>
              <a:gd name="connsiteX16" fmla="*/ 1643910 w 2772385"/>
              <a:gd name="connsiteY16" fmla="*/ 1449437 h 3816780"/>
              <a:gd name="connsiteX17" fmla="*/ 1722448 w 2772385"/>
              <a:gd name="connsiteY17" fmla="*/ 1668220 h 3816780"/>
              <a:gd name="connsiteX18" fmla="*/ 1812205 w 2772385"/>
              <a:gd name="connsiteY18" fmla="*/ 1662611 h 3816780"/>
              <a:gd name="connsiteX19" fmla="*/ 1621470 w 2772385"/>
              <a:gd name="connsiteY19" fmla="*/ 1858954 h 3816780"/>
              <a:gd name="connsiteX20" fmla="*/ 909024 w 2772385"/>
              <a:gd name="connsiteY20" fmla="*/ 1578463 h 3816780"/>
              <a:gd name="connsiteX21" fmla="*/ 454629 w 2772385"/>
              <a:gd name="connsiteY21" fmla="*/ 2605060 h 3816780"/>
              <a:gd name="connsiteX22" fmla="*/ 258286 w 2772385"/>
              <a:gd name="connsiteY22" fmla="*/ 2812623 h 3816780"/>
              <a:gd name="connsiteX23" fmla="*/ 39503 w 2772385"/>
              <a:gd name="connsiteY23" fmla="*/ 2857501 h 3816780"/>
              <a:gd name="connsiteX24" fmla="*/ 28282 w 2772385"/>
              <a:gd name="connsiteY24" fmla="*/ 2975307 h 3816780"/>
              <a:gd name="connsiteX25" fmla="*/ 258285 w 2772385"/>
              <a:gd name="connsiteY25" fmla="*/ 3087504 h 3816780"/>
              <a:gd name="connsiteX26" fmla="*/ 527559 w 2772385"/>
              <a:gd name="connsiteY26" fmla="*/ 2986527 h 3816780"/>
              <a:gd name="connsiteX27" fmla="*/ 488288 w 2772385"/>
              <a:gd name="connsiteY27" fmla="*/ 3154821 h 3816780"/>
              <a:gd name="connsiteX28" fmla="*/ 561215 w 2772385"/>
              <a:gd name="connsiteY28" fmla="*/ 3194090 h 3816780"/>
              <a:gd name="connsiteX29" fmla="*/ 381702 w 2772385"/>
              <a:gd name="connsiteY29" fmla="*/ 3592387 h 3816780"/>
              <a:gd name="connsiteX30" fmla="*/ 213408 w 2772385"/>
              <a:gd name="connsiteY30" fmla="*/ 3698973 h 3816780"/>
              <a:gd name="connsiteX31" fmla="*/ 280726 w 2772385"/>
              <a:gd name="connsiteY31" fmla="*/ 3811169 h 3816780"/>
              <a:gd name="connsiteX32" fmla="*/ 477068 w 2772385"/>
              <a:gd name="connsiteY32" fmla="*/ 3771902 h 3816780"/>
              <a:gd name="connsiteX33" fmla="*/ 622923 w 2772385"/>
              <a:gd name="connsiteY33" fmla="*/ 3547509 h 3816780"/>
              <a:gd name="connsiteX34" fmla="*/ 662193 w 2772385"/>
              <a:gd name="connsiteY34" fmla="*/ 3743852 h 3816780"/>
              <a:gd name="connsiteX35" fmla="*/ 735121 w 2772385"/>
              <a:gd name="connsiteY35" fmla="*/ 3732634 h 3816780"/>
              <a:gd name="connsiteX36" fmla="*/ 774389 w 2772385"/>
              <a:gd name="connsiteY36" fmla="*/ 3474581 h 3816780"/>
              <a:gd name="connsiteX37" fmla="*/ 695851 w 2772385"/>
              <a:gd name="connsiteY37" fmla="*/ 3238969 h 3816780"/>
              <a:gd name="connsiteX38" fmla="*/ 897805 w 2772385"/>
              <a:gd name="connsiteY38" fmla="*/ 2627499 h 3816780"/>
              <a:gd name="connsiteX39" fmla="*/ 1161466 w 2772385"/>
              <a:gd name="connsiteY39" fmla="*/ 2520912 h 3816780"/>
              <a:gd name="connsiteX40" fmla="*/ 1492445 w 2772385"/>
              <a:gd name="connsiteY40" fmla="*/ 2638718 h 3816780"/>
              <a:gd name="connsiteX41" fmla="*/ 1587812 w 2772385"/>
              <a:gd name="connsiteY41" fmla="*/ 2627499 h 3816780"/>
              <a:gd name="connsiteX42" fmla="*/ 1643910 w 2772385"/>
              <a:gd name="connsiteY42" fmla="*/ 2728476 h 3816780"/>
              <a:gd name="connsiteX43" fmla="*/ 1795375 w 2772385"/>
              <a:gd name="connsiteY43" fmla="*/ 2762134 h 3816780"/>
              <a:gd name="connsiteX44" fmla="*/ 1795375 w 2772385"/>
              <a:gd name="connsiteY44" fmla="*/ 2812623 h 3816780"/>
              <a:gd name="connsiteX45" fmla="*/ 1750497 w 2772385"/>
              <a:gd name="connsiteY45" fmla="*/ 3008967 h 3816780"/>
              <a:gd name="connsiteX46" fmla="*/ 1711228 w 2772385"/>
              <a:gd name="connsiteY46" fmla="*/ 3328726 h 3816780"/>
              <a:gd name="connsiteX47" fmla="*/ 1200735 w 2772385"/>
              <a:gd name="connsiteY47" fmla="*/ 3396044 h 3816780"/>
              <a:gd name="connsiteX48" fmla="*/ 1172686 w 2772385"/>
              <a:gd name="connsiteY48" fmla="*/ 3468971 h 3816780"/>
              <a:gd name="connsiteX49" fmla="*/ 1110978 w 2772385"/>
              <a:gd name="connsiteY49" fmla="*/ 3497020 h 3816780"/>
              <a:gd name="connsiteX50" fmla="*/ 1139027 w 2772385"/>
              <a:gd name="connsiteY50" fmla="*/ 3631656 h 3816780"/>
              <a:gd name="connsiteX51" fmla="*/ 1279272 w 2772385"/>
              <a:gd name="connsiteY51" fmla="*/ 3637266 h 3816780"/>
              <a:gd name="connsiteX52" fmla="*/ 1273662 w 2772385"/>
              <a:gd name="connsiteY52" fmla="*/ 3485801 h 3816780"/>
              <a:gd name="connsiteX53" fmla="*/ 1453176 w 2772385"/>
              <a:gd name="connsiteY53" fmla="*/ 3497020 h 3816780"/>
              <a:gd name="connsiteX54" fmla="*/ 1425127 w 2772385"/>
              <a:gd name="connsiteY54" fmla="*/ 3575558 h 3816780"/>
              <a:gd name="connsiteX55" fmla="*/ 1397078 w 2772385"/>
              <a:gd name="connsiteY55" fmla="*/ 3637266 h 3816780"/>
              <a:gd name="connsiteX56" fmla="*/ 1340980 w 2772385"/>
              <a:gd name="connsiteY56" fmla="*/ 3704584 h 3816780"/>
              <a:gd name="connsiteX57" fmla="*/ 1453177 w 2772385"/>
              <a:gd name="connsiteY57" fmla="*/ 3799951 h 3816780"/>
              <a:gd name="connsiteX58" fmla="*/ 1514884 w 2772385"/>
              <a:gd name="connsiteY58" fmla="*/ 3642876 h 3816780"/>
              <a:gd name="connsiteX59" fmla="*/ 1817814 w 2772385"/>
              <a:gd name="connsiteY59" fmla="*/ 3541899 h 3816780"/>
              <a:gd name="connsiteX60" fmla="*/ 2154403 w 2772385"/>
              <a:gd name="connsiteY60" fmla="*/ 3614826 h 3816780"/>
              <a:gd name="connsiteX61" fmla="*/ 2109525 w 2772385"/>
              <a:gd name="connsiteY61" fmla="*/ 3715803 h 3816780"/>
              <a:gd name="connsiteX62" fmla="*/ 2193672 w 2772385"/>
              <a:gd name="connsiteY62" fmla="*/ 3816780 h 3816780"/>
              <a:gd name="connsiteX63" fmla="*/ 2277819 w 2772385"/>
              <a:gd name="connsiteY63" fmla="*/ 3732633 h 3816780"/>
              <a:gd name="connsiteX64" fmla="*/ 2266600 w 2772385"/>
              <a:gd name="connsiteY64" fmla="*/ 3637266 h 3816780"/>
              <a:gd name="connsiteX65" fmla="*/ 2423675 w 2772385"/>
              <a:gd name="connsiteY65" fmla="*/ 3564338 h 3816780"/>
              <a:gd name="connsiteX66" fmla="*/ 2429284 w 2772385"/>
              <a:gd name="connsiteY66" fmla="*/ 3384824 h 3816780"/>
              <a:gd name="connsiteX67" fmla="*/ 1907572 w 2772385"/>
              <a:gd name="connsiteY67" fmla="*/ 3345556 h 3816780"/>
              <a:gd name="connsiteX68" fmla="*/ 1913181 w 2772385"/>
              <a:gd name="connsiteY68" fmla="*/ 3031406 h 3816780"/>
              <a:gd name="connsiteX69" fmla="*/ 1907571 w 2772385"/>
              <a:gd name="connsiteY69" fmla="*/ 3014576 h 3816780"/>
              <a:gd name="connsiteX70" fmla="*/ 1901962 w 2772385"/>
              <a:gd name="connsiteY70" fmla="*/ 2835062 h 3816780"/>
              <a:gd name="connsiteX71" fmla="*/ 1857083 w 2772385"/>
              <a:gd name="connsiteY71" fmla="*/ 2773354 h 3816780"/>
              <a:gd name="connsiteX72" fmla="*/ 2047817 w 2772385"/>
              <a:gd name="connsiteY72" fmla="*/ 2717256 h 3816780"/>
              <a:gd name="connsiteX73" fmla="*/ 2081476 w 2772385"/>
              <a:gd name="connsiteY73" fmla="*/ 2610669 h 3816780"/>
              <a:gd name="connsiteX74" fmla="*/ 2367576 w 2772385"/>
              <a:gd name="connsiteY74" fmla="*/ 2621889 h 3816780"/>
              <a:gd name="connsiteX75" fmla="*/ 2591969 w 2772385"/>
              <a:gd name="connsiteY75" fmla="*/ 2032858 h 3816780"/>
              <a:gd name="connsiteX76" fmla="*/ 2547090 w 2772385"/>
              <a:gd name="connsiteY76" fmla="*/ 1948711 h 3816780"/>
              <a:gd name="connsiteX77" fmla="*/ 2648067 w 2772385"/>
              <a:gd name="connsiteY77" fmla="*/ 1432608 h 3816780"/>
              <a:gd name="connsiteX78" fmla="*/ 2580750 w 2772385"/>
              <a:gd name="connsiteY78" fmla="*/ 1337242 h 3816780"/>
              <a:gd name="connsiteX79" fmla="*/ 2462943 w 2772385"/>
              <a:gd name="connsiteY79" fmla="*/ 809919 h 3816780"/>
              <a:gd name="connsiteX80" fmla="*/ 2737825 w 2772385"/>
              <a:gd name="connsiteY80" fmla="*/ 675283 h 3816780"/>
              <a:gd name="connsiteX81" fmla="*/ 2709775 w 2772385"/>
              <a:gd name="connsiteY81" fmla="*/ 434061 h 3816780"/>
              <a:gd name="connsiteX82" fmla="*/ 2625628 w 2772385"/>
              <a:gd name="connsiteY82" fmla="*/ 86253 h 381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772385" h="3816780">
                <a:moveTo>
                  <a:pt x="2625628" y="86253"/>
                </a:moveTo>
                <a:cubicBezTo>
                  <a:pt x="2591969" y="30155"/>
                  <a:pt x="2530261" y="-3505"/>
                  <a:pt x="2429284" y="2105"/>
                </a:cubicBezTo>
                <a:cubicBezTo>
                  <a:pt x="2322697" y="-16594"/>
                  <a:pt x="2255380" y="93732"/>
                  <a:pt x="2188062" y="159180"/>
                </a:cubicBezTo>
                <a:lnTo>
                  <a:pt x="2087086" y="198449"/>
                </a:lnTo>
                <a:lnTo>
                  <a:pt x="2137574" y="288206"/>
                </a:lnTo>
                <a:lnTo>
                  <a:pt x="2025378" y="450890"/>
                </a:lnTo>
                <a:cubicBezTo>
                  <a:pt x="2049688" y="501378"/>
                  <a:pt x="2107656" y="535038"/>
                  <a:pt x="2131966" y="585526"/>
                </a:cubicBezTo>
                <a:lnTo>
                  <a:pt x="2154403" y="708942"/>
                </a:lnTo>
                <a:lnTo>
                  <a:pt x="2025378" y="753820"/>
                </a:lnTo>
                <a:lnTo>
                  <a:pt x="1991719" y="821138"/>
                </a:lnTo>
                <a:lnTo>
                  <a:pt x="1991719" y="708942"/>
                </a:lnTo>
                <a:lnTo>
                  <a:pt x="1941230" y="669673"/>
                </a:lnTo>
                <a:lnTo>
                  <a:pt x="1778546" y="770649"/>
                </a:lnTo>
                <a:lnTo>
                  <a:pt x="1397078" y="579916"/>
                </a:lnTo>
                <a:lnTo>
                  <a:pt x="1660739" y="1129678"/>
                </a:lnTo>
                <a:lnTo>
                  <a:pt x="1795375" y="1225045"/>
                </a:lnTo>
                <a:cubicBezTo>
                  <a:pt x="1744887" y="1299842"/>
                  <a:pt x="1649520" y="1352201"/>
                  <a:pt x="1643910" y="1449437"/>
                </a:cubicBezTo>
                <a:cubicBezTo>
                  <a:pt x="1630820" y="1527975"/>
                  <a:pt x="1657001" y="1628951"/>
                  <a:pt x="1722448" y="1668220"/>
                </a:cubicBezTo>
                <a:lnTo>
                  <a:pt x="1812205" y="1662611"/>
                </a:lnTo>
                <a:lnTo>
                  <a:pt x="1621470" y="1858954"/>
                </a:lnTo>
                <a:cubicBezTo>
                  <a:pt x="1580332" y="1911312"/>
                  <a:pt x="1056749" y="1542934"/>
                  <a:pt x="909024" y="1578463"/>
                </a:cubicBezTo>
                <a:cubicBezTo>
                  <a:pt x="667802" y="1634562"/>
                  <a:pt x="656582" y="2341398"/>
                  <a:pt x="454629" y="2605060"/>
                </a:cubicBezTo>
                <a:lnTo>
                  <a:pt x="258286" y="2812623"/>
                </a:lnTo>
                <a:cubicBezTo>
                  <a:pt x="190968" y="2883680"/>
                  <a:pt x="101211" y="2808883"/>
                  <a:pt x="39503" y="2857501"/>
                </a:cubicBezTo>
                <a:cubicBezTo>
                  <a:pt x="-9116" y="2898640"/>
                  <a:pt x="-12856" y="2945388"/>
                  <a:pt x="28282" y="2975307"/>
                </a:cubicBezTo>
                <a:cubicBezTo>
                  <a:pt x="108690" y="3035145"/>
                  <a:pt x="177877" y="3050105"/>
                  <a:pt x="258285" y="3087504"/>
                </a:cubicBezTo>
                <a:cubicBezTo>
                  <a:pt x="396660" y="2995877"/>
                  <a:pt x="495770" y="2937909"/>
                  <a:pt x="527559" y="2986527"/>
                </a:cubicBezTo>
                <a:cubicBezTo>
                  <a:pt x="578047" y="3025795"/>
                  <a:pt x="505118" y="3104333"/>
                  <a:pt x="488288" y="3154821"/>
                </a:cubicBezTo>
                <a:lnTo>
                  <a:pt x="561215" y="3194090"/>
                </a:lnTo>
                <a:lnTo>
                  <a:pt x="381702" y="3592387"/>
                </a:lnTo>
                <a:cubicBezTo>
                  <a:pt x="329344" y="3622306"/>
                  <a:pt x="215277" y="3669054"/>
                  <a:pt x="213408" y="3698973"/>
                </a:cubicBezTo>
                <a:cubicBezTo>
                  <a:pt x="213408" y="3747592"/>
                  <a:pt x="241457" y="3796210"/>
                  <a:pt x="280726" y="3811169"/>
                </a:cubicBezTo>
                <a:lnTo>
                  <a:pt x="477068" y="3771902"/>
                </a:lnTo>
                <a:cubicBezTo>
                  <a:pt x="525686" y="3697104"/>
                  <a:pt x="557476" y="3532550"/>
                  <a:pt x="622923" y="3547509"/>
                </a:cubicBezTo>
                <a:cubicBezTo>
                  <a:pt x="682762" y="3530679"/>
                  <a:pt x="641623" y="3693364"/>
                  <a:pt x="662193" y="3743852"/>
                </a:cubicBezTo>
                <a:lnTo>
                  <a:pt x="735121" y="3732634"/>
                </a:lnTo>
                <a:cubicBezTo>
                  <a:pt x="753820" y="3642877"/>
                  <a:pt x="733251" y="3564338"/>
                  <a:pt x="774389" y="3474581"/>
                </a:cubicBezTo>
                <a:cubicBezTo>
                  <a:pt x="802438" y="3418483"/>
                  <a:pt x="707071" y="3328726"/>
                  <a:pt x="695851" y="3238969"/>
                </a:cubicBezTo>
                <a:cubicBezTo>
                  <a:pt x="677152" y="3160431"/>
                  <a:pt x="837966" y="2868721"/>
                  <a:pt x="897805" y="2627499"/>
                </a:cubicBezTo>
                <a:lnTo>
                  <a:pt x="1161466" y="2520912"/>
                </a:lnTo>
                <a:lnTo>
                  <a:pt x="1492445" y="2638718"/>
                </a:lnTo>
                <a:lnTo>
                  <a:pt x="1587812" y="2627499"/>
                </a:lnTo>
                <a:cubicBezTo>
                  <a:pt x="1606511" y="2661158"/>
                  <a:pt x="1602772" y="2694817"/>
                  <a:pt x="1643910" y="2728476"/>
                </a:cubicBezTo>
                <a:lnTo>
                  <a:pt x="1795375" y="2762134"/>
                </a:lnTo>
                <a:lnTo>
                  <a:pt x="1795375" y="2812623"/>
                </a:lnTo>
                <a:cubicBezTo>
                  <a:pt x="1718708" y="2823842"/>
                  <a:pt x="1759847" y="2947259"/>
                  <a:pt x="1750497" y="3008967"/>
                </a:cubicBezTo>
                <a:lnTo>
                  <a:pt x="1711228" y="3328726"/>
                </a:lnTo>
                <a:lnTo>
                  <a:pt x="1200735" y="3396044"/>
                </a:lnTo>
                <a:lnTo>
                  <a:pt x="1172686" y="3468971"/>
                </a:lnTo>
                <a:lnTo>
                  <a:pt x="1110978" y="3497020"/>
                </a:lnTo>
                <a:cubicBezTo>
                  <a:pt x="1120328" y="3541899"/>
                  <a:pt x="1090408" y="3569947"/>
                  <a:pt x="1139027" y="3631656"/>
                </a:cubicBezTo>
                <a:lnTo>
                  <a:pt x="1279272" y="3637266"/>
                </a:lnTo>
                <a:lnTo>
                  <a:pt x="1273662" y="3485801"/>
                </a:lnTo>
                <a:lnTo>
                  <a:pt x="1453176" y="3497020"/>
                </a:lnTo>
                <a:lnTo>
                  <a:pt x="1425127" y="3575558"/>
                </a:lnTo>
                <a:lnTo>
                  <a:pt x="1397078" y="3637266"/>
                </a:lnTo>
                <a:lnTo>
                  <a:pt x="1340980" y="3704584"/>
                </a:lnTo>
                <a:cubicBezTo>
                  <a:pt x="1355940" y="3770031"/>
                  <a:pt x="1393339" y="3790601"/>
                  <a:pt x="1453177" y="3799951"/>
                </a:cubicBezTo>
                <a:cubicBezTo>
                  <a:pt x="1514885" y="3788732"/>
                  <a:pt x="1548543" y="3760681"/>
                  <a:pt x="1514884" y="3642876"/>
                </a:cubicBezTo>
                <a:lnTo>
                  <a:pt x="1817814" y="3541899"/>
                </a:lnTo>
                <a:lnTo>
                  <a:pt x="2154403" y="3614826"/>
                </a:lnTo>
                <a:cubicBezTo>
                  <a:pt x="2139444" y="3648485"/>
                  <a:pt x="2096435" y="3682144"/>
                  <a:pt x="2109525" y="3715803"/>
                </a:cubicBezTo>
                <a:cubicBezTo>
                  <a:pt x="2107655" y="3771901"/>
                  <a:pt x="2161883" y="3794341"/>
                  <a:pt x="2193672" y="3816780"/>
                </a:cubicBezTo>
                <a:lnTo>
                  <a:pt x="2277819" y="3732633"/>
                </a:lnTo>
                <a:lnTo>
                  <a:pt x="2266600" y="3637266"/>
                </a:lnTo>
                <a:lnTo>
                  <a:pt x="2423675" y="3564338"/>
                </a:lnTo>
                <a:lnTo>
                  <a:pt x="2429284" y="3384824"/>
                </a:lnTo>
                <a:lnTo>
                  <a:pt x="1907572" y="3345556"/>
                </a:lnTo>
                <a:lnTo>
                  <a:pt x="1913181" y="3031406"/>
                </a:lnTo>
                <a:lnTo>
                  <a:pt x="1907571" y="3014576"/>
                </a:lnTo>
                <a:lnTo>
                  <a:pt x="1901962" y="2835062"/>
                </a:lnTo>
                <a:lnTo>
                  <a:pt x="1857083" y="2773354"/>
                </a:lnTo>
                <a:lnTo>
                  <a:pt x="2047817" y="2717256"/>
                </a:lnTo>
                <a:lnTo>
                  <a:pt x="2081476" y="2610669"/>
                </a:lnTo>
                <a:lnTo>
                  <a:pt x="2367576" y="2621889"/>
                </a:lnTo>
                <a:cubicBezTo>
                  <a:pt x="2515302" y="2577011"/>
                  <a:pt x="2640587" y="2049688"/>
                  <a:pt x="2591969" y="2032858"/>
                </a:cubicBezTo>
                <a:lnTo>
                  <a:pt x="2547090" y="1948711"/>
                </a:lnTo>
                <a:cubicBezTo>
                  <a:pt x="2618148" y="1808466"/>
                  <a:pt x="2661156" y="1628952"/>
                  <a:pt x="2648067" y="1432608"/>
                </a:cubicBezTo>
                <a:lnTo>
                  <a:pt x="2580750" y="1337242"/>
                </a:lnTo>
                <a:cubicBezTo>
                  <a:pt x="2597579" y="1168948"/>
                  <a:pt x="2569529" y="989433"/>
                  <a:pt x="2462943" y="809919"/>
                </a:cubicBezTo>
                <a:cubicBezTo>
                  <a:pt x="2584488" y="890327"/>
                  <a:pt x="2655548" y="740730"/>
                  <a:pt x="2737825" y="675283"/>
                </a:cubicBezTo>
                <a:cubicBezTo>
                  <a:pt x="2765874" y="636014"/>
                  <a:pt x="2810752" y="473330"/>
                  <a:pt x="2709775" y="434061"/>
                </a:cubicBezTo>
                <a:cubicBezTo>
                  <a:pt x="2797662" y="265766"/>
                  <a:pt x="2694817" y="131131"/>
                  <a:pt x="2625628" y="8625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0" name="Freeform 5">
            <a:extLst>
              <a:ext uri="{FF2B5EF4-FFF2-40B4-BE49-F238E27FC236}">
                <a16:creationId xmlns:a16="http://schemas.microsoft.com/office/drawing/2014/main" id="{F3BB551A-C5EC-49C4-933B-343C199F0412}"/>
              </a:ext>
            </a:extLst>
          </p:cNvPr>
          <p:cNvSpPr/>
          <p:nvPr/>
        </p:nvSpPr>
        <p:spPr>
          <a:xfrm flipH="1">
            <a:off x="5817760" y="3749537"/>
            <a:ext cx="1386924" cy="2303641"/>
          </a:xfrm>
          <a:custGeom>
            <a:avLst/>
            <a:gdLst>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510493 w 1997094"/>
              <a:gd name="connsiteY19" fmla="*/ 2440270 h 3410768"/>
              <a:gd name="connsiteX20" fmla="*/ 493664 w 1997094"/>
              <a:gd name="connsiteY20" fmla="*/ 2928324 h 3410768"/>
              <a:gd name="connsiteX21" fmla="*/ 549762 w 1997094"/>
              <a:gd name="connsiteY21" fmla="*/ 2928324 h 3410768"/>
              <a:gd name="connsiteX22" fmla="*/ 594640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49762 w 1997094"/>
              <a:gd name="connsiteY21" fmla="*/ 2928324 h 3410768"/>
              <a:gd name="connsiteX22" fmla="*/ 594640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49762 w 1997094"/>
              <a:gd name="connsiteY21" fmla="*/ 292832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83421 w 1997094"/>
              <a:gd name="connsiteY21" fmla="*/ 292271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66591 w 1997094"/>
              <a:gd name="connsiteY21" fmla="*/ 293393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66591 w 1997094"/>
              <a:gd name="connsiteY21" fmla="*/ 293393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0768"/>
              <a:gd name="connsiteX1" fmla="*/ 779764 w 1997094"/>
              <a:gd name="connsiteY1" fmla="*/ 117807 h 3410768"/>
              <a:gd name="connsiteX2" fmla="*/ 751715 w 1997094"/>
              <a:gd name="connsiteY2" fmla="*/ 224393 h 3410768"/>
              <a:gd name="connsiteX3" fmla="*/ 656348 w 1997094"/>
              <a:gd name="connsiteY3" fmla="*/ 403907 h 3410768"/>
              <a:gd name="connsiteX4" fmla="*/ 656348 w 1997094"/>
              <a:gd name="connsiteY4" fmla="*/ 460005 h 3410768"/>
              <a:gd name="connsiteX5" fmla="*/ 673178 w 1997094"/>
              <a:gd name="connsiteY5" fmla="*/ 544153 h 3410768"/>
              <a:gd name="connsiteX6" fmla="*/ 448785 w 1997094"/>
              <a:gd name="connsiteY6" fmla="*/ 656349 h 3410768"/>
              <a:gd name="connsiteX7" fmla="*/ 263661 w 1997094"/>
              <a:gd name="connsiteY7" fmla="*/ 673178 h 3410768"/>
              <a:gd name="connsiteX8" fmla="*/ 218783 w 1997094"/>
              <a:gd name="connsiteY8" fmla="*/ 948059 h 3410768"/>
              <a:gd name="connsiteX9" fmla="*/ 168294 w 1997094"/>
              <a:gd name="connsiteY9" fmla="*/ 1082695 h 3410768"/>
              <a:gd name="connsiteX10" fmla="*/ 72927 w 1997094"/>
              <a:gd name="connsiteY10" fmla="*/ 1211721 h 3410768"/>
              <a:gd name="connsiteX11" fmla="*/ 0 w 1997094"/>
              <a:gd name="connsiteY11" fmla="*/ 1346356 h 3410768"/>
              <a:gd name="connsiteX12" fmla="*/ 134635 w 1997094"/>
              <a:gd name="connsiteY12" fmla="*/ 1705384 h 3410768"/>
              <a:gd name="connsiteX13" fmla="*/ 241222 w 1997094"/>
              <a:gd name="connsiteY13" fmla="*/ 1778312 h 3410768"/>
              <a:gd name="connsiteX14" fmla="*/ 291710 w 1997094"/>
              <a:gd name="connsiteY14" fmla="*/ 1744653 h 3410768"/>
              <a:gd name="connsiteX15" fmla="*/ 336589 w 1997094"/>
              <a:gd name="connsiteY15" fmla="*/ 1800751 h 3410768"/>
              <a:gd name="connsiteX16" fmla="*/ 370248 w 1997094"/>
              <a:gd name="connsiteY16" fmla="*/ 3141497 h 3410768"/>
              <a:gd name="connsiteX17" fmla="*/ 426346 w 1997094"/>
              <a:gd name="connsiteY17" fmla="*/ 3141497 h 3410768"/>
              <a:gd name="connsiteX18" fmla="*/ 431956 w 1997094"/>
              <a:gd name="connsiteY18" fmla="*/ 2423441 h 3410768"/>
              <a:gd name="connsiteX19" fmla="*/ 482444 w 1997094"/>
              <a:gd name="connsiteY19" fmla="*/ 2434660 h 3410768"/>
              <a:gd name="connsiteX20" fmla="*/ 493664 w 1997094"/>
              <a:gd name="connsiteY20" fmla="*/ 2928324 h 3410768"/>
              <a:gd name="connsiteX21" fmla="*/ 566591 w 1997094"/>
              <a:gd name="connsiteY21" fmla="*/ 2933934 h 3410768"/>
              <a:gd name="connsiteX22" fmla="*/ 572201 w 1997094"/>
              <a:gd name="connsiteY22" fmla="*/ 2457100 h 3410768"/>
              <a:gd name="connsiteX23" fmla="*/ 964888 w 1997094"/>
              <a:gd name="connsiteY23" fmla="*/ 2462710 h 3410768"/>
              <a:gd name="connsiteX24" fmla="*/ 970498 w 1997094"/>
              <a:gd name="connsiteY24" fmla="*/ 2866616 h 3410768"/>
              <a:gd name="connsiteX25" fmla="*/ 1026596 w 1997094"/>
              <a:gd name="connsiteY25" fmla="*/ 2877836 h 3410768"/>
              <a:gd name="connsiteX26" fmla="*/ 1020986 w 1997094"/>
              <a:gd name="connsiteY26" fmla="*/ 3051740 h 3410768"/>
              <a:gd name="connsiteX27" fmla="*/ 1009767 w 1997094"/>
              <a:gd name="connsiteY27" fmla="*/ 3175156 h 3410768"/>
              <a:gd name="connsiteX28" fmla="*/ 1004157 w 1997094"/>
              <a:gd name="connsiteY28" fmla="*/ 3365890 h 3410768"/>
              <a:gd name="connsiteX29" fmla="*/ 1217330 w 1997094"/>
              <a:gd name="connsiteY29" fmla="*/ 3410768 h 3410768"/>
              <a:gd name="connsiteX30" fmla="*/ 1234159 w 1997094"/>
              <a:gd name="connsiteY30" fmla="*/ 3248084 h 3410768"/>
              <a:gd name="connsiteX31" fmla="*/ 1211720 w 1997094"/>
              <a:gd name="connsiteY31" fmla="*/ 3040521 h 3410768"/>
              <a:gd name="connsiteX32" fmla="*/ 1234159 w 1997094"/>
              <a:gd name="connsiteY32" fmla="*/ 2883446 h 3410768"/>
              <a:gd name="connsiteX33" fmla="*/ 1239769 w 1997094"/>
              <a:gd name="connsiteY33" fmla="*/ 2614175 h 3410768"/>
              <a:gd name="connsiteX34" fmla="*/ 1301477 w 1997094"/>
              <a:gd name="connsiteY34" fmla="*/ 2586126 h 3410768"/>
              <a:gd name="connsiteX35" fmla="*/ 1284648 w 1997094"/>
              <a:gd name="connsiteY35" fmla="*/ 2417831 h 3410768"/>
              <a:gd name="connsiteX36" fmla="*/ 1351965 w 1997094"/>
              <a:gd name="connsiteY36" fmla="*/ 2608565 h 3410768"/>
              <a:gd name="connsiteX37" fmla="*/ 1380014 w 1997094"/>
              <a:gd name="connsiteY37" fmla="*/ 3119058 h 3410768"/>
              <a:gd name="connsiteX38" fmla="*/ 1447332 w 1997094"/>
              <a:gd name="connsiteY38" fmla="*/ 3091009 h 3410768"/>
              <a:gd name="connsiteX39" fmla="*/ 1419283 w 1997094"/>
              <a:gd name="connsiteY39" fmla="*/ 2625394 h 3410768"/>
              <a:gd name="connsiteX40" fmla="*/ 1469772 w 1997094"/>
              <a:gd name="connsiteY40" fmla="*/ 2636614 h 3410768"/>
              <a:gd name="connsiteX41" fmla="*/ 1480991 w 1997094"/>
              <a:gd name="connsiteY41" fmla="*/ 3292962 h 3410768"/>
              <a:gd name="connsiteX42" fmla="*/ 1531479 w 1997094"/>
              <a:gd name="connsiteY42" fmla="*/ 3276133 h 3410768"/>
              <a:gd name="connsiteX43" fmla="*/ 1553919 w 1997094"/>
              <a:gd name="connsiteY43" fmla="*/ 2821738 h 3410768"/>
              <a:gd name="connsiteX44" fmla="*/ 1604407 w 1997094"/>
              <a:gd name="connsiteY44" fmla="*/ 2961983 h 3410768"/>
              <a:gd name="connsiteX45" fmla="*/ 1952216 w 1997094"/>
              <a:gd name="connsiteY45" fmla="*/ 2771249 h 3410768"/>
              <a:gd name="connsiteX46" fmla="*/ 1997094 w 1997094"/>
              <a:gd name="connsiteY46" fmla="*/ 2653443 h 3410768"/>
              <a:gd name="connsiteX47" fmla="*/ 1823190 w 1997094"/>
              <a:gd name="connsiteY47" fmla="*/ 2642224 h 3410768"/>
              <a:gd name="connsiteX48" fmla="*/ 1694164 w 1997094"/>
              <a:gd name="connsiteY48" fmla="*/ 2546857 h 3410768"/>
              <a:gd name="connsiteX49" fmla="*/ 1621237 w 1997094"/>
              <a:gd name="connsiteY49" fmla="*/ 2451490 h 3410768"/>
              <a:gd name="connsiteX50" fmla="*/ 1694164 w 1997094"/>
              <a:gd name="connsiteY50" fmla="*/ 2328074 h 3410768"/>
              <a:gd name="connsiteX51" fmla="*/ 1514650 w 1997094"/>
              <a:gd name="connsiteY51" fmla="*/ 2030754 h 3410768"/>
              <a:gd name="connsiteX52" fmla="*/ 1531479 w 1997094"/>
              <a:gd name="connsiteY52" fmla="*/ 1610018 h 3410768"/>
              <a:gd name="connsiteX53" fmla="*/ 1301477 w 1997094"/>
              <a:gd name="connsiteY53" fmla="*/ 1615627 h 3410768"/>
              <a:gd name="connsiteX54" fmla="*/ 1323916 w 1997094"/>
              <a:gd name="connsiteY54" fmla="*/ 1486602 h 3410768"/>
              <a:gd name="connsiteX55" fmla="*/ 1262208 w 1997094"/>
              <a:gd name="connsiteY55" fmla="*/ 1301478 h 3410768"/>
              <a:gd name="connsiteX56" fmla="*/ 1301477 w 1997094"/>
              <a:gd name="connsiteY56" fmla="*/ 1228550 h 3410768"/>
              <a:gd name="connsiteX57" fmla="*/ 1234159 w 1997094"/>
              <a:gd name="connsiteY57" fmla="*/ 1043426 h 3410768"/>
              <a:gd name="connsiteX58" fmla="*/ 1250989 w 1997094"/>
              <a:gd name="connsiteY58" fmla="*/ 847083 h 3410768"/>
              <a:gd name="connsiteX59" fmla="*/ 970498 w 1997094"/>
              <a:gd name="connsiteY59" fmla="*/ 712447 h 3410768"/>
              <a:gd name="connsiteX60" fmla="*/ 1015376 w 1997094"/>
              <a:gd name="connsiteY60" fmla="*/ 622690 h 3410768"/>
              <a:gd name="connsiteX61" fmla="*/ 1150012 w 1997094"/>
              <a:gd name="connsiteY61" fmla="*/ 482445 h 3410768"/>
              <a:gd name="connsiteX62" fmla="*/ 1166841 w 1997094"/>
              <a:gd name="connsiteY62" fmla="*/ 314150 h 3410768"/>
              <a:gd name="connsiteX63" fmla="*/ 1161232 w 1997094"/>
              <a:gd name="connsiteY63" fmla="*/ 196344 h 3410768"/>
              <a:gd name="connsiteX64" fmla="*/ 1065865 w 1997094"/>
              <a:gd name="connsiteY64" fmla="*/ 117807 h 3410768"/>
              <a:gd name="connsiteX65" fmla="*/ 998547 w 1997094"/>
              <a:gd name="connsiteY65" fmla="*/ 72928 h 3410768"/>
              <a:gd name="connsiteX66" fmla="*/ 920010 w 1997094"/>
              <a:gd name="connsiteY66" fmla="*/ 0 h 3410768"/>
              <a:gd name="connsiteX0" fmla="*/ 920010 w 1997094"/>
              <a:gd name="connsiteY0" fmla="*/ 0 h 3411474"/>
              <a:gd name="connsiteX1" fmla="*/ 779764 w 1997094"/>
              <a:gd name="connsiteY1" fmla="*/ 117807 h 3411474"/>
              <a:gd name="connsiteX2" fmla="*/ 751715 w 1997094"/>
              <a:gd name="connsiteY2" fmla="*/ 224393 h 3411474"/>
              <a:gd name="connsiteX3" fmla="*/ 656348 w 1997094"/>
              <a:gd name="connsiteY3" fmla="*/ 403907 h 3411474"/>
              <a:gd name="connsiteX4" fmla="*/ 656348 w 1997094"/>
              <a:gd name="connsiteY4" fmla="*/ 460005 h 3411474"/>
              <a:gd name="connsiteX5" fmla="*/ 673178 w 1997094"/>
              <a:gd name="connsiteY5" fmla="*/ 544153 h 3411474"/>
              <a:gd name="connsiteX6" fmla="*/ 448785 w 1997094"/>
              <a:gd name="connsiteY6" fmla="*/ 656349 h 3411474"/>
              <a:gd name="connsiteX7" fmla="*/ 263661 w 1997094"/>
              <a:gd name="connsiteY7" fmla="*/ 673178 h 3411474"/>
              <a:gd name="connsiteX8" fmla="*/ 218783 w 1997094"/>
              <a:gd name="connsiteY8" fmla="*/ 948059 h 3411474"/>
              <a:gd name="connsiteX9" fmla="*/ 168294 w 1997094"/>
              <a:gd name="connsiteY9" fmla="*/ 1082695 h 3411474"/>
              <a:gd name="connsiteX10" fmla="*/ 72927 w 1997094"/>
              <a:gd name="connsiteY10" fmla="*/ 1211721 h 3411474"/>
              <a:gd name="connsiteX11" fmla="*/ 0 w 1997094"/>
              <a:gd name="connsiteY11" fmla="*/ 1346356 h 3411474"/>
              <a:gd name="connsiteX12" fmla="*/ 134635 w 1997094"/>
              <a:gd name="connsiteY12" fmla="*/ 1705384 h 3411474"/>
              <a:gd name="connsiteX13" fmla="*/ 241222 w 1997094"/>
              <a:gd name="connsiteY13" fmla="*/ 1778312 h 3411474"/>
              <a:gd name="connsiteX14" fmla="*/ 291710 w 1997094"/>
              <a:gd name="connsiteY14" fmla="*/ 1744653 h 3411474"/>
              <a:gd name="connsiteX15" fmla="*/ 336589 w 1997094"/>
              <a:gd name="connsiteY15" fmla="*/ 1800751 h 3411474"/>
              <a:gd name="connsiteX16" fmla="*/ 370248 w 1997094"/>
              <a:gd name="connsiteY16" fmla="*/ 3141497 h 3411474"/>
              <a:gd name="connsiteX17" fmla="*/ 426346 w 1997094"/>
              <a:gd name="connsiteY17" fmla="*/ 3141497 h 3411474"/>
              <a:gd name="connsiteX18" fmla="*/ 431956 w 1997094"/>
              <a:gd name="connsiteY18" fmla="*/ 2423441 h 3411474"/>
              <a:gd name="connsiteX19" fmla="*/ 482444 w 1997094"/>
              <a:gd name="connsiteY19" fmla="*/ 2434660 h 3411474"/>
              <a:gd name="connsiteX20" fmla="*/ 493664 w 1997094"/>
              <a:gd name="connsiteY20" fmla="*/ 2928324 h 3411474"/>
              <a:gd name="connsiteX21" fmla="*/ 566591 w 1997094"/>
              <a:gd name="connsiteY21" fmla="*/ 2933934 h 3411474"/>
              <a:gd name="connsiteX22" fmla="*/ 572201 w 1997094"/>
              <a:gd name="connsiteY22" fmla="*/ 2457100 h 3411474"/>
              <a:gd name="connsiteX23" fmla="*/ 964888 w 1997094"/>
              <a:gd name="connsiteY23" fmla="*/ 2462710 h 3411474"/>
              <a:gd name="connsiteX24" fmla="*/ 970498 w 1997094"/>
              <a:gd name="connsiteY24" fmla="*/ 2866616 h 3411474"/>
              <a:gd name="connsiteX25" fmla="*/ 1026596 w 1997094"/>
              <a:gd name="connsiteY25" fmla="*/ 2877836 h 3411474"/>
              <a:gd name="connsiteX26" fmla="*/ 1020986 w 1997094"/>
              <a:gd name="connsiteY26" fmla="*/ 3051740 h 3411474"/>
              <a:gd name="connsiteX27" fmla="*/ 1009767 w 1997094"/>
              <a:gd name="connsiteY27" fmla="*/ 3175156 h 3411474"/>
              <a:gd name="connsiteX28" fmla="*/ 1004157 w 1997094"/>
              <a:gd name="connsiteY28" fmla="*/ 3365890 h 3411474"/>
              <a:gd name="connsiteX29" fmla="*/ 1217330 w 1997094"/>
              <a:gd name="connsiteY29" fmla="*/ 3410768 h 3411474"/>
              <a:gd name="connsiteX30" fmla="*/ 1234159 w 1997094"/>
              <a:gd name="connsiteY30" fmla="*/ 3248084 h 3411474"/>
              <a:gd name="connsiteX31" fmla="*/ 1211720 w 1997094"/>
              <a:gd name="connsiteY31" fmla="*/ 3040521 h 3411474"/>
              <a:gd name="connsiteX32" fmla="*/ 1234159 w 1997094"/>
              <a:gd name="connsiteY32" fmla="*/ 2883446 h 3411474"/>
              <a:gd name="connsiteX33" fmla="*/ 1239769 w 1997094"/>
              <a:gd name="connsiteY33" fmla="*/ 2614175 h 3411474"/>
              <a:gd name="connsiteX34" fmla="*/ 1301477 w 1997094"/>
              <a:gd name="connsiteY34" fmla="*/ 2586126 h 3411474"/>
              <a:gd name="connsiteX35" fmla="*/ 1284648 w 1997094"/>
              <a:gd name="connsiteY35" fmla="*/ 2417831 h 3411474"/>
              <a:gd name="connsiteX36" fmla="*/ 1351965 w 1997094"/>
              <a:gd name="connsiteY36" fmla="*/ 2608565 h 3411474"/>
              <a:gd name="connsiteX37" fmla="*/ 1380014 w 1997094"/>
              <a:gd name="connsiteY37" fmla="*/ 3119058 h 3411474"/>
              <a:gd name="connsiteX38" fmla="*/ 1447332 w 1997094"/>
              <a:gd name="connsiteY38" fmla="*/ 3091009 h 3411474"/>
              <a:gd name="connsiteX39" fmla="*/ 1419283 w 1997094"/>
              <a:gd name="connsiteY39" fmla="*/ 2625394 h 3411474"/>
              <a:gd name="connsiteX40" fmla="*/ 1469772 w 1997094"/>
              <a:gd name="connsiteY40" fmla="*/ 2636614 h 3411474"/>
              <a:gd name="connsiteX41" fmla="*/ 1480991 w 1997094"/>
              <a:gd name="connsiteY41" fmla="*/ 3292962 h 3411474"/>
              <a:gd name="connsiteX42" fmla="*/ 1531479 w 1997094"/>
              <a:gd name="connsiteY42" fmla="*/ 3276133 h 3411474"/>
              <a:gd name="connsiteX43" fmla="*/ 1553919 w 1997094"/>
              <a:gd name="connsiteY43" fmla="*/ 2821738 h 3411474"/>
              <a:gd name="connsiteX44" fmla="*/ 1604407 w 1997094"/>
              <a:gd name="connsiteY44" fmla="*/ 2961983 h 3411474"/>
              <a:gd name="connsiteX45" fmla="*/ 1952216 w 1997094"/>
              <a:gd name="connsiteY45" fmla="*/ 2771249 h 3411474"/>
              <a:gd name="connsiteX46" fmla="*/ 1997094 w 1997094"/>
              <a:gd name="connsiteY46" fmla="*/ 2653443 h 3411474"/>
              <a:gd name="connsiteX47" fmla="*/ 1823190 w 1997094"/>
              <a:gd name="connsiteY47" fmla="*/ 2642224 h 3411474"/>
              <a:gd name="connsiteX48" fmla="*/ 1694164 w 1997094"/>
              <a:gd name="connsiteY48" fmla="*/ 2546857 h 3411474"/>
              <a:gd name="connsiteX49" fmla="*/ 1621237 w 1997094"/>
              <a:gd name="connsiteY49" fmla="*/ 2451490 h 3411474"/>
              <a:gd name="connsiteX50" fmla="*/ 1694164 w 1997094"/>
              <a:gd name="connsiteY50" fmla="*/ 2328074 h 3411474"/>
              <a:gd name="connsiteX51" fmla="*/ 1514650 w 1997094"/>
              <a:gd name="connsiteY51" fmla="*/ 2030754 h 3411474"/>
              <a:gd name="connsiteX52" fmla="*/ 1531479 w 1997094"/>
              <a:gd name="connsiteY52" fmla="*/ 1610018 h 3411474"/>
              <a:gd name="connsiteX53" fmla="*/ 1301477 w 1997094"/>
              <a:gd name="connsiteY53" fmla="*/ 1615627 h 3411474"/>
              <a:gd name="connsiteX54" fmla="*/ 1323916 w 1997094"/>
              <a:gd name="connsiteY54" fmla="*/ 1486602 h 3411474"/>
              <a:gd name="connsiteX55" fmla="*/ 1262208 w 1997094"/>
              <a:gd name="connsiteY55" fmla="*/ 1301478 h 3411474"/>
              <a:gd name="connsiteX56" fmla="*/ 1301477 w 1997094"/>
              <a:gd name="connsiteY56" fmla="*/ 1228550 h 3411474"/>
              <a:gd name="connsiteX57" fmla="*/ 1234159 w 1997094"/>
              <a:gd name="connsiteY57" fmla="*/ 1043426 h 3411474"/>
              <a:gd name="connsiteX58" fmla="*/ 1250989 w 1997094"/>
              <a:gd name="connsiteY58" fmla="*/ 847083 h 3411474"/>
              <a:gd name="connsiteX59" fmla="*/ 970498 w 1997094"/>
              <a:gd name="connsiteY59" fmla="*/ 712447 h 3411474"/>
              <a:gd name="connsiteX60" fmla="*/ 1015376 w 1997094"/>
              <a:gd name="connsiteY60" fmla="*/ 622690 h 3411474"/>
              <a:gd name="connsiteX61" fmla="*/ 1150012 w 1997094"/>
              <a:gd name="connsiteY61" fmla="*/ 482445 h 3411474"/>
              <a:gd name="connsiteX62" fmla="*/ 1166841 w 1997094"/>
              <a:gd name="connsiteY62" fmla="*/ 314150 h 3411474"/>
              <a:gd name="connsiteX63" fmla="*/ 1161232 w 1997094"/>
              <a:gd name="connsiteY63" fmla="*/ 196344 h 3411474"/>
              <a:gd name="connsiteX64" fmla="*/ 1065865 w 1997094"/>
              <a:gd name="connsiteY64" fmla="*/ 117807 h 3411474"/>
              <a:gd name="connsiteX65" fmla="*/ 998547 w 1997094"/>
              <a:gd name="connsiteY65" fmla="*/ 72928 h 3411474"/>
              <a:gd name="connsiteX66" fmla="*/ 920010 w 1997094"/>
              <a:gd name="connsiteY66" fmla="*/ 0 h 3411474"/>
              <a:gd name="connsiteX0" fmla="*/ 920010 w 1997094"/>
              <a:gd name="connsiteY0" fmla="*/ 0 h 3429119"/>
              <a:gd name="connsiteX1" fmla="*/ 779764 w 1997094"/>
              <a:gd name="connsiteY1" fmla="*/ 117807 h 3429119"/>
              <a:gd name="connsiteX2" fmla="*/ 751715 w 1997094"/>
              <a:gd name="connsiteY2" fmla="*/ 224393 h 3429119"/>
              <a:gd name="connsiteX3" fmla="*/ 656348 w 1997094"/>
              <a:gd name="connsiteY3" fmla="*/ 403907 h 3429119"/>
              <a:gd name="connsiteX4" fmla="*/ 656348 w 1997094"/>
              <a:gd name="connsiteY4" fmla="*/ 460005 h 3429119"/>
              <a:gd name="connsiteX5" fmla="*/ 673178 w 1997094"/>
              <a:gd name="connsiteY5" fmla="*/ 544153 h 3429119"/>
              <a:gd name="connsiteX6" fmla="*/ 448785 w 1997094"/>
              <a:gd name="connsiteY6" fmla="*/ 656349 h 3429119"/>
              <a:gd name="connsiteX7" fmla="*/ 263661 w 1997094"/>
              <a:gd name="connsiteY7" fmla="*/ 673178 h 3429119"/>
              <a:gd name="connsiteX8" fmla="*/ 218783 w 1997094"/>
              <a:gd name="connsiteY8" fmla="*/ 948059 h 3429119"/>
              <a:gd name="connsiteX9" fmla="*/ 168294 w 1997094"/>
              <a:gd name="connsiteY9" fmla="*/ 1082695 h 3429119"/>
              <a:gd name="connsiteX10" fmla="*/ 72927 w 1997094"/>
              <a:gd name="connsiteY10" fmla="*/ 1211721 h 3429119"/>
              <a:gd name="connsiteX11" fmla="*/ 0 w 1997094"/>
              <a:gd name="connsiteY11" fmla="*/ 1346356 h 3429119"/>
              <a:gd name="connsiteX12" fmla="*/ 134635 w 1997094"/>
              <a:gd name="connsiteY12" fmla="*/ 1705384 h 3429119"/>
              <a:gd name="connsiteX13" fmla="*/ 241222 w 1997094"/>
              <a:gd name="connsiteY13" fmla="*/ 1778312 h 3429119"/>
              <a:gd name="connsiteX14" fmla="*/ 291710 w 1997094"/>
              <a:gd name="connsiteY14" fmla="*/ 1744653 h 3429119"/>
              <a:gd name="connsiteX15" fmla="*/ 336589 w 1997094"/>
              <a:gd name="connsiteY15" fmla="*/ 1800751 h 3429119"/>
              <a:gd name="connsiteX16" fmla="*/ 370248 w 1997094"/>
              <a:gd name="connsiteY16" fmla="*/ 3141497 h 3429119"/>
              <a:gd name="connsiteX17" fmla="*/ 426346 w 1997094"/>
              <a:gd name="connsiteY17" fmla="*/ 3141497 h 3429119"/>
              <a:gd name="connsiteX18" fmla="*/ 431956 w 1997094"/>
              <a:gd name="connsiteY18" fmla="*/ 2423441 h 3429119"/>
              <a:gd name="connsiteX19" fmla="*/ 482444 w 1997094"/>
              <a:gd name="connsiteY19" fmla="*/ 2434660 h 3429119"/>
              <a:gd name="connsiteX20" fmla="*/ 493664 w 1997094"/>
              <a:gd name="connsiteY20" fmla="*/ 2928324 h 3429119"/>
              <a:gd name="connsiteX21" fmla="*/ 566591 w 1997094"/>
              <a:gd name="connsiteY21" fmla="*/ 2933934 h 3429119"/>
              <a:gd name="connsiteX22" fmla="*/ 572201 w 1997094"/>
              <a:gd name="connsiteY22" fmla="*/ 2457100 h 3429119"/>
              <a:gd name="connsiteX23" fmla="*/ 964888 w 1997094"/>
              <a:gd name="connsiteY23" fmla="*/ 2462710 h 3429119"/>
              <a:gd name="connsiteX24" fmla="*/ 970498 w 1997094"/>
              <a:gd name="connsiteY24" fmla="*/ 2866616 h 3429119"/>
              <a:gd name="connsiteX25" fmla="*/ 1026596 w 1997094"/>
              <a:gd name="connsiteY25" fmla="*/ 2877836 h 3429119"/>
              <a:gd name="connsiteX26" fmla="*/ 1020986 w 1997094"/>
              <a:gd name="connsiteY26" fmla="*/ 3051740 h 3429119"/>
              <a:gd name="connsiteX27" fmla="*/ 1009767 w 1997094"/>
              <a:gd name="connsiteY27" fmla="*/ 3175156 h 3429119"/>
              <a:gd name="connsiteX28" fmla="*/ 1020986 w 1997094"/>
              <a:gd name="connsiteY28" fmla="*/ 3393939 h 3429119"/>
              <a:gd name="connsiteX29" fmla="*/ 1217330 w 1997094"/>
              <a:gd name="connsiteY29" fmla="*/ 3410768 h 3429119"/>
              <a:gd name="connsiteX30" fmla="*/ 1234159 w 1997094"/>
              <a:gd name="connsiteY30" fmla="*/ 3248084 h 3429119"/>
              <a:gd name="connsiteX31" fmla="*/ 1211720 w 1997094"/>
              <a:gd name="connsiteY31" fmla="*/ 3040521 h 3429119"/>
              <a:gd name="connsiteX32" fmla="*/ 1234159 w 1997094"/>
              <a:gd name="connsiteY32" fmla="*/ 2883446 h 3429119"/>
              <a:gd name="connsiteX33" fmla="*/ 1239769 w 1997094"/>
              <a:gd name="connsiteY33" fmla="*/ 2614175 h 3429119"/>
              <a:gd name="connsiteX34" fmla="*/ 1301477 w 1997094"/>
              <a:gd name="connsiteY34" fmla="*/ 2586126 h 3429119"/>
              <a:gd name="connsiteX35" fmla="*/ 1284648 w 1997094"/>
              <a:gd name="connsiteY35" fmla="*/ 2417831 h 3429119"/>
              <a:gd name="connsiteX36" fmla="*/ 1351965 w 1997094"/>
              <a:gd name="connsiteY36" fmla="*/ 2608565 h 3429119"/>
              <a:gd name="connsiteX37" fmla="*/ 1380014 w 1997094"/>
              <a:gd name="connsiteY37" fmla="*/ 3119058 h 3429119"/>
              <a:gd name="connsiteX38" fmla="*/ 1447332 w 1997094"/>
              <a:gd name="connsiteY38" fmla="*/ 3091009 h 3429119"/>
              <a:gd name="connsiteX39" fmla="*/ 1419283 w 1997094"/>
              <a:gd name="connsiteY39" fmla="*/ 2625394 h 3429119"/>
              <a:gd name="connsiteX40" fmla="*/ 1469772 w 1997094"/>
              <a:gd name="connsiteY40" fmla="*/ 2636614 h 3429119"/>
              <a:gd name="connsiteX41" fmla="*/ 1480991 w 1997094"/>
              <a:gd name="connsiteY41" fmla="*/ 3292962 h 3429119"/>
              <a:gd name="connsiteX42" fmla="*/ 1531479 w 1997094"/>
              <a:gd name="connsiteY42" fmla="*/ 3276133 h 3429119"/>
              <a:gd name="connsiteX43" fmla="*/ 1553919 w 1997094"/>
              <a:gd name="connsiteY43" fmla="*/ 2821738 h 3429119"/>
              <a:gd name="connsiteX44" fmla="*/ 1604407 w 1997094"/>
              <a:gd name="connsiteY44" fmla="*/ 2961983 h 3429119"/>
              <a:gd name="connsiteX45" fmla="*/ 1952216 w 1997094"/>
              <a:gd name="connsiteY45" fmla="*/ 2771249 h 3429119"/>
              <a:gd name="connsiteX46" fmla="*/ 1997094 w 1997094"/>
              <a:gd name="connsiteY46" fmla="*/ 2653443 h 3429119"/>
              <a:gd name="connsiteX47" fmla="*/ 1823190 w 1997094"/>
              <a:gd name="connsiteY47" fmla="*/ 2642224 h 3429119"/>
              <a:gd name="connsiteX48" fmla="*/ 1694164 w 1997094"/>
              <a:gd name="connsiteY48" fmla="*/ 2546857 h 3429119"/>
              <a:gd name="connsiteX49" fmla="*/ 1621237 w 1997094"/>
              <a:gd name="connsiteY49" fmla="*/ 2451490 h 3429119"/>
              <a:gd name="connsiteX50" fmla="*/ 1694164 w 1997094"/>
              <a:gd name="connsiteY50" fmla="*/ 2328074 h 3429119"/>
              <a:gd name="connsiteX51" fmla="*/ 1514650 w 1997094"/>
              <a:gd name="connsiteY51" fmla="*/ 2030754 h 3429119"/>
              <a:gd name="connsiteX52" fmla="*/ 1531479 w 1997094"/>
              <a:gd name="connsiteY52" fmla="*/ 1610018 h 3429119"/>
              <a:gd name="connsiteX53" fmla="*/ 1301477 w 1997094"/>
              <a:gd name="connsiteY53" fmla="*/ 1615627 h 3429119"/>
              <a:gd name="connsiteX54" fmla="*/ 1323916 w 1997094"/>
              <a:gd name="connsiteY54" fmla="*/ 1486602 h 3429119"/>
              <a:gd name="connsiteX55" fmla="*/ 1262208 w 1997094"/>
              <a:gd name="connsiteY55" fmla="*/ 1301478 h 3429119"/>
              <a:gd name="connsiteX56" fmla="*/ 1301477 w 1997094"/>
              <a:gd name="connsiteY56" fmla="*/ 1228550 h 3429119"/>
              <a:gd name="connsiteX57" fmla="*/ 1234159 w 1997094"/>
              <a:gd name="connsiteY57" fmla="*/ 1043426 h 3429119"/>
              <a:gd name="connsiteX58" fmla="*/ 1250989 w 1997094"/>
              <a:gd name="connsiteY58" fmla="*/ 847083 h 3429119"/>
              <a:gd name="connsiteX59" fmla="*/ 970498 w 1997094"/>
              <a:gd name="connsiteY59" fmla="*/ 712447 h 3429119"/>
              <a:gd name="connsiteX60" fmla="*/ 1015376 w 1997094"/>
              <a:gd name="connsiteY60" fmla="*/ 622690 h 3429119"/>
              <a:gd name="connsiteX61" fmla="*/ 1150012 w 1997094"/>
              <a:gd name="connsiteY61" fmla="*/ 482445 h 3429119"/>
              <a:gd name="connsiteX62" fmla="*/ 1166841 w 1997094"/>
              <a:gd name="connsiteY62" fmla="*/ 314150 h 3429119"/>
              <a:gd name="connsiteX63" fmla="*/ 1161232 w 1997094"/>
              <a:gd name="connsiteY63" fmla="*/ 196344 h 3429119"/>
              <a:gd name="connsiteX64" fmla="*/ 1065865 w 1997094"/>
              <a:gd name="connsiteY64" fmla="*/ 117807 h 3429119"/>
              <a:gd name="connsiteX65" fmla="*/ 998547 w 1997094"/>
              <a:gd name="connsiteY65" fmla="*/ 72928 h 3429119"/>
              <a:gd name="connsiteX66" fmla="*/ 920010 w 1997094"/>
              <a:gd name="connsiteY66" fmla="*/ 0 h 3429119"/>
              <a:gd name="connsiteX0" fmla="*/ 920010 w 1997094"/>
              <a:gd name="connsiteY0" fmla="*/ 0 h 3429119"/>
              <a:gd name="connsiteX1" fmla="*/ 779764 w 1997094"/>
              <a:gd name="connsiteY1" fmla="*/ 117807 h 3429119"/>
              <a:gd name="connsiteX2" fmla="*/ 751715 w 1997094"/>
              <a:gd name="connsiteY2" fmla="*/ 224393 h 3429119"/>
              <a:gd name="connsiteX3" fmla="*/ 656348 w 1997094"/>
              <a:gd name="connsiteY3" fmla="*/ 403907 h 3429119"/>
              <a:gd name="connsiteX4" fmla="*/ 656348 w 1997094"/>
              <a:gd name="connsiteY4" fmla="*/ 460005 h 3429119"/>
              <a:gd name="connsiteX5" fmla="*/ 673178 w 1997094"/>
              <a:gd name="connsiteY5" fmla="*/ 544153 h 3429119"/>
              <a:gd name="connsiteX6" fmla="*/ 448785 w 1997094"/>
              <a:gd name="connsiteY6" fmla="*/ 656349 h 3429119"/>
              <a:gd name="connsiteX7" fmla="*/ 263661 w 1997094"/>
              <a:gd name="connsiteY7" fmla="*/ 673178 h 3429119"/>
              <a:gd name="connsiteX8" fmla="*/ 218783 w 1997094"/>
              <a:gd name="connsiteY8" fmla="*/ 948059 h 3429119"/>
              <a:gd name="connsiteX9" fmla="*/ 168294 w 1997094"/>
              <a:gd name="connsiteY9" fmla="*/ 1082695 h 3429119"/>
              <a:gd name="connsiteX10" fmla="*/ 72927 w 1997094"/>
              <a:gd name="connsiteY10" fmla="*/ 1211721 h 3429119"/>
              <a:gd name="connsiteX11" fmla="*/ 0 w 1997094"/>
              <a:gd name="connsiteY11" fmla="*/ 1346356 h 3429119"/>
              <a:gd name="connsiteX12" fmla="*/ 134635 w 1997094"/>
              <a:gd name="connsiteY12" fmla="*/ 1705384 h 3429119"/>
              <a:gd name="connsiteX13" fmla="*/ 241222 w 1997094"/>
              <a:gd name="connsiteY13" fmla="*/ 1778312 h 3429119"/>
              <a:gd name="connsiteX14" fmla="*/ 291710 w 1997094"/>
              <a:gd name="connsiteY14" fmla="*/ 1744653 h 3429119"/>
              <a:gd name="connsiteX15" fmla="*/ 336589 w 1997094"/>
              <a:gd name="connsiteY15" fmla="*/ 1800751 h 3429119"/>
              <a:gd name="connsiteX16" fmla="*/ 370248 w 1997094"/>
              <a:gd name="connsiteY16" fmla="*/ 3141497 h 3429119"/>
              <a:gd name="connsiteX17" fmla="*/ 426346 w 1997094"/>
              <a:gd name="connsiteY17" fmla="*/ 3141497 h 3429119"/>
              <a:gd name="connsiteX18" fmla="*/ 431956 w 1997094"/>
              <a:gd name="connsiteY18" fmla="*/ 2423441 h 3429119"/>
              <a:gd name="connsiteX19" fmla="*/ 482444 w 1997094"/>
              <a:gd name="connsiteY19" fmla="*/ 2434660 h 3429119"/>
              <a:gd name="connsiteX20" fmla="*/ 493664 w 1997094"/>
              <a:gd name="connsiteY20" fmla="*/ 2928324 h 3429119"/>
              <a:gd name="connsiteX21" fmla="*/ 566591 w 1997094"/>
              <a:gd name="connsiteY21" fmla="*/ 2933934 h 3429119"/>
              <a:gd name="connsiteX22" fmla="*/ 572201 w 1997094"/>
              <a:gd name="connsiteY22" fmla="*/ 2457100 h 3429119"/>
              <a:gd name="connsiteX23" fmla="*/ 964888 w 1997094"/>
              <a:gd name="connsiteY23" fmla="*/ 2462710 h 3429119"/>
              <a:gd name="connsiteX24" fmla="*/ 970498 w 1997094"/>
              <a:gd name="connsiteY24" fmla="*/ 2866616 h 3429119"/>
              <a:gd name="connsiteX25" fmla="*/ 1026596 w 1997094"/>
              <a:gd name="connsiteY25" fmla="*/ 2877836 h 3429119"/>
              <a:gd name="connsiteX26" fmla="*/ 1020986 w 1997094"/>
              <a:gd name="connsiteY26" fmla="*/ 3051740 h 3429119"/>
              <a:gd name="connsiteX27" fmla="*/ 1009767 w 1997094"/>
              <a:gd name="connsiteY27" fmla="*/ 3175156 h 3429119"/>
              <a:gd name="connsiteX28" fmla="*/ 1020986 w 1997094"/>
              <a:gd name="connsiteY28" fmla="*/ 3393939 h 3429119"/>
              <a:gd name="connsiteX29" fmla="*/ 1217330 w 1997094"/>
              <a:gd name="connsiteY29" fmla="*/ 3410768 h 3429119"/>
              <a:gd name="connsiteX30" fmla="*/ 1234159 w 1997094"/>
              <a:gd name="connsiteY30" fmla="*/ 3248084 h 3429119"/>
              <a:gd name="connsiteX31" fmla="*/ 1211720 w 1997094"/>
              <a:gd name="connsiteY31" fmla="*/ 3040521 h 3429119"/>
              <a:gd name="connsiteX32" fmla="*/ 1234159 w 1997094"/>
              <a:gd name="connsiteY32" fmla="*/ 2883446 h 3429119"/>
              <a:gd name="connsiteX33" fmla="*/ 1239769 w 1997094"/>
              <a:gd name="connsiteY33" fmla="*/ 2614175 h 3429119"/>
              <a:gd name="connsiteX34" fmla="*/ 1301477 w 1997094"/>
              <a:gd name="connsiteY34" fmla="*/ 2586126 h 3429119"/>
              <a:gd name="connsiteX35" fmla="*/ 1284648 w 1997094"/>
              <a:gd name="connsiteY35" fmla="*/ 2417831 h 3429119"/>
              <a:gd name="connsiteX36" fmla="*/ 1351965 w 1997094"/>
              <a:gd name="connsiteY36" fmla="*/ 2608565 h 3429119"/>
              <a:gd name="connsiteX37" fmla="*/ 1380014 w 1997094"/>
              <a:gd name="connsiteY37" fmla="*/ 3119058 h 3429119"/>
              <a:gd name="connsiteX38" fmla="*/ 1447332 w 1997094"/>
              <a:gd name="connsiteY38" fmla="*/ 3091009 h 3429119"/>
              <a:gd name="connsiteX39" fmla="*/ 1419283 w 1997094"/>
              <a:gd name="connsiteY39" fmla="*/ 2625394 h 3429119"/>
              <a:gd name="connsiteX40" fmla="*/ 1469772 w 1997094"/>
              <a:gd name="connsiteY40" fmla="*/ 2636614 h 3429119"/>
              <a:gd name="connsiteX41" fmla="*/ 1480991 w 1997094"/>
              <a:gd name="connsiteY41" fmla="*/ 3292962 h 3429119"/>
              <a:gd name="connsiteX42" fmla="*/ 1531479 w 1997094"/>
              <a:gd name="connsiteY42" fmla="*/ 3276133 h 3429119"/>
              <a:gd name="connsiteX43" fmla="*/ 1553919 w 1997094"/>
              <a:gd name="connsiteY43" fmla="*/ 2821738 h 3429119"/>
              <a:gd name="connsiteX44" fmla="*/ 1604407 w 1997094"/>
              <a:gd name="connsiteY44" fmla="*/ 2961983 h 3429119"/>
              <a:gd name="connsiteX45" fmla="*/ 1952216 w 1997094"/>
              <a:gd name="connsiteY45" fmla="*/ 2771249 h 3429119"/>
              <a:gd name="connsiteX46" fmla="*/ 1997094 w 1997094"/>
              <a:gd name="connsiteY46" fmla="*/ 2653443 h 3429119"/>
              <a:gd name="connsiteX47" fmla="*/ 1823190 w 1997094"/>
              <a:gd name="connsiteY47" fmla="*/ 2642224 h 3429119"/>
              <a:gd name="connsiteX48" fmla="*/ 1694164 w 1997094"/>
              <a:gd name="connsiteY48" fmla="*/ 2546857 h 3429119"/>
              <a:gd name="connsiteX49" fmla="*/ 1621237 w 1997094"/>
              <a:gd name="connsiteY49" fmla="*/ 2451490 h 3429119"/>
              <a:gd name="connsiteX50" fmla="*/ 1694164 w 1997094"/>
              <a:gd name="connsiteY50" fmla="*/ 2328074 h 3429119"/>
              <a:gd name="connsiteX51" fmla="*/ 1514650 w 1997094"/>
              <a:gd name="connsiteY51" fmla="*/ 2030754 h 3429119"/>
              <a:gd name="connsiteX52" fmla="*/ 1531479 w 1997094"/>
              <a:gd name="connsiteY52" fmla="*/ 1610018 h 3429119"/>
              <a:gd name="connsiteX53" fmla="*/ 1301477 w 1997094"/>
              <a:gd name="connsiteY53" fmla="*/ 1615627 h 3429119"/>
              <a:gd name="connsiteX54" fmla="*/ 1323916 w 1997094"/>
              <a:gd name="connsiteY54" fmla="*/ 1486602 h 3429119"/>
              <a:gd name="connsiteX55" fmla="*/ 1262208 w 1997094"/>
              <a:gd name="connsiteY55" fmla="*/ 1301478 h 3429119"/>
              <a:gd name="connsiteX56" fmla="*/ 1301477 w 1997094"/>
              <a:gd name="connsiteY56" fmla="*/ 1228550 h 3429119"/>
              <a:gd name="connsiteX57" fmla="*/ 1234159 w 1997094"/>
              <a:gd name="connsiteY57" fmla="*/ 1043426 h 3429119"/>
              <a:gd name="connsiteX58" fmla="*/ 1250989 w 1997094"/>
              <a:gd name="connsiteY58" fmla="*/ 847083 h 3429119"/>
              <a:gd name="connsiteX59" fmla="*/ 970498 w 1997094"/>
              <a:gd name="connsiteY59" fmla="*/ 712447 h 3429119"/>
              <a:gd name="connsiteX60" fmla="*/ 1015376 w 1997094"/>
              <a:gd name="connsiteY60" fmla="*/ 622690 h 3429119"/>
              <a:gd name="connsiteX61" fmla="*/ 1150012 w 1997094"/>
              <a:gd name="connsiteY61" fmla="*/ 482445 h 3429119"/>
              <a:gd name="connsiteX62" fmla="*/ 1166841 w 1997094"/>
              <a:gd name="connsiteY62" fmla="*/ 314150 h 3429119"/>
              <a:gd name="connsiteX63" fmla="*/ 1161232 w 1997094"/>
              <a:gd name="connsiteY63" fmla="*/ 196344 h 3429119"/>
              <a:gd name="connsiteX64" fmla="*/ 1065865 w 1997094"/>
              <a:gd name="connsiteY64" fmla="*/ 117807 h 3429119"/>
              <a:gd name="connsiteX65" fmla="*/ 998547 w 1997094"/>
              <a:gd name="connsiteY65" fmla="*/ 72928 h 3429119"/>
              <a:gd name="connsiteX66" fmla="*/ 920010 w 1997094"/>
              <a:gd name="connsiteY66" fmla="*/ 0 h 3429119"/>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34159 w 1997094"/>
              <a:gd name="connsiteY30" fmla="*/ 3248084 h 3436871"/>
              <a:gd name="connsiteX31" fmla="*/ 1211720 w 1997094"/>
              <a:gd name="connsiteY31" fmla="*/ 3040521 h 3436871"/>
              <a:gd name="connsiteX32" fmla="*/ 1234159 w 1997094"/>
              <a:gd name="connsiteY32" fmla="*/ 2883446 h 3436871"/>
              <a:gd name="connsiteX33" fmla="*/ 1239769 w 1997094"/>
              <a:gd name="connsiteY33" fmla="*/ 2614175 h 3436871"/>
              <a:gd name="connsiteX34" fmla="*/ 1301477 w 1997094"/>
              <a:gd name="connsiteY34" fmla="*/ 2586126 h 3436871"/>
              <a:gd name="connsiteX35" fmla="*/ 1284648 w 1997094"/>
              <a:gd name="connsiteY35" fmla="*/ 2417831 h 3436871"/>
              <a:gd name="connsiteX36" fmla="*/ 1351965 w 1997094"/>
              <a:gd name="connsiteY36" fmla="*/ 2608565 h 3436871"/>
              <a:gd name="connsiteX37" fmla="*/ 1380014 w 1997094"/>
              <a:gd name="connsiteY37" fmla="*/ 3119058 h 3436871"/>
              <a:gd name="connsiteX38" fmla="*/ 1447332 w 1997094"/>
              <a:gd name="connsiteY38" fmla="*/ 3091009 h 3436871"/>
              <a:gd name="connsiteX39" fmla="*/ 1419283 w 1997094"/>
              <a:gd name="connsiteY39" fmla="*/ 2625394 h 3436871"/>
              <a:gd name="connsiteX40" fmla="*/ 1469772 w 1997094"/>
              <a:gd name="connsiteY40" fmla="*/ 2636614 h 3436871"/>
              <a:gd name="connsiteX41" fmla="*/ 1480991 w 1997094"/>
              <a:gd name="connsiteY41" fmla="*/ 3292962 h 3436871"/>
              <a:gd name="connsiteX42" fmla="*/ 1531479 w 1997094"/>
              <a:gd name="connsiteY42" fmla="*/ 3276133 h 3436871"/>
              <a:gd name="connsiteX43" fmla="*/ 1553919 w 1997094"/>
              <a:gd name="connsiteY43" fmla="*/ 2821738 h 3436871"/>
              <a:gd name="connsiteX44" fmla="*/ 1604407 w 1997094"/>
              <a:gd name="connsiteY44" fmla="*/ 2961983 h 3436871"/>
              <a:gd name="connsiteX45" fmla="*/ 1952216 w 1997094"/>
              <a:gd name="connsiteY45" fmla="*/ 2771249 h 3436871"/>
              <a:gd name="connsiteX46" fmla="*/ 1997094 w 1997094"/>
              <a:gd name="connsiteY46" fmla="*/ 2653443 h 3436871"/>
              <a:gd name="connsiteX47" fmla="*/ 1823190 w 1997094"/>
              <a:gd name="connsiteY47" fmla="*/ 2642224 h 3436871"/>
              <a:gd name="connsiteX48" fmla="*/ 1694164 w 1997094"/>
              <a:gd name="connsiteY48" fmla="*/ 2546857 h 3436871"/>
              <a:gd name="connsiteX49" fmla="*/ 1621237 w 1997094"/>
              <a:gd name="connsiteY49" fmla="*/ 2451490 h 3436871"/>
              <a:gd name="connsiteX50" fmla="*/ 1694164 w 1997094"/>
              <a:gd name="connsiteY50" fmla="*/ 2328074 h 3436871"/>
              <a:gd name="connsiteX51" fmla="*/ 1514650 w 1997094"/>
              <a:gd name="connsiteY51" fmla="*/ 2030754 h 3436871"/>
              <a:gd name="connsiteX52" fmla="*/ 1531479 w 1997094"/>
              <a:gd name="connsiteY52" fmla="*/ 1610018 h 3436871"/>
              <a:gd name="connsiteX53" fmla="*/ 1301477 w 1997094"/>
              <a:gd name="connsiteY53" fmla="*/ 1615627 h 3436871"/>
              <a:gd name="connsiteX54" fmla="*/ 1323916 w 1997094"/>
              <a:gd name="connsiteY54" fmla="*/ 1486602 h 3436871"/>
              <a:gd name="connsiteX55" fmla="*/ 1262208 w 1997094"/>
              <a:gd name="connsiteY55" fmla="*/ 1301478 h 3436871"/>
              <a:gd name="connsiteX56" fmla="*/ 1301477 w 1997094"/>
              <a:gd name="connsiteY56" fmla="*/ 1228550 h 3436871"/>
              <a:gd name="connsiteX57" fmla="*/ 1234159 w 1997094"/>
              <a:gd name="connsiteY57" fmla="*/ 1043426 h 3436871"/>
              <a:gd name="connsiteX58" fmla="*/ 1250989 w 1997094"/>
              <a:gd name="connsiteY58" fmla="*/ 847083 h 3436871"/>
              <a:gd name="connsiteX59" fmla="*/ 970498 w 1997094"/>
              <a:gd name="connsiteY59" fmla="*/ 712447 h 3436871"/>
              <a:gd name="connsiteX60" fmla="*/ 1015376 w 1997094"/>
              <a:gd name="connsiteY60" fmla="*/ 622690 h 3436871"/>
              <a:gd name="connsiteX61" fmla="*/ 1150012 w 1997094"/>
              <a:gd name="connsiteY61" fmla="*/ 482445 h 3436871"/>
              <a:gd name="connsiteX62" fmla="*/ 1166841 w 1997094"/>
              <a:gd name="connsiteY62" fmla="*/ 314150 h 3436871"/>
              <a:gd name="connsiteX63" fmla="*/ 1161232 w 1997094"/>
              <a:gd name="connsiteY63" fmla="*/ 196344 h 3436871"/>
              <a:gd name="connsiteX64" fmla="*/ 1065865 w 1997094"/>
              <a:gd name="connsiteY64" fmla="*/ 117807 h 3436871"/>
              <a:gd name="connsiteX65" fmla="*/ 998547 w 1997094"/>
              <a:gd name="connsiteY65" fmla="*/ 72928 h 3436871"/>
              <a:gd name="connsiteX66" fmla="*/ 920010 w 1997094"/>
              <a:gd name="connsiteY66"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11720 w 1997094"/>
              <a:gd name="connsiteY31" fmla="*/ 3040521 h 3436871"/>
              <a:gd name="connsiteX32" fmla="*/ 1234159 w 1997094"/>
              <a:gd name="connsiteY32" fmla="*/ 2883446 h 3436871"/>
              <a:gd name="connsiteX33" fmla="*/ 1239769 w 1997094"/>
              <a:gd name="connsiteY33" fmla="*/ 2614175 h 3436871"/>
              <a:gd name="connsiteX34" fmla="*/ 1301477 w 1997094"/>
              <a:gd name="connsiteY34" fmla="*/ 2586126 h 3436871"/>
              <a:gd name="connsiteX35" fmla="*/ 1284648 w 1997094"/>
              <a:gd name="connsiteY35" fmla="*/ 2417831 h 3436871"/>
              <a:gd name="connsiteX36" fmla="*/ 1351965 w 1997094"/>
              <a:gd name="connsiteY36" fmla="*/ 2608565 h 3436871"/>
              <a:gd name="connsiteX37" fmla="*/ 1380014 w 1997094"/>
              <a:gd name="connsiteY37" fmla="*/ 3119058 h 3436871"/>
              <a:gd name="connsiteX38" fmla="*/ 1447332 w 1997094"/>
              <a:gd name="connsiteY38" fmla="*/ 3091009 h 3436871"/>
              <a:gd name="connsiteX39" fmla="*/ 1419283 w 1997094"/>
              <a:gd name="connsiteY39" fmla="*/ 2625394 h 3436871"/>
              <a:gd name="connsiteX40" fmla="*/ 1469772 w 1997094"/>
              <a:gd name="connsiteY40" fmla="*/ 2636614 h 3436871"/>
              <a:gd name="connsiteX41" fmla="*/ 1480991 w 1997094"/>
              <a:gd name="connsiteY41" fmla="*/ 3292962 h 3436871"/>
              <a:gd name="connsiteX42" fmla="*/ 1531479 w 1997094"/>
              <a:gd name="connsiteY42" fmla="*/ 3276133 h 3436871"/>
              <a:gd name="connsiteX43" fmla="*/ 1553919 w 1997094"/>
              <a:gd name="connsiteY43" fmla="*/ 2821738 h 3436871"/>
              <a:gd name="connsiteX44" fmla="*/ 1604407 w 1997094"/>
              <a:gd name="connsiteY44" fmla="*/ 2961983 h 3436871"/>
              <a:gd name="connsiteX45" fmla="*/ 1952216 w 1997094"/>
              <a:gd name="connsiteY45" fmla="*/ 2771249 h 3436871"/>
              <a:gd name="connsiteX46" fmla="*/ 1997094 w 1997094"/>
              <a:gd name="connsiteY46" fmla="*/ 2653443 h 3436871"/>
              <a:gd name="connsiteX47" fmla="*/ 1823190 w 1997094"/>
              <a:gd name="connsiteY47" fmla="*/ 2642224 h 3436871"/>
              <a:gd name="connsiteX48" fmla="*/ 1694164 w 1997094"/>
              <a:gd name="connsiteY48" fmla="*/ 2546857 h 3436871"/>
              <a:gd name="connsiteX49" fmla="*/ 1621237 w 1997094"/>
              <a:gd name="connsiteY49" fmla="*/ 2451490 h 3436871"/>
              <a:gd name="connsiteX50" fmla="*/ 1694164 w 1997094"/>
              <a:gd name="connsiteY50" fmla="*/ 2328074 h 3436871"/>
              <a:gd name="connsiteX51" fmla="*/ 1514650 w 1997094"/>
              <a:gd name="connsiteY51" fmla="*/ 2030754 h 3436871"/>
              <a:gd name="connsiteX52" fmla="*/ 1531479 w 1997094"/>
              <a:gd name="connsiteY52" fmla="*/ 1610018 h 3436871"/>
              <a:gd name="connsiteX53" fmla="*/ 1301477 w 1997094"/>
              <a:gd name="connsiteY53" fmla="*/ 1615627 h 3436871"/>
              <a:gd name="connsiteX54" fmla="*/ 1323916 w 1997094"/>
              <a:gd name="connsiteY54" fmla="*/ 1486602 h 3436871"/>
              <a:gd name="connsiteX55" fmla="*/ 1262208 w 1997094"/>
              <a:gd name="connsiteY55" fmla="*/ 1301478 h 3436871"/>
              <a:gd name="connsiteX56" fmla="*/ 1301477 w 1997094"/>
              <a:gd name="connsiteY56" fmla="*/ 1228550 h 3436871"/>
              <a:gd name="connsiteX57" fmla="*/ 1234159 w 1997094"/>
              <a:gd name="connsiteY57" fmla="*/ 1043426 h 3436871"/>
              <a:gd name="connsiteX58" fmla="*/ 1250989 w 1997094"/>
              <a:gd name="connsiteY58" fmla="*/ 847083 h 3436871"/>
              <a:gd name="connsiteX59" fmla="*/ 970498 w 1997094"/>
              <a:gd name="connsiteY59" fmla="*/ 712447 h 3436871"/>
              <a:gd name="connsiteX60" fmla="*/ 1015376 w 1997094"/>
              <a:gd name="connsiteY60" fmla="*/ 622690 h 3436871"/>
              <a:gd name="connsiteX61" fmla="*/ 1150012 w 1997094"/>
              <a:gd name="connsiteY61" fmla="*/ 482445 h 3436871"/>
              <a:gd name="connsiteX62" fmla="*/ 1166841 w 1997094"/>
              <a:gd name="connsiteY62" fmla="*/ 314150 h 3436871"/>
              <a:gd name="connsiteX63" fmla="*/ 1161232 w 1997094"/>
              <a:gd name="connsiteY63" fmla="*/ 196344 h 3436871"/>
              <a:gd name="connsiteX64" fmla="*/ 1065865 w 1997094"/>
              <a:gd name="connsiteY64" fmla="*/ 117807 h 3436871"/>
              <a:gd name="connsiteX65" fmla="*/ 998547 w 1997094"/>
              <a:gd name="connsiteY65" fmla="*/ 72928 h 3436871"/>
              <a:gd name="connsiteX66" fmla="*/ 920010 w 1997094"/>
              <a:gd name="connsiteY66"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34159 w 1997094"/>
              <a:gd name="connsiteY32" fmla="*/ 2883446 h 3436871"/>
              <a:gd name="connsiteX33" fmla="*/ 1239769 w 1997094"/>
              <a:gd name="connsiteY33" fmla="*/ 2614175 h 3436871"/>
              <a:gd name="connsiteX34" fmla="*/ 1301477 w 1997094"/>
              <a:gd name="connsiteY34" fmla="*/ 2586126 h 3436871"/>
              <a:gd name="connsiteX35" fmla="*/ 1284648 w 1997094"/>
              <a:gd name="connsiteY35" fmla="*/ 2417831 h 3436871"/>
              <a:gd name="connsiteX36" fmla="*/ 1351965 w 1997094"/>
              <a:gd name="connsiteY36" fmla="*/ 2608565 h 3436871"/>
              <a:gd name="connsiteX37" fmla="*/ 1380014 w 1997094"/>
              <a:gd name="connsiteY37" fmla="*/ 3119058 h 3436871"/>
              <a:gd name="connsiteX38" fmla="*/ 1447332 w 1997094"/>
              <a:gd name="connsiteY38" fmla="*/ 3091009 h 3436871"/>
              <a:gd name="connsiteX39" fmla="*/ 1419283 w 1997094"/>
              <a:gd name="connsiteY39" fmla="*/ 2625394 h 3436871"/>
              <a:gd name="connsiteX40" fmla="*/ 1469772 w 1997094"/>
              <a:gd name="connsiteY40" fmla="*/ 2636614 h 3436871"/>
              <a:gd name="connsiteX41" fmla="*/ 1480991 w 1997094"/>
              <a:gd name="connsiteY41" fmla="*/ 3292962 h 3436871"/>
              <a:gd name="connsiteX42" fmla="*/ 1531479 w 1997094"/>
              <a:gd name="connsiteY42" fmla="*/ 3276133 h 3436871"/>
              <a:gd name="connsiteX43" fmla="*/ 1553919 w 1997094"/>
              <a:gd name="connsiteY43" fmla="*/ 2821738 h 3436871"/>
              <a:gd name="connsiteX44" fmla="*/ 1604407 w 1997094"/>
              <a:gd name="connsiteY44" fmla="*/ 2961983 h 3436871"/>
              <a:gd name="connsiteX45" fmla="*/ 1952216 w 1997094"/>
              <a:gd name="connsiteY45" fmla="*/ 2771249 h 3436871"/>
              <a:gd name="connsiteX46" fmla="*/ 1997094 w 1997094"/>
              <a:gd name="connsiteY46" fmla="*/ 2653443 h 3436871"/>
              <a:gd name="connsiteX47" fmla="*/ 1823190 w 1997094"/>
              <a:gd name="connsiteY47" fmla="*/ 2642224 h 3436871"/>
              <a:gd name="connsiteX48" fmla="*/ 1694164 w 1997094"/>
              <a:gd name="connsiteY48" fmla="*/ 2546857 h 3436871"/>
              <a:gd name="connsiteX49" fmla="*/ 1621237 w 1997094"/>
              <a:gd name="connsiteY49" fmla="*/ 2451490 h 3436871"/>
              <a:gd name="connsiteX50" fmla="*/ 1694164 w 1997094"/>
              <a:gd name="connsiteY50" fmla="*/ 2328074 h 3436871"/>
              <a:gd name="connsiteX51" fmla="*/ 1514650 w 1997094"/>
              <a:gd name="connsiteY51" fmla="*/ 2030754 h 3436871"/>
              <a:gd name="connsiteX52" fmla="*/ 1531479 w 1997094"/>
              <a:gd name="connsiteY52" fmla="*/ 1610018 h 3436871"/>
              <a:gd name="connsiteX53" fmla="*/ 1301477 w 1997094"/>
              <a:gd name="connsiteY53" fmla="*/ 1615627 h 3436871"/>
              <a:gd name="connsiteX54" fmla="*/ 1323916 w 1997094"/>
              <a:gd name="connsiteY54" fmla="*/ 1486602 h 3436871"/>
              <a:gd name="connsiteX55" fmla="*/ 1262208 w 1997094"/>
              <a:gd name="connsiteY55" fmla="*/ 1301478 h 3436871"/>
              <a:gd name="connsiteX56" fmla="*/ 1301477 w 1997094"/>
              <a:gd name="connsiteY56" fmla="*/ 1228550 h 3436871"/>
              <a:gd name="connsiteX57" fmla="*/ 1234159 w 1997094"/>
              <a:gd name="connsiteY57" fmla="*/ 1043426 h 3436871"/>
              <a:gd name="connsiteX58" fmla="*/ 1250989 w 1997094"/>
              <a:gd name="connsiteY58" fmla="*/ 847083 h 3436871"/>
              <a:gd name="connsiteX59" fmla="*/ 970498 w 1997094"/>
              <a:gd name="connsiteY59" fmla="*/ 712447 h 3436871"/>
              <a:gd name="connsiteX60" fmla="*/ 1015376 w 1997094"/>
              <a:gd name="connsiteY60" fmla="*/ 622690 h 3436871"/>
              <a:gd name="connsiteX61" fmla="*/ 1150012 w 1997094"/>
              <a:gd name="connsiteY61" fmla="*/ 482445 h 3436871"/>
              <a:gd name="connsiteX62" fmla="*/ 1166841 w 1997094"/>
              <a:gd name="connsiteY62" fmla="*/ 314150 h 3436871"/>
              <a:gd name="connsiteX63" fmla="*/ 1161232 w 1997094"/>
              <a:gd name="connsiteY63" fmla="*/ 196344 h 3436871"/>
              <a:gd name="connsiteX64" fmla="*/ 1065865 w 1997094"/>
              <a:gd name="connsiteY64" fmla="*/ 117807 h 3436871"/>
              <a:gd name="connsiteX65" fmla="*/ 998547 w 1997094"/>
              <a:gd name="connsiteY65" fmla="*/ 72928 h 3436871"/>
              <a:gd name="connsiteX66" fmla="*/ 920010 w 1997094"/>
              <a:gd name="connsiteY66"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39769 w 1997094"/>
              <a:gd name="connsiteY34" fmla="*/ 2614175 h 3436871"/>
              <a:gd name="connsiteX35" fmla="*/ 1301477 w 1997094"/>
              <a:gd name="connsiteY35" fmla="*/ 2586126 h 3436871"/>
              <a:gd name="connsiteX36" fmla="*/ 1284648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301477 w 1997094"/>
              <a:gd name="connsiteY35" fmla="*/ 2586126 h 3436871"/>
              <a:gd name="connsiteX36" fmla="*/ 1284648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84648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1965 w 1997094"/>
              <a:gd name="connsiteY37" fmla="*/ 2608565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74404 w 1997094"/>
              <a:gd name="connsiteY37" fmla="*/ 2591736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80014 w 1997094"/>
              <a:gd name="connsiteY38" fmla="*/ 3119058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74404 w 1997094"/>
              <a:gd name="connsiteY38" fmla="*/ 3034911 h 3436871"/>
              <a:gd name="connsiteX39" fmla="*/ 1447332 w 1997094"/>
              <a:gd name="connsiteY39" fmla="*/ 3091009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74404 w 1997094"/>
              <a:gd name="connsiteY38" fmla="*/ 3034911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66591 w 1997094"/>
              <a:gd name="connsiteY21" fmla="*/ 2933934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493664 w 1997094"/>
              <a:gd name="connsiteY20" fmla="*/ 2928324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26346 w 1997094"/>
              <a:gd name="connsiteY17" fmla="*/ 3141497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70248 w 1997094"/>
              <a:gd name="connsiteY16" fmla="*/ 3141497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53919 w 1997094"/>
              <a:gd name="connsiteY44" fmla="*/ 282173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37090 w 1997094"/>
              <a:gd name="connsiteY44" fmla="*/ 280490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37090 w 1997094"/>
              <a:gd name="connsiteY44" fmla="*/ 2804908 h 3436871"/>
              <a:gd name="connsiteX45" fmla="*/ 1604407 w 1997094"/>
              <a:gd name="connsiteY45" fmla="*/ 2961983 h 3436871"/>
              <a:gd name="connsiteX46" fmla="*/ 1952216 w 1997094"/>
              <a:gd name="connsiteY46" fmla="*/ 277124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1997094"/>
              <a:gd name="connsiteY0" fmla="*/ 0 h 3436871"/>
              <a:gd name="connsiteX1" fmla="*/ 779764 w 1997094"/>
              <a:gd name="connsiteY1" fmla="*/ 117807 h 3436871"/>
              <a:gd name="connsiteX2" fmla="*/ 751715 w 1997094"/>
              <a:gd name="connsiteY2" fmla="*/ 224393 h 3436871"/>
              <a:gd name="connsiteX3" fmla="*/ 656348 w 1997094"/>
              <a:gd name="connsiteY3" fmla="*/ 403907 h 3436871"/>
              <a:gd name="connsiteX4" fmla="*/ 656348 w 1997094"/>
              <a:gd name="connsiteY4" fmla="*/ 460005 h 3436871"/>
              <a:gd name="connsiteX5" fmla="*/ 673178 w 1997094"/>
              <a:gd name="connsiteY5" fmla="*/ 544153 h 3436871"/>
              <a:gd name="connsiteX6" fmla="*/ 448785 w 1997094"/>
              <a:gd name="connsiteY6" fmla="*/ 656349 h 3436871"/>
              <a:gd name="connsiteX7" fmla="*/ 263661 w 1997094"/>
              <a:gd name="connsiteY7" fmla="*/ 673178 h 3436871"/>
              <a:gd name="connsiteX8" fmla="*/ 218783 w 1997094"/>
              <a:gd name="connsiteY8" fmla="*/ 948059 h 3436871"/>
              <a:gd name="connsiteX9" fmla="*/ 168294 w 1997094"/>
              <a:gd name="connsiteY9" fmla="*/ 1082695 h 3436871"/>
              <a:gd name="connsiteX10" fmla="*/ 72927 w 1997094"/>
              <a:gd name="connsiteY10" fmla="*/ 1211721 h 3436871"/>
              <a:gd name="connsiteX11" fmla="*/ 0 w 1997094"/>
              <a:gd name="connsiteY11" fmla="*/ 1346356 h 3436871"/>
              <a:gd name="connsiteX12" fmla="*/ 134635 w 1997094"/>
              <a:gd name="connsiteY12" fmla="*/ 1705384 h 3436871"/>
              <a:gd name="connsiteX13" fmla="*/ 241222 w 1997094"/>
              <a:gd name="connsiteY13" fmla="*/ 1778312 h 3436871"/>
              <a:gd name="connsiteX14" fmla="*/ 291710 w 1997094"/>
              <a:gd name="connsiteY14" fmla="*/ 1744653 h 3436871"/>
              <a:gd name="connsiteX15" fmla="*/ 336589 w 1997094"/>
              <a:gd name="connsiteY15" fmla="*/ 1800751 h 3436871"/>
              <a:gd name="connsiteX16" fmla="*/ 387077 w 1997094"/>
              <a:gd name="connsiteY16" fmla="*/ 3326621 h 3436871"/>
              <a:gd name="connsiteX17" fmla="*/ 448785 w 1997094"/>
              <a:gd name="connsiteY17" fmla="*/ 3298572 h 3436871"/>
              <a:gd name="connsiteX18" fmla="*/ 431956 w 1997094"/>
              <a:gd name="connsiteY18" fmla="*/ 2423441 h 3436871"/>
              <a:gd name="connsiteX19" fmla="*/ 482444 w 1997094"/>
              <a:gd name="connsiteY19" fmla="*/ 2434660 h 3436871"/>
              <a:gd name="connsiteX20" fmla="*/ 516103 w 1997094"/>
              <a:gd name="connsiteY20" fmla="*/ 3119058 h 3436871"/>
              <a:gd name="connsiteX21" fmla="*/ 583421 w 1997094"/>
              <a:gd name="connsiteY21" fmla="*/ 3124668 h 3436871"/>
              <a:gd name="connsiteX22" fmla="*/ 572201 w 1997094"/>
              <a:gd name="connsiteY22" fmla="*/ 2457100 h 3436871"/>
              <a:gd name="connsiteX23" fmla="*/ 964888 w 1997094"/>
              <a:gd name="connsiteY23" fmla="*/ 2462710 h 3436871"/>
              <a:gd name="connsiteX24" fmla="*/ 970498 w 1997094"/>
              <a:gd name="connsiteY24" fmla="*/ 2866616 h 3436871"/>
              <a:gd name="connsiteX25" fmla="*/ 1026596 w 1997094"/>
              <a:gd name="connsiteY25" fmla="*/ 2877836 h 3436871"/>
              <a:gd name="connsiteX26" fmla="*/ 1020986 w 1997094"/>
              <a:gd name="connsiteY26" fmla="*/ 3051740 h 3436871"/>
              <a:gd name="connsiteX27" fmla="*/ 1009767 w 1997094"/>
              <a:gd name="connsiteY27" fmla="*/ 3175156 h 3436871"/>
              <a:gd name="connsiteX28" fmla="*/ 1020986 w 1997094"/>
              <a:gd name="connsiteY28" fmla="*/ 3393939 h 3436871"/>
              <a:gd name="connsiteX29" fmla="*/ 1217330 w 1997094"/>
              <a:gd name="connsiteY29" fmla="*/ 3410768 h 3436871"/>
              <a:gd name="connsiteX30" fmla="*/ 1211720 w 1997094"/>
              <a:gd name="connsiteY30" fmla="*/ 3225645 h 3436871"/>
              <a:gd name="connsiteX31" fmla="*/ 1228549 w 1997094"/>
              <a:gd name="connsiteY31" fmla="*/ 3051741 h 3436871"/>
              <a:gd name="connsiteX32" fmla="*/ 1211720 w 1997094"/>
              <a:gd name="connsiteY32" fmla="*/ 2922714 h 3436871"/>
              <a:gd name="connsiteX33" fmla="*/ 1234159 w 1997094"/>
              <a:gd name="connsiteY33" fmla="*/ 2883446 h 3436871"/>
              <a:gd name="connsiteX34" fmla="*/ 1250988 w 1997094"/>
              <a:gd name="connsiteY34" fmla="*/ 2664663 h 3436871"/>
              <a:gd name="connsiteX35" fmla="*/ 1256599 w 1997094"/>
              <a:gd name="connsiteY35" fmla="*/ 2552467 h 3436871"/>
              <a:gd name="connsiteX36" fmla="*/ 1262209 w 1997094"/>
              <a:gd name="connsiteY36" fmla="*/ 2417831 h 3436871"/>
              <a:gd name="connsiteX37" fmla="*/ 1357574 w 1997094"/>
              <a:gd name="connsiteY37" fmla="*/ 2569297 h 3436871"/>
              <a:gd name="connsiteX38" fmla="*/ 1368794 w 1997094"/>
              <a:gd name="connsiteY38" fmla="*/ 3107839 h 3436871"/>
              <a:gd name="connsiteX39" fmla="*/ 1413673 w 1997094"/>
              <a:gd name="connsiteY39" fmla="*/ 3113448 h 3436871"/>
              <a:gd name="connsiteX40" fmla="*/ 1419283 w 1997094"/>
              <a:gd name="connsiteY40" fmla="*/ 2625394 h 3436871"/>
              <a:gd name="connsiteX41" fmla="*/ 1469772 w 1997094"/>
              <a:gd name="connsiteY41" fmla="*/ 2636614 h 3436871"/>
              <a:gd name="connsiteX42" fmla="*/ 1480991 w 1997094"/>
              <a:gd name="connsiteY42" fmla="*/ 3292962 h 3436871"/>
              <a:gd name="connsiteX43" fmla="*/ 1531479 w 1997094"/>
              <a:gd name="connsiteY43" fmla="*/ 3276133 h 3436871"/>
              <a:gd name="connsiteX44" fmla="*/ 1537090 w 1997094"/>
              <a:gd name="connsiteY44" fmla="*/ 2804908 h 3436871"/>
              <a:gd name="connsiteX45" fmla="*/ 1604407 w 1997094"/>
              <a:gd name="connsiteY45" fmla="*/ 2961983 h 3436871"/>
              <a:gd name="connsiteX46" fmla="*/ 1991484 w 1997094"/>
              <a:gd name="connsiteY46" fmla="*/ 2765639 h 3436871"/>
              <a:gd name="connsiteX47" fmla="*/ 1997094 w 1997094"/>
              <a:gd name="connsiteY47" fmla="*/ 2653443 h 3436871"/>
              <a:gd name="connsiteX48" fmla="*/ 1823190 w 1997094"/>
              <a:gd name="connsiteY48" fmla="*/ 2642224 h 3436871"/>
              <a:gd name="connsiteX49" fmla="*/ 1694164 w 1997094"/>
              <a:gd name="connsiteY49" fmla="*/ 2546857 h 3436871"/>
              <a:gd name="connsiteX50" fmla="*/ 1621237 w 1997094"/>
              <a:gd name="connsiteY50" fmla="*/ 2451490 h 3436871"/>
              <a:gd name="connsiteX51" fmla="*/ 1694164 w 1997094"/>
              <a:gd name="connsiteY51" fmla="*/ 2328074 h 3436871"/>
              <a:gd name="connsiteX52" fmla="*/ 1514650 w 1997094"/>
              <a:gd name="connsiteY52" fmla="*/ 2030754 h 3436871"/>
              <a:gd name="connsiteX53" fmla="*/ 1531479 w 1997094"/>
              <a:gd name="connsiteY53" fmla="*/ 1610018 h 3436871"/>
              <a:gd name="connsiteX54" fmla="*/ 1301477 w 1997094"/>
              <a:gd name="connsiteY54" fmla="*/ 1615627 h 3436871"/>
              <a:gd name="connsiteX55" fmla="*/ 1323916 w 1997094"/>
              <a:gd name="connsiteY55" fmla="*/ 1486602 h 3436871"/>
              <a:gd name="connsiteX56" fmla="*/ 1262208 w 1997094"/>
              <a:gd name="connsiteY56" fmla="*/ 1301478 h 3436871"/>
              <a:gd name="connsiteX57" fmla="*/ 1301477 w 1997094"/>
              <a:gd name="connsiteY57" fmla="*/ 1228550 h 3436871"/>
              <a:gd name="connsiteX58" fmla="*/ 1234159 w 1997094"/>
              <a:gd name="connsiteY58" fmla="*/ 1043426 h 3436871"/>
              <a:gd name="connsiteX59" fmla="*/ 1250989 w 1997094"/>
              <a:gd name="connsiteY59" fmla="*/ 847083 h 3436871"/>
              <a:gd name="connsiteX60" fmla="*/ 970498 w 1997094"/>
              <a:gd name="connsiteY60" fmla="*/ 712447 h 3436871"/>
              <a:gd name="connsiteX61" fmla="*/ 1015376 w 1997094"/>
              <a:gd name="connsiteY61" fmla="*/ 622690 h 3436871"/>
              <a:gd name="connsiteX62" fmla="*/ 1150012 w 1997094"/>
              <a:gd name="connsiteY62" fmla="*/ 482445 h 3436871"/>
              <a:gd name="connsiteX63" fmla="*/ 1166841 w 1997094"/>
              <a:gd name="connsiteY63" fmla="*/ 314150 h 3436871"/>
              <a:gd name="connsiteX64" fmla="*/ 1161232 w 1997094"/>
              <a:gd name="connsiteY64" fmla="*/ 196344 h 3436871"/>
              <a:gd name="connsiteX65" fmla="*/ 1065865 w 1997094"/>
              <a:gd name="connsiteY65" fmla="*/ 117807 h 3436871"/>
              <a:gd name="connsiteX66" fmla="*/ 998547 w 1997094"/>
              <a:gd name="connsiteY66" fmla="*/ 72928 h 3436871"/>
              <a:gd name="connsiteX67" fmla="*/ 920010 w 1997094"/>
              <a:gd name="connsiteY67" fmla="*/ 0 h 3436871"/>
              <a:gd name="connsiteX0" fmla="*/ 920010 w 2025802"/>
              <a:gd name="connsiteY0" fmla="*/ 0 h 3436871"/>
              <a:gd name="connsiteX1" fmla="*/ 779764 w 2025802"/>
              <a:gd name="connsiteY1" fmla="*/ 117807 h 3436871"/>
              <a:gd name="connsiteX2" fmla="*/ 751715 w 2025802"/>
              <a:gd name="connsiteY2" fmla="*/ 224393 h 3436871"/>
              <a:gd name="connsiteX3" fmla="*/ 656348 w 2025802"/>
              <a:gd name="connsiteY3" fmla="*/ 403907 h 3436871"/>
              <a:gd name="connsiteX4" fmla="*/ 656348 w 2025802"/>
              <a:gd name="connsiteY4" fmla="*/ 460005 h 3436871"/>
              <a:gd name="connsiteX5" fmla="*/ 673178 w 2025802"/>
              <a:gd name="connsiteY5" fmla="*/ 544153 h 3436871"/>
              <a:gd name="connsiteX6" fmla="*/ 448785 w 2025802"/>
              <a:gd name="connsiteY6" fmla="*/ 656349 h 3436871"/>
              <a:gd name="connsiteX7" fmla="*/ 263661 w 2025802"/>
              <a:gd name="connsiteY7" fmla="*/ 673178 h 3436871"/>
              <a:gd name="connsiteX8" fmla="*/ 218783 w 2025802"/>
              <a:gd name="connsiteY8" fmla="*/ 948059 h 3436871"/>
              <a:gd name="connsiteX9" fmla="*/ 168294 w 2025802"/>
              <a:gd name="connsiteY9" fmla="*/ 1082695 h 3436871"/>
              <a:gd name="connsiteX10" fmla="*/ 72927 w 2025802"/>
              <a:gd name="connsiteY10" fmla="*/ 1211721 h 3436871"/>
              <a:gd name="connsiteX11" fmla="*/ 0 w 2025802"/>
              <a:gd name="connsiteY11" fmla="*/ 1346356 h 3436871"/>
              <a:gd name="connsiteX12" fmla="*/ 134635 w 2025802"/>
              <a:gd name="connsiteY12" fmla="*/ 1705384 h 3436871"/>
              <a:gd name="connsiteX13" fmla="*/ 241222 w 2025802"/>
              <a:gd name="connsiteY13" fmla="*/ 1778312 h 3436871"/>
              <a:gd name="connsiteX14" fmla="*/ 291710 w 2025802"/>
              <a:gd name="connsiteY14" fmla="*/ 1744653 h 3436871"/>
              <a:gd name="connsiteX15" fmla="*/ 336589 w 2025802"/>
              <a:gd name="connsiteY15" fmla="*/ 1800751 h 3436871"/>
              <a:gd name="connsiteX16" fmla="*/ 387077 w 2025802"/>
              <a:gd name="connsiteY16" fmla="*/ 3326621 h 3436871"/>
              <a:gd name="connsiteX17" fmla="*/ 448785 w 2025802"/>
              <a:gd name="connsiteY17" fmla="*/ 3298572 h 3436871"/>
              <a:gd name="connsiteX18" fmla="*/ 431956 w 2025802"/>
              <a:gd name="connsiteY18" fmla="*/ 2423441 h 3436871"/>
              <a:gd name="connsiteX19" fmla="*/ 482444 w 2025802"/>
              <a:gd name="connsiteY19" fmla="*/ 2434660 h 3436871"/>
              <a:gd name="connsiteX20" fmla="*/ 516103 w 2025802"/>
              <a:gd name="connsiteY20" fmla="*/ 3119058 h 3436871"/>
              <a:gd name="connsiteX21" fmla="*/ 583421 w 2025802"/>
              <a:gd name="connsiteY21" fmla="*/ 3124668 h 3436871"/>
              <a:gd name="connsiteX22" fmla="*/ 572201 w 2025802"/>
              <a:gd name="connsiteY22" fmla="*/ 2457100 h 3436871"/>
              <a:gd name="connsiteX23" fmla="*/ 964888 w 2025802"/>
              <a:gd name="connsiteY23" fmla="*/ 2462710 h 3436871"/>
              <a:gd name="connsiteX24" fmla="*/ 970498 w 2025802"/>
              <a:gd name="connsiteY24" fmla="*/ 2866616 h 3436871"/>
              <a:gd name="connsiteX25" fmla="*/ 1026596 w 2025802"/>
              <a:gd name="connsiteY25" fmla="*/ 2877836 h 3436871"/>
              <a:gd name="connsiteX26" fmla="*/ 1020986 w 2025802"/>
              <a:gd name="connsiteY26" fmla="*/ 3051740 h 3436871"/>
              <a:gd name="connsiteX27" fmla="*/ 1009767 w 2025802"/>
              <a:gd name="connsiteY27" fmla="*/ 3175156 h 3436871"/>
              <a:gd name="connsiteX28" fmla="*/ 1020986 w 2025802"/>
              <a:gd name="connsiteY28" fmla="*/ 3393939 h 3436871"/>
              <a:gd name="connsiteX29" fmla="*/ 1217330 w 2025802"/>
              <a:gd name="connsiteY29" fmla="*/ 3410768 h 3436871"/>
              <a:gd name="connsiteX30" fmla="*/ 1211720 w 2025802"/>
              <a:gd name="connsiteY30" fmla="*/ 3225645 h 3436871"/>
              <a:gd name="connsiteX31" fmla="*/ 1228549 w 2025802"/>
              <a:gd name="connsiteY31" fmla="*/ 3051741 h 3436871"/>
              <a:gd name="connsiteX32" fmla="*/ 1211720 w 2025802"/>
              <a:gd name="connsiteY32" fmla="*/ 2922714 h 3436871"/>
              <a:gd name="connsiteX33" fmla="*/ 1234159 w 2025802"/>
              <a:gd name="connsiteY33" fmla="*/ 2883446 h 3436871"/>
              <a:gd name="connsiteX34" fmla="*/ 1250988 w 2025802"/>
              <a:gd name="connsiteY34" fmla="*/ 2664663 h 3436871"/>
              <a:gd name="connsiteX35" fmla="*/ 1256599 w 2025802"/>
              <a:gd name="connsiteY35" fmla="*/ 2552467 h 3436871"/>
              <a:gd name="connsiteX36" fmla="*/ 1262209 w 2025802"/>
              <a:gd name="connsiteY36" fmla="*/ 2417831 h 3436871"/>
              <a:gd name="connsiteX37" fmla="*/ 1357574 w 2025802"/>
              <a:gd name="connsiteY37" fmla="*/ 2569297 h 3436871"/>
              <a:gd name="connsiteX38" fmla="*/ 1368794 w 2025802"/>
              <a:gd name="connsiteY38" fmla="*/ 3107839 h 3436871"/>
              <a:gd name="connsiteX39" fmla="*/ 1413673 w 2025802"/>
              <a:gd name="connsiteY39" fmla="*/ 3113448 h 3436871"/>
              <a:gd name="connsiteX40" fmla="*/ 1419283 w 2025802"/>
              <a:gd name="connsiteY40" fmla="*/ 2625394 h 3436871"/>
              <a:gd name="connsiteX41" fmla="*/ 1469772 w 2025802"/>
              <a:gd name="connsiteY41" fmla="*/ 2636614 h 3436871"/>
              <a:gd name="connsiteX42" fmla="*/ 1480991 w 2025802"/>
              <a:gd name="connsiteY42" fmla="*/ 3292962 h 3436871"/>
              <a:gd name="connsiteX43" fmla="*/ 1531479 w 2025802"/>
              <a:gd name="connsiteY43" fmla="*/ 3276133 h 3436871"/>
              <a:gd name="connsiteX44" fmla="*/ 1537090 w 2025802"/>
              <a:gd name="connsiteY44" fmla="*/ 2804908 h 3436871"/>
              <a:gd name="connsiteX45" fmla="*/ 1604407 w 2025802"/>
              <a:gd name="connsiteY45" fmla="*/ 2961983 h 3436871"/>
              <a:gd name="connsiteX46" fmla="*/ 1991484 w 2025802"/>
              <a:gd name="connsiteY46" fmla="*/ 2765639 h 3436871"/>
              <a:gd name="connsiteX47" fmla="*/ 1997094 w 2025802"/>
              <a:gd name="connsiteY47" fmla="*/ 2653443 h 3436871"/>
              <a:gd name="connsiteX48" fmla="*/ 1823190 w 2025802"/>
              <a:gd name="connsiteY48" fmla="*/ 2642224 h 3436871"/>
              <a:gd name="connsiteX49" fmla="*/ 1694164 w 2025802"/>
              <a:gd name="connsiteY49" fmla="*/ 2546857 h 3436871"/>
              <a:gd name="connsiteX50" fmla="*/ 1621237 w 2025802"/>
              <a:gd name="connsiteY50" fmla="*/ 2451490 h 3436871"/>
              <a:gd name="connsiteX51" fmla="*/ 1694164 w 2025802"/>
              <a:gd name="connsiteY51" fmla="*/ 2328074 h 3436871"/>
              <a:gd name="connsiteX52" fmla="*/ 1514650 w 2025802"/>
              <a:gd name="connsiteY52" fmla="*/ 2030754 h 3436871"/>
              <a:gd name="connsiteX53" fmla="*/ 1531479 w 2025802"/>
              <a:gd name="connsiteY53" fmla="*/ 1610018 h 3436871"/>
              <a:gd name="connsiteX54" fmla="*/ 1301477 w 2025802"/>
              <a:gd name="connsiteY54" fmla="*/ 1615627 h 3436871"/>
              <a:gd name="connsiteX55" fmla="*/ 1323916 w 2025802"/>
              <a:gd name="connsiteY55" fmla="*/ 1486602 h 3436871"/>
              <a:gd name="connsiteX56" fmla="*/ 1262208 w 2025802"/>
              <a:gd name="connsiteY56" fmla="*/ 1301478 h 3436871"/>
              <a:gd name="connsiteX57" fmla="*/ 1301477 w 2025802"/>
              <a:gd name="connsiteY57" fmla="*/ 1228550 h 3436871"/>
              <a:gd name="connsiteX58" fmla="*/ 1234159 w 2025802"/>
              <a:gd name="connsiteY58" fmla="*/ 1043426 h 3436871"/>
              <a:gd name="connsiteX59" fmla="*/ 1250989 w 2025802"/>
              <a:gd name="connsiteY59" fmla="*/ 847083 h 3436871"/>
              <a:gd name="connsiteX60" fmla="*/ 970498 w 2025802"/>
              <a:gd name="connsiteY60" fmla="*/ 712447 h 3436871"/>
              <a:gd name="connsiteX61" fmla="*/ 1015376 w 2025802"/>
              <a:gd name="connsiteY61" fmla="*/ 622690 h 3436871"/>
              <a:gd name="connsiteX62" fmla="*/ 1150012 w 2025802"/>
              <a:gd name="connsiteY62" fmla="*/ 482445 h 3436871"/>
              <a:gd name="connsiteX63" fmla="*/ 1166841 w 2025802"/>
              <a:gd name="connsiteY63" fmla="*/ 314150 h 3436871"/>
              <a:gd name="connsiteX64" fmla="*/ 1161232 w 2025802"/>
              <a:gd name="connsiteY64" fmla="*/ 196344 h 3436871"/>
              <a:gd name="connsiteX65" fmla="*/ 1065865 w 2025802"/>
              <a:gd name="connsiteY65" fmla="*/ 117807 h 3436871"/>
              <a:gd name="connsiteX66" fmla="*/ 998547 w 2025802"/>
              <a:gd name="connsiteY66" fmla="*/ 72928 h 3436871"/>
              <a:gd name="connsiteX67" fmla="*/ 920010 w 2025802"/>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3190 w 2038796"/>
              <a:gd name="connsiteY48" fmla="*/ 2642224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06360 w 2038796"/>
              <a:gd name="connsiteY48" fmla="*/ 2664663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06360 w 2038796"/>
              <a:gd name="connsiteY48" fmla="*/ 2664663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694164 w 2038796"/>
              <a:gd name="connsiteY49" fmla="*/ 2546857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31479 w 2038796"/>
              <a:gd name="connsiteY53" fmla="*/ 1610018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01477 w 2038796"/>
              <a:gd name="connsiteY54" fmla="*/ 1615627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01478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301477 w 2038796"/>
              <a:gd name="connsiteY57" fmla="*/ 122855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34159 w 2038796"/>
              <a:gd name="connsiteY58" fmla="*/ 1043426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0989 w 2038796"/>
              <a:gd name="connsiteY59" fmla="*/ 847083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65865 w 2038796"/>
              <a:gd name="connsiteY65" fmla="*/ 11780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93914 w 2038796"/>
              <a:gd name="connsiteY65" fmla="*/ 134637 h 3436871"/>
              <a:gd name="connsiteX66" fmla="*/ 998547 w 2038796"/>
              <a:gd name="connsiteY66" fmla="*/ 72928 h 3436871"/>
              <a:gd name="connsiteX67" fmla="*/ 920010 w 2038796"/>
              <a:gd name="connsiteY67" fmla="*/ 0 h 3436871"/>
              <a:gd name="connsiteX0" fmla="*/ 920010 w 2038796"/>
              <a:gd name="connsiteY0" fmla="*/ 0 h 3436871"/>
              <a:gd name="connsiteX1" fmla="*/ 779764 w 2038796"/>
              <a:gd name="connsiteY1" fmla="*/ 117807 h 3436871"/>
              <a:gd name="connsiteX2" fmla="*/ 751715 w 2038796"/>
              <a:gd name="connsiteY2" fmla="*/ 224393 h 3436871"/>
              <a:gd name="connsiteX3" fmla="*/ 656348 w 2038796"/>
              <a:gd name="connsiteY3" fmla="*/ 403907 h 3436871"/>
              <a:gd name="connsiteX4" fmla="*/ 656348 w 2038796"/>
              <a:gd name="connsiteY4" fmla="*/ 460005 h 3436871"/>
              <a:gd name="connsiteX5" fmla="*/ 673178 w 2038796"/>
              <a:gd name="connsiteY5" fmla="*/ 544153 h 3436871"/>
              <a:gd name="connsiteX6" fmla="*/ 448785 w 2038796"/>
              <a:gd name="connsiteY6" fmla="*/ 656349 h 3436871"/>
              <a:gd name="connsiteX7" fmla="*/ 263661 w 2038796"/>
              <a:gd name="connsiteY7" fmla="*/ 673178 h 3436871"/>
              <a:gd name="connsiteX8" fmla="*/ 218783 w 2038796"/>
              <a:gd name="connsiteY8" fmla="*/ 948059 h 3436871"/>
              <a:gd name="connsiteX9" fmla="*/ 168294 w 2038796"/>
              <a:gd name="connsiteY9" fmla="*/ 1082695 h 3436871"/>
              <a:gd name="connsiteX10" fmla="*/ 72927 w 2038796"/>
              <a:gd name="connsiteY10" fmla="*/ 1211721 h 3436871"/>
              <a:gd name="connsiteX11" fmla="*/ 0 w 2038796"/>
              <a:gd name="connsiteY11" fmla="*/ 1346356 h 3436871"/>
              <a:gd name="connsiteX12" fmla="*/ 134635 w 2038796"/>
              <a:gd name="connsiteY12" fmla="*/ 1705384 h 3436871"/>
              <a:gd name="connsiteX13" fmla="*/ 241222 w 2038796"/>
              <a:gd name="connsiteY13" fmla="*/ 1778312 h 3436871"/>
              <a:gd name="connsiteX14" fmla="*/ 291710 w 2038796"/>
              <a:gd name="connsiteY14" fmla="*/ 1744653 h 3436871"/>
              <a:gd name="connsiteX15" fmla="*/ 336589 w 2038796"/>
              <a:gd name="connsiteY15" fmla="*/ 1800751 h 3436871"/>
              <a:gd name="connsiteX16" fmla="*/ 387077 w 2038796"/>
              <a:gd name="connsiteY16" fmla="*/ 3326621 h 3436871"/>
              <a:gd name="connsiteX17" fmla="*/ 448785 w 2038796"/>
              <a:gd name="connsiteY17" fmla="*/ 3298572 h 3436871"/>
              <a:gd name="connsiteX18" fmla="*/ 431956 w 2038796"/>
              <a:gd name="connsiteY18" fmla="*/ 2423441 h 3436871"/>
              <a:gd name="connsiteX19" fmla="*/ 482444 w 2038796"/>
              <a:gd name="connsiteY19" fmla="*/ 2434660 h 3436871"/>
              <a:gd name="connsiteX20" fmla="*/ 516103 w 2038796"/>
              <a:gd name="connsiteY20" fmla="*/ 3119058 h 3436871"/>
              <a:gd name="connsiteX21" fmla="*/ 583421 w 2038796"/>
              <a:gd name="connsiteY21" fmla="*/ 3124668 h 3436871"/>
              <a:gd name="connsiteX22" fmla="*/ 572201 w 2038796"/>
              <a:gd name="connsiteY22" fmla="*/ 2457100 h 3436871"/>
              <a:gd name="connsiteX23" fmla="*/ 964888 w 2038796"/>
              <a:gd name="connsiteY23" fmla="*/ 2462710 h 3436871"/>
              <a:gd name="connsiteX24" fmla="*/ 970498 w 2038796"/>
              <a:gd name="connsiteY24" fmla="*/ 2866616 h 3436871"/>
              <a:gd name="connsiteX25" fmla="*/ 1026596 w 2038796"/>
              <a:gd name="connsiteY25" fmla="*/ 2877836 h 3436871"/>
              <a:gd name="connsiteX26" fmla="*/ 1020986 w 2038796"/>
              <a:gd name="connsiteY26" fmla="*/ 3051740 h 3436871"/>
              <a:gd name="connsiteX27" fmla="*/ 1009767 w 2038796"/>
              <a:gd name="connsiteY27" fmla="*/ 3175156 h 3436871"/>
              <a:gd name="connsiteX28" fmla="*/ 1020986 w 2038796"/>
              <a:gd name="connsiteY28" fmla="*/ 3393939 h 3436871"/>
              <a:gd name="connsiteX29" fmla="*/ 1217330 w 2038796"/>
              <a:gd name="connsiteY29" fmla="*/ 3410768 h 3436871"/>
              <a:gd name="connsiteX30" fmla="*/ 1211720 w 2038796"/>
              <a:gd name="connsiteY30" fmla="*/ 3225645 h 3436871"/>
              <a:gd name="connsiteX31" fmla="*/ 1228549 w 2038796"/>
              <a:gd name="connsiteY31" fmla="*/ 3051741 h 3436871"/>
              <a:gd name="connsiteX32" fmla="*/ 1211720 w 2038796"/>
              <a:gd name="connsiteY32" fmla="*/ 2922714 h 3436871"/>
              <a:gd name="connsiteX33" fmla="*/ 1234159 w 2038796"/>
              <a:gd name="connsiteY33" fmla="*/ 2883446 h 3436871"/>
              <a:gd name="connsiteX34" fmla="*/ 1250988 w 2038796"/>
              <a:gd name="connsiteY34" fmla="*/ 2664663 h 3436871"/>
              <a:gd name="connsiteX35" fmla="*/ 1256599 w 2038796"/>
              <a:gd name="connsiteY35" fmla="*/ 2552467 h 3436871"/>
              <a:gd name="connsiteX36" fmla="*/ 1262209 w 2038796"/>
              <a:gd name="connsiteY36" fmla="*/ 2417831 h 3436871"/>
              <a:gd name="connsiteX37" fmla="*/ 1357574 w 2038796"/>
              <a:gd name="connsiteY37" fmla="*/ 2569297 h 3436871"/>
              <a:gd name="connsiteX38" fmla="*/ 1368794 w 2038796"/>
              <a:gd name="connsiteY38" fmla="*/ 3107839 h 3436871"/>
              <a:gd name="connsiteX39" fmla="*/ 1413673 w 2038796"/>
              <a:gd name="connsiteY39" fmla="*/ 3113448 h 3436871"/>
              <a:gd name="connsiteX40" fmla="*/ 1419283 w 2038796"/>
              <a:gd name="connsiteY40" fmla="*/ 2625394 h 3436871"/>
              <a:gd name="connsiteX41" fmla="*/ 1469772 w 2038796"/>
              <a:gd name="connsiteY41" fmla="*/ 2636614 h 3436871"/>
              <a:gd name="connsiteX42" fmla="*/ 1480991 w 2038796"/>
              <a:gd name="connsiteY42" fmla="*/ 3292962 h 3436871"/>
              <a:gd name="connsiteX43" fmla="*/ 1531479 w 2038796"/>
              <a:gd name="connsiteY43" fmla="*/ 3276133 h 3436871"/>
              <a:gd name="connsiteX44" fmla="*/ 1537090 w 2038796"/>
              <a:gd name="connsiteY44" fmla="*/ 2804908 h 3436871"/>
              <a:gd name="connsiteX45" fmla="*/ 1604407 w 2038796"/>
              <a:gd name="connsiteY45" fmla="*/ 2961983 h 3436871"/>
              <a:gd name="connsiteX46" fmla="*/ 1991484 w 2038796"/>
              <a:gd name="connsiteY46" fmla="*/ 2765639 h 3436871"/>
              <a:gd name="connsiteX47" fmla="*/ 1997094 w 2038796"/>
              <a:gd name="connsiteY47" fmla="*/ 2653443 h 3436871"/>
              <a:gd name="connsiteX48" fmla="*/ 1828800 w 2038796"/>
              <a:gd name="connsiteY48" fmla="*/ 2636614 h 3436871"/>
              <a:gd name="connsiteX49" fmla="*/ 1705383 w 2038796"/>
              <a:gd name="connsiteY49" fmla="*/ 2563686 h 3436871"/>
              <a:gd name="connsiteX50" fmla="*/ 1621237 w 2038796"/>
              <a:gd name="connsiteY50" fmla="*/ 2451490 h 3436871"/>
              <a:gd name="connsiteX51" fmla="*/ 1694164 w 2038796"/>
              <a:gd name="connsiteY51" fmla="*/ 2328074 h 3436871"/>
              <a:gd name="connsiteX52" fmla="*/ 1514650 w 2038796"/>
              <a:gd name="connsiteY52" fmla="*/ 2030754 h 3436871"/>
              <a:gd name="connsiteX53" fmla="*/ 1503430 w 2038796"/>
              <a:gd name="connsiteY53" fmla="*/ 1626847 h 3436871"/>
              <a:gd name="connsiteX54" fmla="*/ 1312696 w 2038796"/>
              <a:gd name="connsiteY54" fmla="*/ 1649285 h 3436871"/>
              <a:gd name="connsiteX55" fmla="*/ 1323916 w 2038796"/>
              <a:gd name="connsiteY55" fmla="*/ 1486602 h 3436871"/>
              <a:gd name="connsiteX56" fmla="*/ 1262208 w 2038796"/>
              <a:gd name="connsiteY56" fmla="*/ 1346357 h 3436871"/>
              <a:gd name="connsiteX57" fmla="*/ 1284648 w 2038796"/>
              <a:gd name="connsiteY57" fmla="*/ 1239770 h 3436871"/>
              <a:gd name="connsiteX58" fmla="*/ 1256599 w 2038796"/>
              <a:gd name="connsiteY58" fmla="*/ 1077085 h 3436871"/>
              <a:gd name="connsiteX59" fmla="*/ 1256599 w 2038796"/>
              <a:gd name="connsiteY59" fmla="*/ 880742 h 3436871"/>
              <a:gd name="connsiteX60" fmla="*/ 970498 w 2038796"/>
              <a:gd name="connsiteY60" fmla="*/ 712447 h 3436871"/>
              <a:gd name="connsiteX61" fmla="*/ 1015376 w 2038796"/>
              <a:gd name="connsiteY61" fmla="*/ 622690 h 3436871"/>
              <a:gd name="connsiteX62" fmla="*/ 1150012 w 2038796"/>
              <a:gd name="connsiteY62" fmla="*/ 482445 h 3436871"/>
              <a:gd name="connsiteX63" fmla="*/ 1166841 w 2038796"/>
              <a:gd name="connsiteY63" fmla="*/ 314150 h 3436871"/>
              <a:gd name="connsiteX64" fmla="*/ 1161232 w 2038796"/>
              <a:gd name="connsiteY64" fmla="*/ 196344 h 3436871"/>
              <a:gd name="connsiteX65" fmla="*/ 1093914 w 2038796"/>
              <a:gd name="connsiteY65" fmla="*/ 134637 h 3436871"/>
              <a:gd name="connsiteX66" fmla="*/ 987327 w 2038796"/>
              <a:gd name="connsiteY66" fmla="*/ 95368 h 3436871"/>
              <a:gd name="connsiteX67" fmla="*/ 920010 w 2038796"/>
              <a:gd name="connsiteY67" fmla="*/ 0 h 3436871"/>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3178 w 2038796"/>
              <a:gd name="connsiteY5" fmla="*/ 493665 h 3386383"/>
              <a:gd name="connsiteX6" fmla="*/ 448785 w 2038796"/>
              <a:gd name="connsiteY6" fmla="*/ 605861 h 3386383"/>
              <a:gd name="connsiteX7" fmla="*/ 263661 w 2038796"/>
              <a:gd name="connsiteY7" fmla="*/ 622690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48785 w 2038796"/>
              <a:gd name="connsiteY6" fmla="*/ 605861 h 3386383"/>
              <a:gd name="connsiteX7" fmla="*/ 263661 w 2038796"/>
              <a:gd name="connsiteY7" fmla="*/ 622690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63661 w 2038796"/>
              <a:gd name="connsiteY7" fmla="*/ 622690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56349 h 3386383"/>
              <a:gd name="connsiteX8" fmla="*/ 263661 w 2038796"/>
              <a:gd name="connsiteY8" fmla="*/ 622690 h 3386383"/>
              <a:gd name="connsiteX9" fmla="*/ 218783 w 2038796"/>
              <a:gd name="connsiteY9" fmla="*/ 897571 h 3386383"/>
              <a:gd name="connsiteX10" fmla="*/ 168294 w 2038796"/>
              <a:gd name="connsiteY10" fmla="*/ 1032207 h 3386383"/>
              <a:gd name="connsiteX11" fmla="*/ 72927 w 2038796"/>
              <a:gd name="connsiteY11" fmla="*/ 1161233 h 3386383"/>
              <a:gd name="connsiteX12" fmla="*/ 0 w 2038796"/>
              <a:gd name="connsiteY12" fmla="*/ 1295868 h 3386383"/>
              <a:gd name="connsiteX13" fmla="*/ 134635 w 2038796"/>
              <a:gd name="connsiteY13" fmla="*/ 1654896 h 3386383"/>
              <a:gd name="connsiteX14" fmla="*/ 241222 w 2038796"/>
              <a:gd name="connsiteY14" fmla="*/ 1727824 h 3386383"/>
              <a:gd name="connsiteX15" fmla="*/ 291710 w 2038796"/>
              <a:gd name="connsiteY15" fmla="*/ 1694165 h 3386383"/>
              <a:gd name="connsiteX16" fmla="*/ 336589 w 2038796"/>
              <a:gd name="connsiteY16" fmla="*/ 1750263 h 3386383"/>
              <a:gd name="connsiteX17" fmla="*/ 387077 w 2038796"/>
              <a:gd name="connsiteY17" fmla="*/ 3276133 h 3386383"/>
              <a:gd name="connsiteX18" fmla="*/ 448785 w 2038796"/>
              <a:gd name="connsiteY18" fmla="*/ 3248084 h 3386383"/>
              <a:gd name="connsiteX19" fmla="*/ 431956 w 2038796"/>
              <a:gd name="connsiteY19" fmla="*/ 2372953 h 3386383"/>
              <a:gd name="connsiteX20" fmla="*/ 482444 w 2038796"/>
              <a:gd name="connsiteY20" fmla="*/ 2384172 h 3386383"/>
              <a:gd name="connsiteX21" fmla="*/ 516103 w 2038796"/>
              <a:gd name="connsiteY21" fmla="*/ 3068570 h 3386383"/>
              <a:gd name="connsiteX22" fmla="*/ 583421 w 2038796"/>
              <a:gd name="connsiteY22" fmla="*/ 3074180 h 3386383"/>
              <a:gd name="connsiteX23" fmla="*/ 572201 w 2038796"/>
              <a:gd name="connsiteY23" fmla="*/ 2406612 h 3386383"/>
              <a:gd name="connsiteX24" fmla="*/ 964888 w 2038796"/>
              <a:gd name="connsiteY24" fmla="*/ 2412222 h 3386383"/>
              <a:gd name="connsiteX25" fmla="*/ 970498 w 2038796"/>
              <a:gd name="connsiteY25" fmla="*/ 2816128 h 3386383"/>
              <a:gd name="connsiteX26" fmla="*/ 1026596 w 2038796"/>
              <a:gd name="connsiteY26" fmla="*/ 2827348 h 3386383"/>
              <a:gd name="connsiteX27" fmla="*/ 1020986 w 2038796"/>
              <a:gd name="connsiteY27" fmla="*/ 3001252 h 3386383"/>
              <a:gd name="connsiteX28" fmla="*/ 1009767 w 2038796"/>
              <a:gd name="connsiteY28" fmla="*/ 3124668 h 3386383"/>
              <a:gd name="connsiteX29" fmla="*/ 1020986 w 2038796"/>
              <a:gd name="connsiteY29" fmla="*/ 3343451 h 3386383"/>
              <a:gd name="connsiteX30" fmla="*/ 1217330 w 2038796"/>
              <a:gd name="connsiteY30" fmla="*/ 3360280 h 3386383"/>
              <a:gd name="connsiteX31" fmla="*/ 1211720 w 2038796"/>
              <a:gd name="connsiteY31" fmla="*/ 3175157 h 3386383"/>
              <a:gd name="connsiteX32" fmla="*/ 1228549 w 2038796"/>
              <a:gd name="connsiteY32" fmla="*/ 3001253 h 3386383"/>
              <a:gd name="connsiteX33" fmla="*/ 1211720 w 2038796"/>
              <a:gd name="connsiteY33" fmla="*/ 2872226 h 3386383"/>
              <a:gd name="connsiteX34" fmla="*/ 1234159 w 2038796"/>
              <a:gd name="connsiteY34" fmla="*/ 2832958 h 3386383"/>
              <a:gd name="connsiteX35" fmla="*/ 1250988 w 2038796"/>
              <a:gd name="connsiteY35" fmla="*/ 2614175 h 3386383"/>
              <a:gd name="connsiteX36" fmla="*/ 1256599 w 2038796"/>
              <a:gd name="connsiteY36" fmla="*/ 2501979 h 3386383"/>
              <a:gd name="connsiteX37" fmla="*/ 1262209 w 2038796"/>
              <a:gd name="connsiteY37" fmla="*/ 2367343 h 3386383"/>
              <a:gd name="connsiteX38" fmla="*/ 1357574 w 2038796"/>
              <a:gd name="connsiteY38" fmla="*/ 2518809 h 3386383"/>
              <a:gd name="connsiteX39" fmla="*/ 1368794 w 2038796"/>
              <a:gd name="connsiteY39" fmla="*/ 3057351 h 3386383"/>
              <a:gd name="connsiteX40" fmla="*/ 1413673 w 2038796"/>
              <a:gd name="connsiteY40" fmla="*/ 3062960 h 3386383"/>
              <a:gd name="connsiteX41" fmla="*/ 1419283 w 2038796"/>
              <a:gd name="connsiteY41" fmla="*/ 2574906 h 3386383"/>
              <a:gd name="connsiteX42" fmla="*/ 1469772 w 2038796"/>
              <a:gd name="connsiteY42" fmla="*/ 2586126 h 3386383"/>
              <a:gd name="connsiteX43" fmla="*/ 1480991 w 2038796"/>
              <a:gd name="connsiteY43" fmla="*/ 3242474 h 3386383"/>
              <a:gd name="connsiteX44" fmla="*/ 1531479 w 2038796"/>
              <a:gd name="connsiteY44" fmla="*/ 3225645 h 3386383"/>
              <a:gd name="connsiteX45" fmla="*/ 1537090 w 2038796"/>
              <a:gd name="connsiteY45" fmla="*/ 2754420 h 3386383"/>
              <a:gd name="connsiteX46" fmla="*/ 1604407 w 2038796"/>
              <a:gd name="connsiteY46" fmla="*/ 2911495 h 3386383"/>
              <a:gd name="connsiteX47" fmla="*/ 1991484 w 2038796"/>
              <a:gd name="connsiteY47" fmla="*/ 2715151 h 3386383"/>
              <a:gd name="connsiteX48" fmla="*/ 1997094 w 2038796"/>
              <a:gd name="connsiteY48" fmla="*/ 2602955 h 3386383"/>
              <a:gd name="connsiteX49" fmla="*/ 1828800 w 2038796"/>
              <a:gd name="connsiteY49" fmla="*/ 2586126 h 3386383"/>
              <a:gd name="connsiteX50" fmla="*/ 1705383 w 2038796"/>
              <a:gd name="connsiteY50" fmla="*/ 2513198 h 3386383"/>
              <a:gd name="connsiteX51" fmla="*/ 1621237 w 2038796"/>
              <a:gd name="connsiteY51" fmla="*/ 2401002 h 3386383"/>
              <a:gd name="connsiteX52" fmla="*/ 1694164 w 2038796"/>
              <a:gd name="connsiteY52" fmla="*/ 2277586 h 3386383"/>
              <a:gd name="connsiteX53" fmla="*/ 1514650 w 2038796"/>
              <a:gd name="connsiteY53" fmla="*/ 1980266 h 3386383"/>
              <a:gd name="connsiteX54" fmla="*/ 1503430 w 2038796"/>
              <a:gd name="connsiteY54" fmla="*/ 1576359 h 3386383"/>
              <a:gd name="connsiteX55" fmla="*/ 1312696 w 2038796"/>
              <a:gd name="connsiteY55" fmla="*/ 1598797 h 3386383"/>
              <a:gd name="connsiteX56" fmla="*/ 1323916 w 2038796"/>
              <a:gd name="connsiteY56" fmla="*/ 1436114 h 3386383"/>
              <a:gd name="connsiteX57" fmla="*/ 1262208 w 2038796"/>
              <a:gd name="connsiteY57" fmla="*/ 1295869 h 3386383"/>
              <a:gd name="connsiteX58" fmla="*/ 1284648 w 2038796"/>
              <a:gd name="connsiteY58" fmla="*/ 1189282 h 3386383"/>
              <a:gd name="connsiteX59" fmla="*/ 1256599 w 2038796"/>
              <a:gd name="connsiteY59" fmla="*/ 1026597 h 3386383"/>
              <a:gd name="connsiteX60" fmla="*/ 1256599 w 2038796"/>
              <a:gd name="connsiteY60" fmla="*/ 830254 h 3386383"/>
              <a:gd name="connsiteX61" fmla="*/ 970498 w 2038796"/>
              <a:gd name="connsiteY61" fmla="*/ 661959 h 3386383"/>
              <a:gd name="connsiteX62" fmla="*/ 1015376 w 2038796"/>
              <a:gd name="connsiteY62" fmla="*/ 572202 h 3386383"/>
              <a:gd name="connsiteX63" fmla="*/ 1150012 w 2038796"/>
              <a:gd name="connsiteY63" fmla="*/ 431957 h 3386383"/>
              <a:gd name="connsiteX64" fmla="*/ 1166841 w 2038796"/>
              <a:gd name="connsiteY64" fmla="*/ 263662 h 3386383"/>
              <a:gd name="connsiteX65" fmla="*/ 1161232 w 2038796"/>
              <a:gd name="connsiteY65" fmla="*/ 145856 h 3386383"/>
              <a:gd name="connsiteX66" fmla="*/ 1093914 w 2038796"/>
              <a:gd name="connsiteY66" fmla="*/ 84149 h 3386383"/>
              <a:gd name="connsiteX67" fmla="*/ 987327 w 2038796"/>
              <a:gd name="connsiteY67" fmla="*/ 44880 h 3386383"/>
              <a:gd name="connsiteX68" fmla="*/ 869522 w 2038796"/>
              <a:gd name="connsiteY68"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56349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73178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353419 h 3386383"/>
              <a:gd name="connsiteX4" fmla="*/ 656348 w 2038796"/>
              <a:gd name="connsiteY4" fmla="*/ 409517 h 3386383"/>
              <a:gd name="connsiteX5" fmla="*/ 678788 w 2038796"/>
              <a:gd name="connsiteY5" fmla="*/ 516105 h 3386383"/>
              <a:gd name="connsiteX6" fmla="*/ 488053 w 2038796"/>
              <a:gd name="connsiteY6" fmla="*/ 617081 h 3386383"/>
              <a:gd name="connsiteX7" fmla="*/ 280491 w 2038796"/>
              <a:gd name="connsiteY7" fmla="*/ 673178 h 3386383"/>
              <a:gd name="connsiteX8" fmla="*/ 218783 w 2038796"/>
              <a:gd name="connsiteY8" fmla="*/ 897571 h 3386383"/>
              <a:gd name="connsiteX9" fmla="*/ 168294 w 2038796"/>
              <a:gd name="connsiteY9" fmla="*/ 1032207 h 3386383"/>
              <a:gd name="connsiteX10" fmla="*/ 72927 w 2038796"/>
              <a:gd name="connsiteY10" fmla="*/ 1161233 h 3386383"/>
              <a:gd name="connsiteX11" fmla="*/ 0 w 2038796"/>
              <a:gd name="connsiteY11" fmla="*/ 1295868 h 3386383"/>
              <a:gd name="connsiteX12" fmla="*/ 134635 w 2038796"/>
              <a:gd name="connsiteY12" fmla="*/ 1654896 h 3386383"/>
              <a:gd name="connsiteX13" fmla="*/ 241222 w 2038796"/>
              <a:gd name="connsiteY13" fmla="*/ 1727824 h 3386383"/>
              <a:gd name="connsiteX14" fmla="*/ 291710 w 2038796"/>
              <a:gd name="connsiteY14" fmla="*/ 1694165 h 3386383"/>
              <a:gd name="connsiteX15" fmla="*/ 336589 w 2038796"/>
              <a:gd name="connsiteY15" fmla="*/ 1750263 h 3386383"/>
              <a:gd name="connsiteX16" fmla="*/ 387077 w 2038796"/>
              <a:gd name="connsiteY16" fmla="*/ 3276133 h 3386383"/>
              <a:gd name="connsiteX17" fmla="*/ 448785 w 2038796"/>
              <a:gd name="connsiteY17" fmla="*/ 3248084 h 3386383"/>
              <a:gd name="connsiteX18" fmla="*/ 431956 w 2038796"/>
              <a:gd name="connsiteY18" fmla="*/ 2372953 h 3386383"/>
              <a:gd name="connsiteX19" fmla="*/ 482444 w 2038796"/>
              <a:gd name="connsiteY19" fmla="*/ 2384172 h 3386383"/>
              <a:gd name="connsiteX20" fmla="*/ 516103 w 2038796"/>
              <a:gd name="connsiteY20" fmla="*/ 3068570 h 3386383"/>
              <a:gd name="connsiteX21" fmla="*/ 583421 w 2038796"/>
              <a:gd name="connsiteY21" fmla="*/ 3074180 h 3386383"/>
              <a:gd name="connsiteX22" fmla="*/ 572201 w 2038796"/>
              <a:gd name="connsiteY22" fmla="*/ 2406612 h 3386383"/>
              <a:gd name="connsiteX23" fmla="*/ 964888 w 2038796"/>
              <a:gd name="connsiteY23" fmla="*/ 2412222 h 3386383"/>
              <a:gd name="connsiteX24" fmla="*/ 970498 w 2038796"/>
              <a:gd name="connsiteY24" fmla="*/ 2816128 h 3386383"/>
              <a:gd name="connsiteX25" fmla="*/ 1026596 w 2038796"/>
              <a:gd name="connsiteY25" fmla="*/ 2827348 h 3386383"/>
              <a:gd name="connsiteX26" fmla="*/ 1020986 w 2038796"/>
              <a:gd name="connsiteY26" fmla="*/ 3001252 h 3386383"/>
              <a:gd name="connsiteX27" fmla="*/ 1009767 w 2038796"/>
              <a:gd name="connsiteY27" fmla="*/ 3124668 h 3386383"/>
              <a:gd name="connsiteX28" fmla="*/ 1020986 w 2038796"/>
              <a:gd name="connsiteY28" fmla="*/ 3343451 h 3386383"/>
              <a:gd name="connsiteX29" fmla="*/ 1217330 w 2038796"/>
              <a:gd name="connsiteY29" fmla="*/ 3360280 h 3386383"/>
              <a:gd name="connsiteX30" fmla="*/ 1211720 w 2038796"/>
              <a:gd name="connsiteY30" fmla="*/ 3175157 h 3386383"/>
              <a:gd name="connsiteX31" fmla="*/ 1228549 w 2038796"/>
              <a:gd name="connsiteY31" fmla="*/ 3001253 h 3386383"/>
              <a:gd name="connsiteX32" fmla="*/ 1211720 w 2038796"/>
              <a:gd name="connsiteY32" fmla="*/ 2872226 h 3386383"/>
              <a:gd name="connsiteX33" fmla="*/ 1234159 w 2038796"/>
              <a:gd name="connsiteY33" fmla="*/ 2832958 h 3386383"/>
              <a:gd name="connsiteX34" fmla="*/ 1250988 w 2038796"/>
              <a:gd name="connsiteY34" fmla="*/ 2614175 h 3386383"/>
              <a:gd name="connsiteX35" fmla="*/ 1256599 w 2038796"/>
              <a:gd name="connsiteY35" fmla="*/ 2501979 h 3386383"/>
              <a:gd name="connsiteX36" fmla="*/ 1262209 w 2038796"/>
              <a:gd name="connsiteY36" fmla="*/ 2367343 h 3386383"/>
              <a:gd name="connsiteX37" fmla="*/ 1357574 w 2038796"/>
              <a:gd name="connsiteY37" fmla="*/ 2518809 h 3386383"/>
              <a:gd name="connsiteX38" fmla="*/ 1368794 w 2038796"/>
              <a:gd name="connsiteY38" fmla="*/ 3057351 h 3386383"/>
              <a:gd name="connsiteX39" fmla="*/ 1413673 w 2038796"/>
              <a:gd name="connsiteY39" fmla="*/ 3062960 h 3386383"/>
              <a:gd name="connsiteX40" fmla="*/ 1419283 w 2038796"/>
              <a:gd name="connsiteY40" fmla="*/ 2574906 h 3386383"/>
              <a:gd name="connsiteX41" fmla="*/ 1469772 w 2038796"/>
              <a:gd name="connsiteY41" fmla="*/ 2586126 h 3386383"/>
              <a:gd name="connsiteX42" fmla="*/ 1480991 w 2038796"/>
              <a:gd name="connsiteY42" fmla="*/ 3242474 h 3386383"/>
              <a:gd name="connsiteX43" fmla="*/ 1531479 w 2038796"/>
              <a:gd name="connsiteY43" fmla="*/ 3225645 h 3386383"/>
              <a:gd name="connsiteX44" fmla="*/ 1537090 w 2038796"/>
              <a:gd name="connsiteY44" fmla="*/ 2754420 h 3386383"/>
              <a:gd name="connsiteX45" fmla="*/ 1604407 w 2038796"/>
              <a:gd name="connsiteY45" fmla="*/ 2911495 h 3386383"/>
              <a:gd name="connsiteX46" fmla="*/ 1991484 w 2038796"/>
              <a:gd name="connsiteY46" fmla="*/ 2715151 h 3386383"/>
              <a:gd name="connsiteX47" fmla="*/ 1997094 w 2038796"/>
              <a:gd name="connsiteY47" fmla="*/ 2602955 h 3386383"/>
              <a:gd name="connsiteX48" fmla="*/ 1828800 w 2038796"/>
              <a:gd name="connsiteY48" fmla="*/ 2586126 h 3386383"/>
              <a:gd name="connsiteX49" fmla="*/ 1705383 w 2038796"/>
              <a:gd name="connsiteY49" fmla="*/ 2513198 h 3386383"/>
              <a:gd name="connsiteX50" fmla="*/ 1621237 w 2038796"/>
              <a:gd name="connsiteY50" fmla="*/ 2401002 h 3386383"/>
              <a:gd name="connsiteX51" fmla="*/ 1694164 w 2038796"/>
              <a:gd name="connsiteY51" fmla="*/ 2277586 h 3386383"/>
              <a:gd name="connsiteX52" fmla="*/ 1514650 w 2038796"/>
              <a:gd name="connsiteY52" fmla="*/ 1980266 h 3386383"/>
              <a:gd name="connsiteX53" fmla="*/ 1503430 w 2038796"/>
              <a:gd name="connsiteY53" fmla="*/ 1576359 h 3386383"/>
              <a:gd name="connsiteX54" fmla="*/ 1312696 w 2038796"/>
              <a:gd name="connsiteY54" fmla="*/ 1598797 h 3386383"/>
              <a:gd name="connsiteX55" fmla="*/ 1323916 w 2038796"/>
              <a:gd name="connsiteY55" fmla="*/ 1436114 h 3386383"/>
              <a:gd name="connsiteX56" fmla="*/ 1262208 w 2038796"/>
              <a:gd name="connsiteY56" fmla="*/ 1295869 h 3386383"/>
              <a:gd name="connsiteX57" fmla="*/ 1284648 w 2038796"/>
              <a:gd name="connsiteY57" fmla="*/ 1189282 h 3386383"/>
              <a:gd name="connsiteX58" fmla="*/ 1256599 w 2038796"/>
              <a:gd name="connsiteY58" fmla="*/ 1026597 h 3386383"/>
              <a:gd name="connsiteX59" fmla="*/ 1256599 w 2038796"/>
              <a:gd name="connsiteY59" fmla="*/ 830254 h 3386383"/>
              <a:gd name="connsiteX60" fmla="*/ 970498 w 2038796"/>
              <a:gd name="connsiteY60" fmla="*/ 661959 h 3386383"/>
              <a:gd name="connsiteX61" fmla="*/ 1015376 w 2038796"/>
              <a:gd name="connsiteY61" fmla="*/ 572202 h 3386383"/>
              <a:gd name="connsiteX62" fmla="*/ 1150012 w 2038796"/>
              <a:gd name="connsiteY62" fmla="*/ 431957 h 3386383"/>
              <a:gd name="connsiteX63" fmla="*/ 1166841 w 2038796"/>
              <a:gd name="connsiteY63" fmla="*/ 263662 h 3386383"/>
              <a:gd name="connsiteX64" fmla="*/ 1161232 w 2038796"/>
              <a:gd name="connsiteY64" fmla="*/ 145856 h 3386383"/>
              <a:gd name="connsiteX65" fmla="*/ 1093914 w 2038796"/>
              <a:gd name="connsiteY65" fmla="*/ 84149 h 3386383"/>
              <a:gd name="connsiteX66" fmla="*/ 987327 w 2038796"/>
              <a:gd name="connsiteY66" fmla="*/ 44880 h 3386383"/>
              <a:gd name="connsiteX67" fmla="*/ 869522 w 2038796"/>
              <a:gd name="connsiteY67"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56348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90007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90007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 name="connsiteX0" fmla="*/ 869522 w 2038796"/>
              <a:gd name="connsiteY0" fmla="*/ 0 h 3386383"/>
              <a:gd name="connsiteX1" fmla="*/ 779764 w 2038796"/>
              <a:gd name="connsiteY1" fmla="*/ 67319 h 3386383"/>
              <a:gd name="connsiteX2" fmla="*/ 751715 w 2038796"/>
              <a:gd name="connsiteY2" fmla="*/ 173905 h 3386383"/>
              <a:gd name="connsiteX3" fmla="*/ 690007 w 2038796"/>
              <a:gd name="connsiteY3" fmla="*/ 409517 h 3386383"/>
              <a:gd name="connsiteX4" fmla="*/ 678788 w 2038796"/>
              <a:gd name="connsiteY4" fmla="*/ 516105 h 3386383"/>
              <a:gd name="connsiteX5" fmla="*/ 488053 w 2038796"/>
              <a:gd name="connsiteY5" fmla="*/ 617081 h 3386383"/>
              <a:gd name="connsiteX6" fmla="*/ 280491 w 2038796"/>
              <a:gd name="connsiteY6" fmla="*/ 673178 h 3386383"/>
              <a:gd name="connsiteX7" fmla="*/ 218783 w 2038796"/>
              <a:gd name="connsiteY7" fmla="*/ 897571 h 3386383"/>
              <a:gd name="connsiteX8" fmla="*/ 168294 w 2038796"/>
              <a:gd name="connsiteY8" fmla="*/ 1032207 h 3386383"/>
              <a:gd name="connsiteX9" fmla="*/ 72927 w 2038796"/>
              <a:gd name="connsiteY9" fmla="*/ 1161233 h 3386383"/>
              <a:gd name="connsiteX10" fmla="*/ 0 w 2038796"/>
              <a:gd name="connsiteY10" fmla="*/ 1295868 h 3386383"/>
              <a:gd name="connsiteX11" fmla="*/ 134635 w 2038796"/>
              <a:gd name="connsiteY11" fmla="*/ 1654896 h 3386383"/>
              <a:gd name="connsiteX12" fmla="*/ 241222 w 2038796"/>
              <a:gd name="connsiteY12" fmla="*/ 1727824 h 3386383"/>
              <a:gd name="connsiteX13" fmla="*/ 291710 w 2038796"/>
              <a:gd name="connsiteY13" fmla="*/ 1694165 h 3386383"/>
              <a:gd name="connsiteX14" fmla="*/ 336589 w 2038796"/>
              <a:gd name="connsiteY14" fmla="*/ 1750263 h 3386383"/>
              <a:gd name="connsiteX15" fmla="*/ 387077 w 2038796"/>
              <a:gd name="connsiteY15" fmla="*/ 3276133 h 3386383"/>
              <a:gd name="connsiteX16" fmla="*/ 448785 w 2038796"/>
              <a:gd name="connsiteY16" fmla="*/ 3248084 h 3386383"/>
              <a:gd name="connsiteX17" fmla="*/ 431956 w 2038796"/>
              <a:gd name="connsiteY17" fmla="*/ 2372953 h 3386383"/>
              <a:gd name="connsiteX18" fmla="*/ 482444 w 2038796"/>
              <a:gd name="connsiteY18" fmla="*/ 2384172 h 3386383"/>
              <a:gd name="connsiteX19" fmla="*/ 516103 w 2038796"/>
              <a:gd name="connsiteY19" fmla="*/ 3068570 h 3386383"/>
              <a:gd name="connsiteX20" fmla="*/ 583421 w 2038796"/>
              <a:gd name="connsiteY20" fmla="*/ 3074180 h 3386383"/>
              <a:gd name="connsiteX21" fmla="*/ 572201 w 2038796"/>
              <a:gd name="connsiteY21" fmla="*/ 2406612 h 3386383"/>
              <a:gd name="connsiteX22" fmla="*/ 964888 w 2038796"/>
              <a:gd name="connsiteY22" fmla="*/ 2412222 h 3386383"/>
              <a:gd name="connsiteX23" fmla="*/ 970498 w 2038796"/>
              <a:gd name="connsiteY23" fmla="*/ 2816128 h 3386383"/>
              <a:gd name="connsiteX24" fmla="*/ 1026596 w 2038796"/>
              <a:gd name="connsiteY24" fmla="*/ 2827348 h 3386383"/>
              <a:gd name="connsiteX25" fmla="*/ 1020986 w 2038796"/>
              <a:gd name="connsiteY25" fmla="*/ 3001252 h 3386383"/>
              <a:gd name="connsiteX26" fmla="*/ 1009767 w 2038796"/>
              <a:gd name="connsiteY26" fmla="*/ 3124668 h 3386383"/>
              <a:gd name="connsiteX27" fmla="*/ 1020986 w 2038796"/>
              <a:gd name="connsiteY27" fmla="*/ 3343451 h 3386383"/>
              <a:gd name="connsiteX28" fmla="*/ 1217330 w 2038796"/>
              <a:gd name="connsiteY28" fmla="*/ 3360280 h 3386383"/>
              <a:gd name="connsiteX29" fmla="*/ 1211720 w 2038796"/>
              <a:gd name="connsiteY29" fmla="*/ 3175157 h 3386383"/>
              <a:gd name="connsiteX30" fmla="*/ 1228549 w 2038796"/>
              <a:gd name="connsiteY30" fmla="*/ 3001253 h 3386383"/>
              <a:gd name="connsiteX31" fmla="*/ 1211720 w 2038796"/>
              <a:gd name="connsiteY31" fmla="*/ 2872226 h 3386383"/>
              <a:gd name="connsiteX32" fmla="*/ 1234159 w 2038796"/>
              <a:gd name="connsiteY32" fmla="*/ 2832958 h 3386383"/>
              <a:gd name="connsiteX33" fmla="*/ 1250988 w 2038796"/>
              <a:gd name="connsiteY33" fmla="*/ 2614175 h 3386383"/>
              <a:gd name="connsiteX34" fmla="*/ 1256599 w 2038796"/>
              <a:gd name="connsiteY34" fmla="*/ 2501979 h 3386383"/>
              <a:gd name="connsiteX35" fmla="*/ 1262209 w 2038796"/>
              <a:gd name="connsiteY35" fmla="*/ 2367343 h 3386383"/>
              <a:gd name="connsiteX36" fmla="*/ 1357574 w 2038796"/>
              <a:gd name="connsiteY36" fmla="*/ 2518809 h 3386383"/>
              <a:gd name="connsiteX37" fmla="*/ 1368794 w 2038796"/>
              <a:gd name="connsiteY37" fmla="*/ 3057351 h 3386383"/>
              <a:gd name="connsiteX38" fmla="*/ 1413673 w 2038796"/>
              <a:gd name="connsiteY38" fmla="*/ 3062960 h 3386383"/>
              <a:gd name="connsiteX39" fmla="*/ 1419283 w 2038796"/>
              <a:gd name="connsiteY39" fmla="*/ 2574906 h 3386383"/>
              <a:gd name="connsiteX40" fmla="*/ 1469772 w 2038796"/>
              <a:gd name="connsiteY40" fmla="*/ 2586126 h 3386383"/>
              <a:gd name="connsiteX41" fmla="*/ 1480991 w 2038796"/>
              <a:gd name="connsiteY41" fmla="*/ 3242474 h 3386383"/>
              <a:gd name="connsiteX42" fmla="*/ 1531479 w 2038796"/>
              <a:gd name="connsiteY42" fmla="*/ 3225645 h 3386383"/>
              <a:gd name="connsiteX43" fmla="*/ 1537090 w 2038796"/>
              <a:gd name="connsiteY43" fmla="*/ 2754420 h 3386383"/>
              <a:gd name="connsiteX44" fmla="*/ 1604407 w 2038796"/>
              <a:gd name="connsiteY44" fmla="*/ 2911495 h 3386383"/>
              <a:gd name="connsiteX45" fmla="*/ 1991484 w 2038796"/>
              <a:gd name="connsiteY45" fmla="*/ 2715151 h 3386383"/>
              <a:gd name="connsiteX46" fmla="*/ 1997094 w 2038796"/>
              <a:gd name="connsiteY46" fmla="*/ 2602955 h 3386383"/>
              <a:gd name="connsiteX47" fmla="*/ 1828800 w 2038796"/>
              <a:gd name="connsiteY47" fmla="*/ 2586126 h 3386383"/>
              <a:gd name="connsiteX48" fmla="*/ 1705383 w 2038796"/>
              <a:gd name="connsiteY48" fmla="*/ 2513198 h 3386383"/>
              <a:gd name="connsiteX49" fmla="*/ 1621237 w 2038796"/>
              <a:gd name="connsiteY49" fmla="*/ 2401002 h 3386383"/>
              <a:gd name="connsiteX50" fmla="*/ 1694164 w 2038796"/>
              <a:gd name="connsiteY50" fmla="*/ 2277586 h 3386383"/>
              <a:gd name="connsiteX51" fmla="*/ 1514650 w 2038796"/>
              <a:gd name="connsiteY51" fmla="*/ 1980266 h 3386383"/>
              <a:gd name="connsiteX52" fmla="*/ 1503430 w 2038796"/>
              <a:gd name="connsiteY52" fmla="*/ 1576359 h 3386383"/>
              <a:gd name="connsiteX53" fmla="*/ 1312696 w 2038796"/>
              <a:gd name="connsiteY53" fmla="*/ 1598797 h 3386383"/>
              <a:gd name="connsiteX54" fmla="*/ 1323916 w 2038796"/>
              <a:gd name="connsiteY54" fmla="*/ 1436114 h 3386383"/>
              <a:gd name="connsiteX55" fmla="*/ 1262208 w 2038796"/>
              <a:gd name="connsiteY55" fmla="*/ 1295869 h 3386383"/>
              <a:gd name="connsiteX56" fmla="*/ 1284648 w 2038796"/>
              <a:gd name="connsiteY56" fmla="*/ 1189282 h 3386383"/>
              <a:gd name="connsiteX57" fmla="*/ 1256599 w 2038796"/>
              <a:gd name="connsiteY57" fmla="*/ 1026597 h 3386383"/>
              <a:gd name="connsiteX58" fmla="*/ 1256599 w 2038796"/>
              <a:gd name="connsiteY58" fmla="*/ 830254 h 3386383"/>
              <a:gd name="connsiteX59" fmla="*/ 970498 w 2038796"/>
              <a:gd name="connsiteY59" fmla="*/ 661959 h 3386383"/>
              <a:gd name="connsiteX60" fmla="*/ 1015376 w 2038796"/>
              <a:gd name="connsiteY60" fmla="*/ 572202 h 3386383"/>
              <a:gd name="connsiteX61" fmla="*/ 1150012 w 2038796"/>
              <a:gd name="connsiteY61" fmla="*/ 431957 h 3386383"/>
              <a:gd name="connsiteX62" fmla="*/ 1166841 w 2038796"/>
              <a:gd name="connsiteY62" fmla="*/ 263662 h 3386383"/>
              <a:gd name="connsiteX63" fmla="*/ 1161232 w 2038796"/>
              <a:gd name="connsiteY63" fmla="*/ 145856 h 3386383"/>
              <a:gd name="connsiteX64" fmla="*/ 1093914 w 2038796"/>
              <a:gd name="connsiteY64" fmla="*/ 84149 h 3386383"/>
              <a:gd name="connsiteX65" fmla="*/ 987327 w 2038796"/>
              <a:gd name="connsiteY65" fmla="*/ 44880 h 3386383"/>
              <a:gd name="connsiteX66" fmla="*/ 869522 w 2038796"/>
              <a:gd name="connsiteY66" fmla="*/ 0 h 3386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038796" h="3386383">
                <a:moveTo>
                  <a:pt x="869522" y="0"/>
                </a:moveTo>
                <a:lnTo>
                  <a:pt x="779764" y="67319"/>
                </a:lnTo>
                <a:lnTo>
                  <a:pt x="751715" y="173905"/>
                </a:lnTo>
                <a:cubicBezTo>
                  <a:pt x="731146" y="252442"/>
                  <a:pt x="676918" y="297321"/>
                  <a:pt x="690007" y="409517"/>
                </a:cubicBezTo>
                <a:lnTo>
                  <a:pt x="678788" y="516105"/>
                </a:lnTo>
                <a:lnTo>
                  <a:pt x="488053" y="617081"/>
                </a:lnTo>
                <a:cubicBezTo>
                  <a:pt x="418866" y="617081"/>
                  <a:pt x="304800" y="639519"/>
                  <a:pt x="280491" y="673178"/>
                </a:cubicBezTo>
                <a:lnTo>
                  <a:pt x="218783" y="897571"/>
                </a:lnTo>
                <a:lnTo>
                  <a:pt x="168294" y="1032207"/>
                </a:lnTo>
                <a:lnTo>
                  <a:pt x="72927" y="1161233"/>
                </a:lnTo>
                <a:lnTo>
                  <a:pt x="0" y="1295868"/>
                </a:lnTo>
                <a:lnTo>
                  <a:pt x="134635" y="1654896"/>
                </a:lnTo>
                <a:lnTo>
                  <a:pt x="241222" y="1727824"/>
                </a:lnTo>
                <a:lnTo>
                  <a:pt x="291710" y="1694165"/>
                </a:lnTo>
                <a:lnTo>
                  <a:pt x="336589" y="1750263"/>
                </a:lnTo>
                <a:lnTo>
                  <a:pt x="387077" y="3276133"/>
                </a:lnTo>
                <a:lnTo>
                  <a:pt x="448785" y="3248084"/>
                </a:lnTo>
                <a:lnTo>
                  <a:pt x="431956" y="2372953"/>
                </a:lnTo>
                <a:lnTo>
                  <a:pt x="482444" y="2384172"/>
                </a:lnTo>
                <a:lnTo>
                  <a:pt x="516103" y="3068570"/>
                </a:lnTo>
                <a:lnTo>
                  <a:pt x="583421" y="3074180"/>
                </a:lnTo>
                <a:lnTo>
                  <a:pt x="572201" y="2406612"/>
                </a:lnTo>
                <a:lnTo>
                  <a:pt x="964888" y="2412222"/>
                </a:lnTo>
                <a:cubicBezTo>
                  <a:pt x="1011637" y="2451490"/>
                  <a:pt x="968628" y="2681493"/>
                  <a:pt x="970498" y="2816128"/>
                </a:cubicBezTo>
                <a:lnTo>
                  <a:pt x="1026596" y="2827348"/>
                </a:lnTo>
                <a:lnTo>
                  <a:pt x="1020986" y="3001252"/>
                </a:lnTo>
                <a:lnTo>
                  <a:pt x="1009767" y="3124668"/>
                </a:lnTo>
                <a:cubicBezTo>
                  <a:pt x="1007897" y="3188246"/>
                  <a:pt x="972368" y="3279873"/>
                  <a:pt x="1020986" y="3343451"/>
                </a:cubicBezTo>
                <a:cubicBezTo>
                  <a:pt x="1086435" y="3420118"/>
                  <a:pt x="1168711" y="3373370"/>
                  <a:pt x="1217330" y="3360280"/>
                </a:cubicBezTo>
                <a:cubicBezTo>
                  <a:pt x="1262209" y="3306052"/>
                  <a:pt x="1206110" y="3229385"/>
                  <a:pt x="1211720" y="3175157"/>
                </a:cubicBezTo>
                <a:lnTo>
                  <a:pt x="1228549" y="3001253"/>
                </a:lnTo>
                <a:cubicBezTo>
                  <a:pt x="1228549" y="2950764"/>
                  <a:pt x="1211720" y="2922715"/>
                  <a:pt x="1211720" y="2872226"/>
                </a:cubicBezTo>
                <a:lnTo>
                  <a:pt x="1234159" y="2832958"/>
                </a:lnTo>
                <a:lnTo>
                  <a:pt x="1250988" y="2614175"/>
                </a:lnTo>
                <a:lnTo>
                  <a:pt x="1256599" y="2501979"/>
                </a:lnTo>
                <a:lnTo>
                  <a:pt x="1262209" y="2367343"/>
                </a:lnTo>
                <a:lnTo>
                  <a:pt x="1357574" y="2518809"/>
                </a:lnTo>
                <a:lnTo>
                  <a:pt x="1368794" y="3057351"/>
                </a:lnTo>
                <a:lnTo>
                  <a:pt x="1413673" y="3062960"/>
                </a:lnTo>
                <a:lnTo>
                  <a:pt x="1419283" y="2574906"/>
                </a:lnTo>
                <a:lnTo>
                  <a:pt x="1469772" y="2586126"/>
                </a:lnTo>
                <a:lnTo>
                  <a:pt x="1480991" y="3242474"/>
                </a:lnTo>
                <a:lnTo>
                  <a:pt x="1531479" y="3225645"/>
                </a:lnTo>
                <a:cubicBezTo>
                  <a:pt x="1533349" y="3068570"/>
                  <a:pt x="1535220" y="2911495"/>
                  <a:pt x="1537090" y="2754420"/>
                </a:cubicBezTo>
                <a:cubicBezTo>
                  <a:pt x="1559529" y="2806778"/>
                  <a:pt x="1570748" y="2920845"/>
                  <a:pt x="1604407" y="2911495"/>
                </a:cubicBezTo>
                <a:lnTo>
                  <a:pt x="1991484" y="2715151"/>
                </a:lnTo>
                <a:cubicBezTo>
                  <a:pt x="2066282" y="2672142"/>
                  <a:pt x="2040103" y="2595476"/>
                  <a:pt x="1997094" y="2602955"/>
                </a:cubicBezTo>
                <a:lnTo>
                  <a:pt x="1828800" y="2586126"/>
                </a:lnTo>
                <a:cubicBezTo>
                  <a:pt x="1757742" y="2591735"/>
                  <a:pt x="1742782" y="2552467"/>
                  <a:pt x="1705383" y="2513198"/>
                </a:cubicBezTo>
                <a:lnTo>
                  <a:pt x="1621237" y="2401002"/>
                </a:lnTo>
                <a:lnTo>
                  <a:pt x="1694164" y="2277586"/>
                </a:lnTo>
                <a:lnTo>
                  <a:pt x="1514650" y="1980266"/>
                </a:lnTo>
                <a:lnTo>
                  <a:pt x="1503430" y="1576359"/>
                </a:lnTo>
                <a:cubicBezTo>
                  <a:pt x="1458552" y="1527741"/>
                  <a:pt x="1380014" y="1602537"/>
                  <a:pt x="1312696" y="1598797"/>
                </a:cubicBezTo>
                <a:lnTo>
                  <a:pt x="1323916" y="1436114"/>
                </a:lnTo>
                <a:lnTo>
                  <a:pt x="1262208" y="1295869"/>
                </a:lnTo>
                <a:lnTo>
                  <a:pt x="1284648" y="1189282"/>
                </a:lnTo>
                <a:lnTo>
                  <a:pt x="1256599" y="1026597"/>
                </a:lnTo>
                <a:cubicBezTo>
                  <a:pt x="1256599" y="961149"/>
                  <a:pt x="1279039" y="850824"/>
                  <a:pt x="1256599" y="830254"/>
                </a:cubicBezTo>
                <a:lnTo>
                  <a:pt x="970498" y="661959"/>
                </a:lnTo>
                <a:lnTo>
                  <a:pt x="1015376" y="572202"/>
                </a:lnTo>
                <a:lnTo>
                  <a:pt x="1150012" y="431957"/>
                </a:lnTo>
                <a:cubicBezTo>
                  <a:pt x="1178061" y="375859"/>
                  <a:pt x="1161231" y="319760"/>
                  <a:pt x="1166841" y="263662"/>
                </a:cubicBezTo>
                <a:lnTo>
                  <a:pt x="1161232" y="145856"/>
                </a:lnTo>
                <a:lnTo>
                  <a:pt x="1093914" y="84149"/>
                </a:lnTo>
                <a:lnTo>
                  <a:pt x="987327" y="44880"/>
                </a:lnTo>
                <a:lnTo>
                  <a:pt x="86952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1" name="Freeform 6">
            <a:extLst>
              <a:ext uri="{FF2B5EF4-FFF2-40B4-BE49-F238E27FC236}">
                <a16:creationId xmlns:a16="http://schemas.microsoft.com/office/drawing/2014/main" id="{5938B821-0D7E-4E38-A5CD-AF520603F9EE}"/>
              </a:ext>
            </a:extLst>
          </p:cNvPr>
          <p:cNvSpPr/>
          <p:nvPr/>
        </p:nvSpPr>
        <p:spPr>
          <a:xfrm flipH="1">
            <a:off x="6997304" y="3863810"/>
            <a:ext cx="1744199" cy="2217283"/>
          </a:xfrm>
          <a:custGeom>
            <a:avLst/>
            <a:gdLst/>
            <a:ahLst/>
            <a:cxnLst/>
            <a:rect l="l" t="t" r="r" b="b"/>
            <a:pathLst>
              <a:path w="4425823" h="5626251">
                <a:moveTo>
                  <a:pt x="2333544" y="3596735"/>
                </a:moveTo>
                <a:lnTo>
                  <a:pt x="2306249" y="3664974"/>
                </a:lnTo>
                <a:lnTo>
                  <a:pt x="1937759" y="3719565"/>
                </a:lnTo>
                <a:lnTo>
                  <a:pt x="1842225" y="3896986"/>
                </a:lnTo>
                <a:lnTo>
                  <a:pt x="1883168" y="4060759"/>
                </a:lnTo>
                <a:cubicBezTo>
                  <a:pt x="1819479" y="4047111"/>
                  <a:pt x="1755789" y="4210885"/>
                  <a:pt x="1692100" y="4019816"/>
                </a:cubicBezTo>
                <a:lnTo>
                  <a:pt x="1528327" y="4074407"/>
                </a:lnTo>
                <a:lnTo>
                  <a:pt x="1596565" y="4156293"/>
                </a:lnTo>
                <a:lnTo>
                  <a:pt x="1623861" y="5016102"/>
                </a:lnTo>
                <a:lnTo>
                  <a:pt x="2128828" y="5016103"/>
                </a:lnTo>
                <a:lnTo>
                  <a:pt x="2306249" y="4538431"/>
                </a:lnTo>
                <a:lnTo>
                  <a:pt x="2347192" y="4347362"/>
                </a:lnTo>
                <a:lnTo>
                  <a:pt x="2538261" y="3719565"/>
                </a:lnTo>
                <a:close/>
                <a:moveTo>
                  <a:pt x="724533" y="0"/>
                </a:moveTo>
                <a:cubicBezTo>
                  <a:pt x="836693" y="18259"/>
                  <a:pt x="948851" y="-10434"/>
                  <a:pt x="1061010" y="54776"/>
                </a:cubicBezTo>
                <a:cubicBezTo>
                  <a:pt x="1100135" y="161720"/>
                  <a:pt x="1178387" y="268664"/>
                  <a:pt x="1178387" y="375608"/>
                </a:cubicBezTo>
                <a:lnTo>
                  <a:pt x="1115787" y="563409"/>
                </a:lnTo>
                <a:lnTo>
                  <a:pt x="1217513" y="657311"/>
                </a:lnTo>
                <a:lnTo>
                  <a:pt x="1154913" y="751212"/>
                </a:lnTo>
                <a:lnTo>
                  <a:pt x="1186213" y="852938"/>
                </a:lnTo>
                <a:lnTo>
                  <a:pt x="1154913" y="939014"/>
                </a:lnTo>
                <a:lnTo>
                  <a:pt x="1154913" y="1079866"/>
                </a:lnTo>
                <a:lnTo>
                  <a:pt x="967110" y="1087692"/>
                </a:lnTo>
                <a:lnTo>
                  <a:pt x="1397491" y="1690224"/>
                </a:lnTo>
                <a:lnTo>
                  <a:pt x="1507041" y="1525898"/>
                </a:lnTo>
                <a:lnTo>
                  <a:pt x="1600943" y="1189417"/>
                </a:lnTo>
                <a:cubicBezTo>
                  <a:pt x="1673977" y="1085082"/>
                  <a:pt x="1856563" y="996399"/>
                  <a:pt x="1890471" y="1040741"/>
                </a:cubicBezTo>
                <a:cubicBezTo>
                  <a:pt x="1913947" y="1077259"/>
                  <a:pt x="1804397" y="1309403"/>
                  <a:pt x="1843522" y="1455473"/>
                </a:cubicBezTo>
                <a:cubicBezTo>
                  <a:pt x="1739187" y="1546764"/>
                  <a:pt x="1650504" y="1630233"/>
                  <a:pt x="1647894" y="1752825"/>
                </a:cubicBezTo>
                <a:lnTo>
                  <a:pt x="1726144" y="1823250"/>
                </a:lnTo>
                <a:lnTo>
                  <a:pt x="1600943" y="2042355"/>
                </a:lnTo>
                <a:lnTo>
                  <a:pt x="1757446" y="1995403"/>
                </a:lnTo>
                <a:cubicBezTo>
                  <a:pt x="1812222" y="1945844"/>
                  <a:pt x="1876126" y="1867593"/>
                  <a:pt x="1921773" y="1846727"/>
                </a:cubicBezTo>
                <a:cubicBezTo>
                  <a:pt x="1967419" y="1825860"/>
                  <a:pt x="1994808" y="1862377"/>
                  <a:pt x="2031325" y="1870203"/>
                </a:cubicBezTo>
                <a:lnTo>
                  <a:pt x="2101751" y="1721525"/>
                </a:lnTo>
                <a:cubicBezTo>
                  <a:pt x="2144789" y="1712395"/>
                  <a:pt x="2269990" y="1632840"/>
                  <a:pt x="2297378" y="1651098"/>
                </a:cubicBezTo>
                <a:cubicBezTo>
                  <a:pt x="2425188" y="1716308"/>
                  <a:pt x="2255644" y="1750217"/>
                  <a:pt x="2234776" y="1799776"/>
                </a:cubicBezTo>
                <a:cubicBezTo>
                  <a:pt x="2349544" y="1810210"/>
                  <a:pt x="2566040" y="1773691"/>
                  <a:pt x="2579081" y="1831076"/>
                </a:cubicBezTo>
                <a:lnTo>
                  <a:pt x="2602557" y="2011054"/>
                </a:lnTo>
                <a:cubicBezTo>
                  <a:pt x="2581689" y="2018879"/>
                  <a:pt x="2571255" y="2029311"/>
                  <a:pt x="2539955" y="2034528"/>
                </a:cubicBezTo>
                <a:cubicBezTo>
                  <a:pt x="2508655" y="2039745"/>
                  <a:pt x="2491700" y="2043658"/>
                  <a:pt x="2414754" y="2042354"/>
                </a:cubicBezTo>
                <a:cubicBezTo>
                  <a:pt x="2337807" y="2041049"/>
                  <a:pt x="2190434" y="2031921"/>
                  <a:pt x="2078274" y="2026704"/>
                </a:cubicBezTo>
                <a:lnTo>
                  <a:pt x="2172176" y="2237982"/>
                </a:lnTo>
                <a:cubicBezTo>
                  <a:pt x="2018283" y="2326667"/>
                  <a:pt x="1919164" y="2399700"/>
                  <a:pt x="1710495" y="2504034"/>
                </a:cubicBezTo>
                <a:cubicBezTo>
                  <a:pt x="1689629" y="2603151"/>
                  <a:pt x="1848739" y="2616195"/>
                  <a:pt x="1960900" y="2691837"/>
                </a:cubicBezTo>
                <a:lnTo>
                  <a:pt x="2117400" y="2777914"/>
                </a:lnTo>
                <a:cubicBezTo>
                  <a:pt x="2315637" y="2877032"/>
                  <a:pt x="2803399" y="2741395"/>
                  <a:pt x="3040762" y="2887465"/>
                </a:cubicBezTo>
                <a:cubicBezTo>
                  <a:pt x="3155528" y="2986582"/>
                  <a:pt x="3121621" y="3171779"/>
                  <a:pt x="3103362" y="3278721"/>
                </a:cubicBezTo>
                <a:lnTo>
                  <a:pt x="3745022" y="4256859"/>
                </a:lnTo>
                <a:lnTo>
                  <a:pt x="3588519" y="4468136"/>
                </a:lnTo>
                <a:lnTo>
                  <a:pt x="3870223" y="4781140"/>
                </a:lnTo>
                <a:lnTo>
                  <a:pt x="4050201" y="4765490"/>
                </a:lnTo>
                <a:lnTo>
                  <a:pt x="4222353" y="4843740"/>
                </a:lnTo>
                <a:cubicBezTo>
                  <a:pt x="4287562" y="4833307"/>
                  <a:pt x="4344948" y="4713323"/>
                  <a:pt x="4417980" y="4812440"/>
                </a:cubicBezTo>
                <a:cubicBezTo>
                  <a:pt x="4480580" y="4940252"/>
                  <a:pt x="4151926" y="5099361"/>
                  <a:pt x="4018899" y="5242821"/>
                </a:cubicBezTo>
                <a:lnTo>
                  <a:pt x="3901523" y="5203696"/>
                </a:lnTo>
                <a:lnTo>
                  <a:pt x="3948474" y="5266296"/>
                </a:lnTo>
                <a:lnTo>
                  <a:pt x="3713721" y="5383674"/>
                </a:lnTo>
                <a:lnTo>
                  <a:pt x="3549393" y="5141094"/>
                </a:lnTo>
                <a:lnTo>
                  <a:pt x="3572869" y="5031544"/>
                </a:lnTo>
                <a:lnTo>
                  <a:pt x="3392892" y="4718539"/>
                </a:lnTo>
                <a:lnTo>
                  <a:pt x="3275515" y="4773314"/>
                </a:lnTo>
                <a:lnTo>
                  <a:pt x="3009462" y="4280334"/>
                </a:lnTo>
                <a:lnTo>
                  <a:pt x="2978161" y="4436836"/>
                </a:lnTo>
                <a:lnTo>
                  <a:pt x="2657332" y="4413360"/>
                </a:lnTo>
                <a:cubicBezTo>
                  <a:pt x="2626031" y="4614204"/>
                  <a:pt x="2602557" y="4768098"/>
                  <a:pt x="2610382" y="4945467"/>
                </a:cubicBezTo>
                <a:cubicBezTo>
                  <a:pt x="2691240" y="5078494"/>
                  <a:pt x="2725151" y="5117620"/>
                  <a:pt x="2727758" y="5297597"/>
                </a:cubicBezTo>
                <a:lnTo>
                  <a:pt x="2845135" y="5407148"/>
                </a:lnTo>
                <a:cubicBezTo>
                  <a:pt x="2858177" y="5461924"/>
                  <a:pt x="2980770" y="5524523"/>
                  <a:pt x="2884260" y="5571475"/>
                </a:cubicBezTo>
                <a:cubicBezTo>
                  <a:pt x="2790358" y="5587125"/>
                  <a:pt x="2688633" y="5618426"/>
                  <a:pt x="2571255" y="5587125"/>
                </a:cubicBezTo>
                <a:cubicBezTo>
                  <a:pt x="2479962" y="5537565"/>
                  <a:pt x="2404321" y="5464533"/>
                  <a:pt x="2344328" y="5375848"/>
                </a:cubicBezTo>
                <a:lnTo>
                  <a:pt x="2258252" y="5368023"/>
                </a:lnTo>
                <a:lnTo>
                  <a:pt x="2211301" y="5219347"/>
                </a:lnTo>
                <a:lnTo>
                  <a:pt x="2062624" y="5211521"/>
                </a:lnTo>
                <a:lnTo>
                  <a:pt x="2172176" y="5297597"/>
                </a:lnTo>
                <a:lnTo>
                  <a:pt x="2140876" y="5422799"/>
                </a:lnTo>
                <a:lnTo>
                  <a:pt x="2156527" y="5602775"/>
                </a:lnTo>
                <a:lnTo>
                  <a:pt x="2007849" y="5626251"/>
                </a:lnTo>
                <a:lnTo>
                  <a:pt x="1960898" y="5493224"/>
                </a:lnTo>
                <a:lnTo>
                  <a:pt x="2046974" y="5375848"/>
                </a:lnTo>
                <a:lnTo>
                  <a:pt x="1577467" y="5258472"/>
                </a:lnTo>
                <a:lnTo>
                  <a:pt x="1037535" y="5368023"/>
                </a:lnTo>
                <a:lnTo>
                  <a:pt x="998411" y="5563650"/>
                </a:lnTo>
                <a:cubicBezTo>
                  <a:pt x="961894" y="5665377"/>
                  <a:pt x="862776" y="5610601"/>
                  <a:pt x="771483" y="5563650"/>
                </a:cubicBezTo>
                <a:lnTo>
                  <a:pt x="771483" y="5391498"/>
                </a:lnTo>
                <a:lnTo>
                  <a:pt x="849734" y="5375848"/>
                </a:lnTo>
                <a:lnTo>
                  <a:pt x="888859" y="5281947"/>
                </a:lnTo>
                <a:lnTo>
                  <a:pt x="1014061" y="5234996"/>
                </a:lnTo>
                <a:lnTo>
                  <a:pt x="716707" y="5156745"/>
                </a:lnTo>
                <a:cubicBezTo>
                  <a:pt x="708881" y="5240213"/>
                  <a:pt x="763656" y="5354981"/>
                  <a:pt x="693231" y="5407148"/>
                </a:cubicBezTo>
                <a:cubicBezTo>
                  <a:pt x="607156" y="5430624"/>
                  <a:pt x="568029" y="5360198"/>
                  <a:pt x="505429" y="5336723"/>
                </a:cubicBezTo>
                <a:lnTo>
                  <a:pt x="497604" y="5188045"/>
                </a:lnTo>
                <a:lnTo>
                  <a:pt x="591505" y="5172396"/>
                </a:lnTo>
                <a:lnTo>
                  <a:pt x="638457" y="5055018"/>
                </a:lnTo>
                <a:cubicBezTo>
                  <a:pt x="677583" y="4963725"/>
                  <a:pt x="1170564" y="5060235"/>
                  <a:pt x="1436616" y="5062844"/>
                </a:cubicBezTo>
                <a:lnTo>
                  <a:pt x="1389665" y="4069056"/>
                </a:lnTo>
                <a:lnTo>
                  <a:pt x="1428791" y="4037755"/>
                </a:lnTo>
                <a:lnTo>
                  <a:pt x="1444441" y="3943855"/>
                </a:lnTo>
                <a:lnTo>
                  <a:pt x="1319240" y="3920379"/>
                </a:lnTo>
                <a:lnTo>
                  <a:pt x="1240988" y="3810828"/>
                </a:lnTo>
                <a:cubicBezTo>
                  <a:pt x="972325" y="3852563"/>
                  <a:pt x="813217" y="4144699"/>
                  <a:pt x="693232" y="3787353"/>
                </a:cubicBezTo>
                <a:lnTo>
                  <a:pt x="137650" y="1940628"/>
                </a:lnTo>
                <a:cubicBezTo>
                  <a:pt x="56789" y="1677183"/>
                  <a:pt x="-78845" y="1265061"/>
                  <a:pt x="59398" y="1142468"/>
                </a:cubicBezTo>
                <a:cubicBezTo>
                  <a:pt x="234158" y="980749"/>
                  <a:pt x="260243" y="1077257"/>
                  <a:pt x="380227" y="1150292"/>
                </a:cubicBezTo>
                <a:cubicBezTo>
                  <a:pt x="375011" y="1048565"/>
                  <a:pt x="455870" y="837287"/>
                  <a:pt x="560204" y="837287"/>
                </a:cubicBezTo>
                <a:lnTo>
                  <a:pt x="411527" y="563409"/>
                </a:lnTo>
                <a:cubicBezTo>
                  <a:pt x="375011" y="430382"/>
                  <a:pt x="401095" y="320830"/>
                  <a:pt x="442829" y="187803"/>
                </a:cubicBezTo>
                <a:cubicBezTo>
                  <a:pt x="528905" y="54775"/>
                  <a:pt x="630632" y="62602"/>
                  <a:pt x="72453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nvGrpSpPr>
          <p:cNvPr id="32" name="Group 31">
            <a:extLst>
              <a:ext uri="{FF2B5EF4-FFF2-40B4-BE49-F238E27FC236}">
                <a16:creationId xmlns:a16="http://schemas.microsoft.com/office/drawing/2014/main" id="{6B642D8E-37B0-44E8-95E5-6583F4760622}"/>
              </a:ext>
            </a:extLst>
          </p:cNvPr>
          <p:cNvGrpSpPr/>
          <p:nvPr/>
        </p:nvGrpSpPr>
        <p:grpSpPr>
          <a:xfrm>
            <a:off x="4611928" y="4617259"/>
            <a:ext cx="2808123" cy="1367790"/>
            <a:chOff x="4611928" y="4617259"/>
            <a:chExt cx="2808123" cy="1367790"/>
          </a:xfrm>
        </p:grpSpPr>
        <p:sp>
          <p:nvSpPr>
            <p:cNvPr id="5" name="Oval 4">
              <a:extLst>
                <a:ext uri="{FF2B5EF4-FFF2-40B4-BE49-F238E27FC236}">
                  <a16:creationId xmlns:a16="http://schemas.microsoft.com/office/drawing/2014/main" id="{28F2FC2F-08E8-4411-A855-3C7A0030B8EE}"/>
                </a:ext>
              </a:extLst>
            </p:cNvPr>
            <p:cNvSpPr/>
            <p:nvPr/>
          </p:nvSpPr>
          <p:spPr>
            <a:xfrm>
              <a:off x="4611928" y="4617259"/>
              <a:ext cx="2808123" cy="31201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6" name="Rectangle 5">
              <a:extLst>
                <a:ext uri="{FF2B5EF4-FFF2-40B4-BE49-F238E27FC236}">
                  <a16:creationId xmlns:a16="http://schemas.microsoft.com/office/drawing/2014/main" id="{BE380056-28AE-4B4F-8178-95B57FEE4D0E}"/>
                </a:ext>
              </a:extLst>
            </p:cNvPr>
            <p:cNvSpPr/>
            <p:nvPr/>
          </p:nvSpPr>
          <p:spPr>
            <a:xfrm>
              <a:off x="5286306" y="4773267"/>
              <a:ext cx="124805" cy="12117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7" name="Rectangle 6">
              <a:extLst>
                <a:ext uri="{FF2B5EF4-FFF2-40B4-BE49-F238E27FC236}">
                  <a16:creationId xmlns:a16="http://schemas.microsoft.com/office/drawing/2014/main" id="{B340373E-91C8-4ECF-9EC0-F5A31F6A7C7E}"/>
                </a:ext>
              </a:extLst>
            </p:cNvPr>
            <p:cNvSpPr/>
            <p:nvPr/>
          </p:nvSpPr>
          <p:spPr>
            <a:xfrm>
              <a:off x="6593988" y="4773267"/>
              <a:ext cx="124805" cy="121178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17" name="Group 16">
            <a:extLst>
              <a:ext uri="{FF2B5EF4-FFF2-40B4-BE49-F238E27FC236}">
                <a16:creationId xmlns:a16="http://schemas.microsoft.com/office/drawing/2014/main" id="{63D51CED-19D5-4A03-9B50-E987733B8969}"/>
              </a:ext>
            </a:extLst>
          </p:cNvPr>
          <p:cNvGrpSpPr/>
          <p:nvPr/>
        </p:nvGrpSpPr>
        <p:grpSpPr>
          <a:xfrm>
            <a:off x="812773" y="1489362"/>
            <a:ext cx="2369648" cy="3108544"/>
            <a:chOff x="1335714" y="1609127"/>
            <a:chExt cx="2369648" cy="3108544"/>
          </a:xfrm>
        </p:grpSpPr>
        <p:sp>
          <p:nvSpPr>
            <p:cNvPr id="18" name="TextBox 17">
              <a:extLst>
                <a:ext uri="{FF2B5EF4-FFF2-40B4-BE49-F238E27FC236}">
                  <a16:creationId xmlns:a16="http://schemas.microsoft.com/office/drawing/2014/main" id="{216D4231-4432-408D-BCFE-BFC6D247D4D0}"/>
                </a:ext>
              </a:extLst>
            </p:cNvPr>
            <p:cNvSpPr txBox="1"/>
            <p:nvPr/>
          </p:nvSpPr>
          <p:spPr>
            <a:xfrm>
              <a:off x="1343487" y="1916904"/>
              <a:ext cx="2361875" cy="2800767"/>
            </a:xfrm>
            <a:prstGeom prst="rect">
              <a:avLst/>
            </a:prstGeom>
            <a:noFill/>
          </p:spPr>
          <p:txBody>
            <a:bodyPr wrap="square" rtlCol="0">
              <a:spAutoFit/>
            </a:bodyPr>
            <a:lstStyle/>
            <a:p>
              <a:pPr marR="0" lvl="0" defTabSz="914286" rtl="0" eaLnBrk="1" fontAlgn="auto" latinLnBrk="0" hangingPunct="1">
                <a:lnSpc>
                  <a:spcPct val="100000"/>
                </a:lnSpc>
                <a:spcBef>
                  <a:spcPts val="0"/>
                </a:spcBef>
                <a:spcAft>
                  <a:spcPts val="0"/>
                </a:spcAft>
                <a:buClrTx/>
                <a:buSzTx/>
                <a:tabLst/>
                <a:defRPr/>
              </a:pPr>
              <a:r>
                <a:rPr kumimoji="0" lang="en-US" altLang="ko-KR" sz="110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Projects are compliance with Company’s vision.</a:t>
              </a:r>
            </a:p>
            <a:p>
              <a:pPr marR="0" lvl="0" defTabSz="914286" rtl="0" eaLnBrk="1" fontAlgn="auto" latinLnBrk="0" hangingPunct="1">
                <a:lnSpc>
                  <a:spcPct val="100000"/>
                </a:lnSpc>
                <a:spcBef>
                  <a:spcPts val="0"/>
                </a:spcBef>
                <a:spcAft>
                  <a:spcPts val="0"/>
                </a:spcAft>
                <a:buClrTx/>
                <a:buSzTx/>
                <a:tabLst/>
                <a:defRPr/>
              </a:pPr>
              <a:endParaRPr kumimoji="0" lang="en-US" altLang="ko-KR" sz="110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R="0" lvl="0" defTabSz="914286" rtl="0" eaLnBrk="1" fontAlgn="auto" latinLnBrk="0" hangingPunct="1">
                <a:lnSpc>
                  <a:spcPct val="100000"/>
                </a:lnSpc>
                <a:spcBef>
                  <a:spcPts val="0"/>
                </a:spcBef>
                <a:spcAft>
                  <a:spcPts val="0"/>
                </a:spcAft>
                <a:buClrTx/>
                <a:buSzTx/>
                <a:tabLst/>
                <a:defRPr/>
              </a:pPr>
              <a:r>
                <a:rPr kumimoji="0" lang="en-US" altLang="ko-KR" sz="110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Cinecoin</a:t>
              </a:r>
              <a:r>
                <a:rPr kumimoji="0" lang="en-US" altLang="ko-KR" sz="110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takes full advantage of film segment, low cost, short </a:t>
              </a:r>
              <a:r>
                <a:rPr lang="en-US" altLang="ko-KR" sz="1100" dirty="0">
                  <a:solidFill>
                    <a:prstClr val="black">
                      <a:lumMod val="75000"/>
                      <a:lumOff val="25000"/>
                    </a:prstClr>
                  </a:solidFill>
                  <a:latin typeface="Arial"/>
                  <a:cs typeface="Arial" pitchFamily="34" charset="0"/>
                </a:rPr>
                <a:t>investing period, large market effect, it creates revenue and it is also an innovation of collecting big data. </a:t>
              </a:r>
            </a:p>
            <a:p>
              <a:pPr marR="0" lvl="0" defTabSz="914286" rtl="0" eaLnBrk="1" fontAlgn="auto" latinLnBrk="0" hangingPunct="1">
                <a:lnSpc>
                  <a:spcPct val="100000"/>
                </a:lnSpc>
                <a:spcBef>
                  <a:spcPts val="0"/>
                </a:spcBef>
                <a:spcAft>
                  <a:spcPts val="0"/>
                </a:spcAft>
                <a:buClrTx/>
                <a:buSzTx/>
                <a:tabLst/>
                <a:defRPr/>
              </a:pPr>
              <a:endParaRPr lang="en-US" altLang="ko-KR" sz="1100" dirty="0">
                <a:solidFill>
                  <a:prstClr val="black">
                    <a:lumMod val="75000"/>
                    <a:lumOff val="25000"/>
                  </a:prstClr>
                </a:solidFill>
                <a:latin typeface="Arial"/>
                <a:cs typeface="Arial" pitchFamily="34" charset="0"/>
              </a:endParaRPr>
            </a:p>
            <a:p>
              <a:pPr marR="0" lvl="0" defTabSz="914286" rtl="0" eaLnBrk="1" fontAlgn="auto" latinLnBrk="0" hangingPunct="1">
                <a:lnSpc>
                  <a:spcPct val="100000"/>
                </a:lnSpc>
                <a:spcBef>
                  <a:spcPts val="0"/>
                </a:spcBef>
                <a:spcAft>
                  <a:spcPts val="0"/>
                </a:spcAft>
                <a:buClrTx/>
                <a:buSzTx/>
                <a:tabLst/>
                <a:defRPr/>
              </a:pPr>
              <a:r>
                <a:rPr lang="en-US" altLang="ko-KR" sz="1100" dirty="0" err="1">
                  <a:solidFill>
                    <a:prstClr val="black">
                      <a:lumMod val="75000"/>
                      <a:lumOff val="25000"/>
                    </a:prstClr>
                  </a:solidFill>
                  <a:latin typeface="Arial"/>
                  <a:cs typeface="Arial" pitchFamily="34" charset="0"/>
                </a:rPr>
                <a:t>CineAD</a:t>
              </a:r>
              <a:r>
                <a:rPr lang="en-US" altLang="ko-KR" sz="1100" dirty="0">
                  <a:solidFill>
                    <a:prstClr val="black">
                      <a:lumMod val="75000"/>
                      <a:lumOff val="25000"/>
                    </a:prstClr>
                  </a:solidFill>
                  <a:latin typeface="Arial"/>
                  <a:cs typeface="Arial" pitchFamily="34" charset="0"/>
                </a:rPr>
                <a:t> is designed on current Media Platform, use data and machine learning to benefit customer, which is helpful for deep cooperation with AD companies and enhance profitability.    </a:t>
              </a:r>
              <a:endParaRPr kumimoji="0" lang="en-US" altLang="ko-KR" sz="110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9" name="TextBox 18">
              <a:extLst>
                <a:ext uri="{FF2B5EF4-FFF2-40B4-BE49-F238E27FC236}">
                  <a16:creationId xmlns:a16="http://schemas.microsoft.com/office/drawing/2014/main" id="{A5F5D535-467D-4E51-A587-3EC432CF3F2B}"/>
                </a:ext>
              </a:extLst>
            </p:cNvPr>
            <p:cNvSpPr txBox="1"/>
            <p:nvPr/>
          </p:nvSpPr>
          <p:spPr>
            <a:xfrm>
              <a:off x="1335714" y="1609127"/>
              <a:ext cx="2361875" cy="307777"/>
            </a:xfrm>
            <a:prstGeom prst="rect">
              <a:avLst/>
            </a:prstGeom>
            <a:noFill/>
          </p:spPr>
          <p:txBody>
            <a:bodyPr wrap="square" lIns="108000" rIns="108000" rtlCol="0">
              <a:spAutoFit/>
            </a:bodyPr>
            <a:lstStyle/>
            <a:p>
              <a:pPr marL="0" marR="0" lvl="0" indent="0"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Good Projects </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20" name="Group 19">
            <a:extLst>
              <a:ext uri="{FF2B5EF4-FFF2-40B4-BE49-F238E27FC236}">
                <a16:creationId xmlns:a16="http://schemas.microsoft.com/office/drawing/2014/main" id="{80EF3567-8B11-4DA8-8361-6CC5B72BCBE6}"/>
              </a:ext>
            </a:extLst>
          </p:cNvPr>
          <p:cNvGrpSpPr/>
          <p:nvPr/>
        </p:nvGrpSpPr>
        <p:grpSpPr>
          <a:xfrm>
            <a:off x="8510775" y="1135115"/>
            <a:ext cx="2233425" cy="1920167"/>
            <a:chOff x="1343487" y="1612564"/>
            <a:chExt cx="2361875" cy="1920167"/>
          </a:xfrm>
        </p:grpSpPr>
        <p:sp>
          <p:nvSpPr>
            <p:cNvPr id="21" name="TextBox 20">
              <a:extLst>
                <a:ext uri="{FF2B5EF4-FFF2-40B4-BE49-F238E27FC236}">
                  <a16:creationId xmlns:a16="http://schemas.microsoft.com/office/drawing/2014/main" id="{E1C51592-C39F-46CE-BB25-8E4BCBBD5DE1}"/>
                </a:ext>
              </a:extLst>
            </p:cNvPr>
            <p:cNvSpPr txBox="1"/>
            <p:nvPr/>
          </p:nvSpPr>
          <p:spPr>
            <a:xfrm>
              <a:off x="1343487" y="1916904"/>
              <a:ext cx="2361875" cy="1615827"/>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100" dirty="0">
                  <a:solidFill>
                    <a:prstClr val="black">
                      <a:lumMod val="75000"/>
                      <a:lumOff val="25000"/>
                    </a:prstClr>
                  </a:solidFill>
                  <a:latin typeface="Arial"/>
                  <a:cs typeface="Arial" pitchFamily="34" charset="0"/>
                </a:rPr>
                <a:t>There is no use case in Cinema Media industry to have real time monitor and intelligent consultation service. </a:t>
              </a:r>
            </a:p>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100" dirty="0">
                  <a:solidFill>
                    <a:prstClr val="black">
                      <a:lumMod val="75000"/>
                      <a:lumOff val="25000"/>
                    </a:prstClr>
                  </a:solidFill>
                  <a:latin typeface="Arial"/>
                  <a:cs typeface="Arial" pitchFamily="34" charset="0"/>
                </a:rPr>
                <a:t>Big data in business strategy should be a new vision of executives and it will assist Cineplex to keep the leadership. </a:t>
              </a:r>
              <a:endParaRPr kumimoji="0" lang="en-US" altLang="ko-KR" sz="11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2" name="TextBox 21">
              <a:extLst>
                <a:ext uri="{FF2B5EF4-FFF2-40B4-BE49-F238E27FC236}">
                  <a16:creationId xmlns:a16="http://schemas.microsoft.com/office/drawing/2014/main" id="{A4DDC65E-879E-4674-85FE-0C2E97FD25A7}"/>
                </a:ext>
              </a:extLst>
            </p:cNvPr>
            <p:cNvSpPr txBox="1"/>
            <p:nvPr/>
          </p:nvSpPr>
          <p:spPr>
            <a:xfrm>
              <a:off x="1343487" y="1612564"/>
              <a:ext cx="2361875" cy="307777"/>
            </a:xfrm>
            <a:prstGeom prst="rect">
              <a:avLst/>
            </a:prstGeom>
            <a:noFill/>
          </p:spPr>
          <p:txBody>
            <a:bodyPr wrap="square" lIns="108000" rIns="108000"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Good Time</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23" name="Group 22">
            <a:extLst>
              <a:ext uri="{FF2B5EF4-FFF2-40B4-BE49-F238E27FC236}">
                <a16:creationId xmlns:a16="http://schemas.microsoft.com/office/drawing/2014/main" id="{D18E6B93-8F8D-4B55-8932-6D2D16075340}"/>
              </a:ext>
            </a:extLst>
          </p:cNvPr>
          <p:cNvGrpSpPr/>
          <p:nvPr/>
        </p:nvGrpSpPr>
        <p:grpSpPr>
          <a:xfrm>
            <a:off x="9331457" y="3544703"/>
            <a:ext cx="2380210" cy="2230530"/>
            <a:chOff x="1221221" y="887184"/>
            <a:chExt cx="2458285" cy="2230530"/>
          </a:xfrm>
        </p:grpSpPr>
        <p:sp>
          <p:nvSpPr>
            <p:cNvPr id="24" name="TextBox 23">
              <a:extLst>
                <a:ext uri="{FF2B5EF4-FFF2-40B4-BE49-F238E27FC236}">
                  <a16:creationId xmlns:a16="http://schemas.microsoft.com/office/drawing/2014/main" id="{0C423AA2-3B4D-48B0-8645-A684C2D37786}"/>
                </a:ext>
              </a:extLst>
            </p:cNvPr>
            <p:cNvSpPr txBox="1"/>
            <p:nvPr/>
          </p:nvSpPr>
          <p:spPr>
            <a:xfrm>
              <a:off x="1263381" y="1163333"/>
              <a:ext cx="2416125" cy="1954381"/>
            </a:xfrm>
            <a:prstGeom prst="rect">
              <a:avLst/>
            </a:prstGeom>
            <a:noFill/>
          </p:spPr>
          <p:txBody>
            <a:bodyPr wrap="square"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We work hard, step by step, projects are designed and analyzed based on true data, scientific methodology. We considered challenges and we proposed the solutions, we saw the risks but they are under control. </a:t>
              </a:r>
            </a:p>
            <a:p>
              <a:pPr marL="0" marR="0" lvl="0" indent="0" algn="l" defTabSz="914286" rtl="0" eaLnBrk="1" fontAlgn="auto" latinLnBrk="0" hangingPunct="1">
                <a:lnSpc>
                  <a:spcPct val="100000"/>
                </a:lnSpc>
                <a:spcBef>
                  <a:spcPts val="0"/>
                </a:spcBef>
                <a:spcAft>
                  <a:spcPts val="0"/>
                </a:spcAft>
                <a:buClrTx/>
                <a:buSzTx/>
                <a:buFontTx/>
                <a:buNone/>
                <a:tabLst/>
                <a:defRPr/>
              </a:pPr>
              <a:r>
                <a:rPr lang="en-US" altLang="ko-KR" sz="1100" dirty="0">
                  <a:solidFill>
                    <a:prstClr val="black">
                      <a:lumMod val="75000"/>
                      <a:lumOff val="25000"/>
                    </a:prstClr>
                  </a:solidFill>
                  <a:latin typeface="Arial"/>
                  <a:cs typeface="Arial" pitchFamily="34" charset="0"/>
                </a:rPr>
                <a:t>The Machine Learning models  (Recommendation) has already applied and proved its effectiveness in many use cases. </a:t>
              </a:r>
              <a:r>
                <a:rPr kumimoji="0" lang="en-US" altLang="ko-KR" sz="11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p>
          </p:txBody>
        </p:sp>
        <p:sp>
          <p:nvSpPr>
            <p:cNvPr id="25" name="TextBox 24">
              <a:extLst>
                <a:ext uri="{FF2B5EF4-FFF2-40B4-BE49-F238E27FC236}">
                  <a16:creationId xmlns:a16="http://schemas.microsoft.com/office/drawing/2014/main" id="{6C8D3CE9-6048-4EFC-B924-85EA7A7DAD09}"/>
                </a:ext>
              </a:extLst>
            </p:cNvPr>
            <p:cNvSpPr txBox="1"/>
            <p:nvPr/>
          </p:nvSpPr>
          <p:spPr>
            <a:xfrm>
              <a:off x="1221221" y="887184"/>
              <a:ext cx="2361875" cy="307777"/>
            </a:xfrm>
            <a:prstGeom prst="rect">
              <a:avLst/>
            </a:prstGeom>
            <a:noFill/>
          </p:spPr>
          <p:txBody>
            <a:bodyPr wrap="square" lIns="108000" rIns="108000" rtlCol="0">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Good Team </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33" name="그룹 8">
            <a:extLst>
              <a:ext uri="{FF2B5EF4-FFF2-40B4-BE49-F238E27FC236}">
                <a16:creationId xmlns:a16="http://schemas.microsoft.com/office/drawing/2014/main" id="{A471E336-1063-4675-A289-FDB88074E2FE}"/>
              </a:ext>
            </a:extLst>
          </p:cNvPr>
          <p:cNvGrpSpPr/>
          <p:nvPr/>
        </p:nvGrpSpPr>
        <p:grpSpPr>
          <a:xfrm>
            <a:off x="4184761" y="1501888"/>
            <a:ext cx="3838897" cy="2021700"/>
            <a:chOff x="4150351" y="1422827"/>
            <a:chExt cx="3920087" cy="2064457"/>
          </a:xfrm>
        </p:grpSpPr>
        <p:sp>
          <p:nvSpPr>
            <p:cNvPr id="34" name="Oval 21">
              <a:extLst>
                <a:ext uri="{FF2B5EF4-FFF2-40B4-BE49-F238E27FC236}">
                  <a16:creationId xmlns:a16="http://schemas.microsoft.com/office/drawing/2014/main" id="{E925341E-93EB-4942-8F3B-3B297C4E3111}"/>
                </a:ext>
              </a:extLst>
            </p:cNvPr>
            <p:cNvSpPr/>
            <p:nvPr/>
          </p:nvSpPr>
          <p:spPr>
            <a:xfrm rot="19890270" flipV="1">
              <a:off x="6946782" y="1604416"/>
              <a:ext cx="1123656" cy="1139787"/>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35" name="Oval 21">
              <a:extLst>
                <a:ext uri="{FF2B5EF4-FFF2-40B4-BE49-F238E27FC236}">
                  <a16:creationId xmlns:a16="http://schemas.microsoft.com/office/drawing/2014/main" id="{5407C3E4-9AC6-4329-8971-88F6044E575D}"/>
                </a:ext>
              </a:extLst>
            </p:cNvPr>
            <p:cNvSpPr/>
            <p:nvPr/>
          </p:nvSpPr>
          <p:spPr>
            <a:xfrm rot="18850474" flipV="1">
              <a:off x="5702728" y="1977997"/>
              <a:ext cx="1343822" cy="1363113"/>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36" name="Oval 21">
              <a:extLst>
                <a:ext uri="{FF2B5EF4-FFF2-40B4-BE49-F238E27FC236}">
                  <a16:creationId xmlns:a16="http://schemas.microsoft.com/office/drawing/2014/main" id="{30C5BFDF-9714-4FEB-BA86-5991A572B0AB}"/>
                </a:ext>
              </a:extLst>
            </p:cNvPr>
            <p:cNvSpPr/>
            <p:nvPr/>
          </p:nvSpPr>
          <p:spPr>
            <a:xfrm rot="17537713" flipV="1">
              <a:off x="4703331" y="1414998"/>
              <a:ext cx="1090840" cy="1106497"/>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37" name="Oval 21">
              <a:extLst>
                <a:ext uri="{FF2B5EF4-FFF2-40B4-BE49-F238E27FC236}">
                  <a16:creationId xmlns:a16="http://schemas.microsoft.com/office/drawing/2014/main" id="{C1AB126C-8878-4936-BC48-171380B11911}"/>
                </a:ext>
              </a:extLst>
            </p:cNvPr>
            <p:cNvSpPr/>
            <p:nvPr/>
          </p:nvSpPr>
          <p:spPr>
            <a:xfrm rot="18850474" flipV="1">
              <a:off x="4158161" y="2391316"/>
              <a:ext cx="1088158" cy="1103778"/>
            </a:xfrm>
            <a:custGeom>
              <a:avLst/>
              <a:gdLst>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536736 w 2495698"/>
                <a:gd name="connsiteY30" fmla="*/ 2229547 h 2531525"/>
                <a:gd name="connsiteX31" fmla="*/ 1251837 w 2495698"/>
                <a:gd name="connsiteY31" fmla="*/ 2272543 h 2531525"/>
                <a:gd name="connsiteX32" fmla="*/ 1108065 w 2495698"/>
                <a:gd name="connsiteY32" fmla="*/ 2531525 h 2531525"/>
                <a:gd name="connsiteX33" fmla="*/ 739291 w 2495698"/>
                <a:gd name="connsiteY33" fmla="*/ 2432713 h 2531525"/>
                <a:gd name="connsiteX34" fmla="*/ 744274 w 2495698"/>
                <a:gd name="connsiteY34" fmla="*/ 2136543 h 2531525"/>
                <a:gd name="connsiteX35" fmla="*/ 535891 w 2495698"/>
                <a:gd name="connsiteY35" fmla="*/ 1973098 h 2531525"/>
                <a:gd name="connsiteX36" fmla="*/ 540671 w 2495698"/>
                <a:gd name="connsiteY36" fmla="*/ 1983347 h 2531525"/>
                <a:gd name="connsiteX37" fmla="*/ 232276 w 2495698"/>
                <a:gd name="connsiteY37" fmla="*/ 2043090 h 2531525"/>
                <a:gd name="connsiteX38" fmla="*/ 70927 w 2495698"/>
                <a:gd name="connsiteY38" fmla="*/ 1697078 h 2531525"/>
                <a:gd name="connsiteX39" fmla="*/ 279495 w 2495698"/>
                <a:gd name="connsiteY39" fmla="*/ 1527966 h 2531525"/>
                <a:gd name="connsiteX40" fmla="*/ 245586 w 2495698"/>
                <a:gd name="connsiteY40" fmla="*/ 1274796 h 2531525"/>
                <a:gd name="connsiteX41" fmla="*/ 0 w 2495698"/>
                <a:gd name="connsiteY41" fmla="*/ 1138462 h 2531525"/>
                <a:gd name="connsiteX42" fmla="*/ 98812 w 2495698"/>
                <a:gd name="connsiteY42" fmla="*/ 769689 h 2531525"/>
                <a:gd name="connsiteX43" fmla="*/ 380240 w 2495698"/>
                <a:gd name="connsiteY43" fmla="*/ 774423 h 2531525"/>
                <a:gd name="connsiteX44" fmla="*/ 516679 w 2495698"/>
                <a:gd name="connsiteY44" fmla="*/ 590627 h 2531525"/>
                <a:gd name="connsiteX45" fmla="*/ 422419 w 2495698"/>
                <a:gd name="connsiteY45" fmla="*/ 299900 h 2531525"/>
                <a:gd name="connsiteX46" fmla="*/ 746189 w 2495698"/>
                <a:gd name="connsiteY46" fmla="*/ 97585 h 2531525"/>
                <a:gd name="connsiteX47" fmla="*/ 972292 w 2495698"/>
                <a:gd name="connsiteY47" fmla="*/ 315656 h 2531525"/>
                <a:gd name="connsiteX48" fmla="*/ 970019 w 2495698"/>
                <a:gd name="connsiteY48" fmla="*/ 317076 h 2531525"/>
                <a:gd name="connsiteX49" fmla="*/ 1248316 w 2495698"/>
                <a:gd name="connsiteY49" fmla="*/ 277231 h 2531525"/>
                <a:gd name="connsiteX50" fmla="*/ 1238669 w 2495698"/>
                <a:gd name="connsiteY50" fmla="*/ 274647 h 2531525"/>
                <a:gd name="connsiteX51" fmla="*/ 1391137 w 2495698"/>
                <a:gd name="connsiteY51" fmla="*/ 0 h 2531525"/>
                <a:gd name="connsiteX52" fmla="*/ 1759910 w 2495698"/>
                <a:gd name="connsiteY52"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238669 w 2495698"/>
                <a:gd name="connsiteY49" fmla="*/ 274647 h 2531525"/>
                <a:gd name="connsiteX50" fmla="*/ 1391137 w 2495698"/>
                <a:gd name="connsiteY50" fmla="*/ 0 h 2531525"/>
                <a:gd name="connsiteX51" fmla="*/ 1759910 w 2495698"/>
                <a:gd name="connsiteY51"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744979 w 2495698"/>
                <a:gd name="connsiteY17" fmla="*/ 410312 h 2531525"/>
                <a:gd name="connsiteX18" fmla="*/ 1954704 w 2495698"/>
                <a:gd name="connsiteY18" fmla="*/ 573108 h 2531525"/>
                <a:gd name="connsiteX19" fmla="*/ 2234317 w 2495698"/>
                <a:gd name="connsiteY19" fmla="*/ 503581 h 2531525"/>
                <a:gd name="connsiteX20" fmla="*/ 2413554 w 2495698"/>
                <a:gd name="connsiteY20" fmla="*/ 840674 h 2531525"/>
                <a:gd name="connsiteX21" fmla="*/ 2214321 w 2495698"/>
                <a:gd name="connsiteY21" fmla="*/ 1020292 h 2531525"/>
                <a:gd name="connsiteX22" fmla="*/ 2246841 w 2495698"/>
                <a:gd name="connsiteY22" fmla="*/ 1303347 h 2531525"/>
                <a:gd name="connsiteX23" fmla="*/ 2495698 w 2495698"/>
                <a:gd name="connsiteY23" fmla="*/ 1441496 h 2531525"/>
                <a:gd name="connsiteX24" fmla="*/ 2396885 w 2495698"/>
                <a:gd name="connsiteY24" fmla="*/ 1810269 h 2531525"/>
                <a:gd name="connsiteX25" fmla="*/ 2094912 w 2495698"/>
                <a:gd name="connsiteY25" fmla="*/ 1805190 h 2531525"/>
                <a:gd name="connsiteX26" fmla="*/ 1958644 w 2495698"/>
                <a:gd name="connsiteY26" fmla="*/ 1977881 h 2531525"/>
                <a:gd name="connsiteX27" fmla="*/ 2057814 w 2495698"/>
                <a:gd name="connsiteY27" fmla="*/ 2236715 h 2531525"/>
                <a:gd name="connsiteX28" fmla="*/ 1745078 w 2495698"/>
                <a:gd name="connsiteY28" fmla="*/ 2455696 h 2531525"/>
                <a:gd name="connsiteX29" fmla="*/ 1507869 w 2495698"/>
                <a:gd name="connsiteY29" fmla="*/ 2249759 h 2531525"/>
                <a:gd name="connsiteX30" fmla="*/ 1251837 w 2495698"/>
                <a:gd name="connsiteY30" fmla="*/ 2272543 h 2531525"/>
                <a:gd name="connsiteX31" fmla="*/ 1108065 w 2495698"/>
                <a:gd name="connsiteY31" fmla="*/ 2531525 h 2531525"/>
                <a:gd name="connsiteX32" fmla="*/ 739291 w 2495698"/>
                <a:gd name="connsiteY32" fmla="*/ 2432713 h 2531525"/>
                <a:gd name="connsiteX33" fmla="*/ 744274 w 2495698"/>
                <a:gd name="connsiteY33" fmla="*/ 2136543 h 2531525"/>
                <a:gd name="connsiteX34" fmla="*/ 535891 w 2495698"/>
                <a:gd name="connsiteY34" fmla="*/ 1973098 h 2531525"/>
                <a:gd name="connsiteX35" fmla="*/ 540671 w 2495698"/>
                <a:gd name="connsiteY35" fmla="*/ 1983347 h 2531525"/>
                <a:gd name="connsiteX36" fmla="*/ 232276 w 2495698"/>
                <a:gd name="connsiteY36" fmla="*/ 2043090 h 2531525"/>
                <a:gd name="connsiteX37" fmla="*/ 70927 w 2495698"/>
                <a:gd name="connsiteY37" fmla="*/ 1697078 h 2531525"/>
                <a:gd name="connsiteX38" fmla="*/ 279495 w 2495698"/>
                <a:gd name="connsiteY38" fmla="*/ 1527966 h 2531525"/>
                <a:gd name="connsiteX39" fmla="*/ 245586 w 2495698"/>
                <a:gd name="connsiteY39" fmla="*/ 1274796 h 2531525"/>
                <a:gd name="connsiteX40" fmla="*/ 0 w 2495698"/>
                <a:gd name="connsiteY40" fmla="*/ 1138462 h 2531525"/>
                <a:gd name="connsiteX41" fmla="*/ 98812 w 2495698"/>
                <a:gd name="connsiteY41" fmla="*/ 769689 h 2531525"/>
                <a:gd name="connsiteX42" fmla="*/ 380240 w 2495698"/>
                <a:gd name="connsiteY42" fmla="*/ 774423 h 2531525"/>
                <a:gd name="connsiteX43" fmla="*/ 516679 w 2495698"/>
                <a:gd name="connsiteY43" fmla="*/ 590627 h 2531525"/>
                <a:gd name="connsiteX44" fmla="*/ 422419 w 2495698"/>
                <a:gd name="connsiteY44" fmla="*/ 299900 h 2531525"/>
                <a:gd name="connsiteX45" fmla="*/ 746189 w 2495698"/>
                <a:gd name="connsiteY45" fmla="*/ 97585 h 2531525"/>
                <a:gd name="connsiteX46" fmla="*/ 972292 w 2495698"/>
                <a:gd name="connsiteY46" fmla="*/ 315656 h 2531525"/>
                <a:gd name="connsiteX47" fmla="*/ 970019 w 2495698"/>
                <a:gd name="connsiteY47" fmla="*/ 317076 h 2531525"/>
                <a:gd name="connsiteX48" fmla="*/ 1248316 w 2495698"/>
                <a:gd name="connsiteY48" fmla="*/ 277231 h 2531525"/>
                <a:gd name="connsiteX49" fmla="*/ 1391137 w 2495698"/>
                <a:gd name="connsiteY49" fmla="*/ 0 h 2531525"/>
                <a:gd name="connsiteX50" fmla="*/ 1759910 w 2495698"/>
                <a:gd name="connsiteY50"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540671 w 2495698"/>
                <a:gd name="connsiteY34" fmla="*/ 1983347 h 2531525"/>
                <a:gd name="connsiteX35" fmla="*/ 232276 w 2495698"/>
                <a:gd name="connsiteY35" fmla="*/ 2043090 h 2531525"/>
                <a:gd name="connsiteX36" fmla="*/ 70927 w 2495698"/>
                <a:gd name="connsiteY36" fmla="*/ 1697078 h 2531525"/>
                <a:gd name="connsiteX37" fmla="*/ 279495 w 2495698"/>
                <a:gd name="connsiteY37" fmla="*/ 1527966 h 2531525"/>
                <a:gd name="connsiteX38" fmla="*/ 245586 w 2495698"/>
                <a:gd name="connsiteY38" fmla="*/ 1274796 h 2531525"/>
                <a:gd name="connsiteX39" fmla="*/ 0 w 2495698"/>
                <a:gd name="connsiteY39" fmla="*/ 1138462 h 2531525"/>
                <a:gd name="connsiteX40" fmla="*/ 98812 w 2495698"/>
                <a:gd name="connsiteY40" fmla="*/ 769689 h 2531525"/>
                <a:gd name="connsiteX41" fmla="*/ 380240 w 2495698"/>
                <a:gd name="connsiteY41" fmla="*/ 774423 h 2531525"/>
                <a:gd name="connsiteX42" fmla="*/ 516679 w 2495698"/>
                <a:gd name="connsiteY42" fmla="*/ 590627 h 2531525"/>
                <a:gd name="connsiteX43" fmla="*/ 422419 w 2495698"/>
                <a:gd name="connsiteY43" fmla="*/ 299900 h 2531525"/>
                <a:gd name="connsiteX44" fmla="*/ 746189 w 2495698"/>
                <a:gd name="connsiteY44" fmla="*/ 97585 h 2531525"/>
                <a:gd name="connsiteX45" fmla="*/ 972292 w 2495698"/>
                <a:gd name="connsiteY45" fmla="*/ 315656 h 2531525"/>
                <a:gd name="connsiteX46" fmla="*/ 970019 w 2495698"/>
                <a:gd name="connsiteY46" fmla="*/ 317076 h 2531525"/>
                <a:gd name="connsiteX47" fmla="*/ 1248316 w 2495698"/>
                <a:gd name="connsiteY47" fmla="*/ 277231 h 2531525"/>
                <a:gd name="connsiteX48" fmla="*/ 1391137 w 2495698"/>
                <a:gd name="connsiteY48" fmla="*/ 0 h 2531525"/>
                <a:gd name="connsiteX49" fmla="*/ 1759910 w 2495698"/>
                <a:gd name="connsiteY49" fmla="*/ 98812 h 2531525"/>
                <a:gd name="connsiteX0" fmla="*/ 1365628 w 2495698"/>
                <a:gd name="connsiteY0" fmla="*/ 832740 h 2531525"/>
                <a:gd name="connsiteX1" fmla="*/ 804861 w 2495698"/>
                <a:gd name="connsiteY1" fmla="*/ 1156499 h 2531525"/>
                <a:gd name="connsiteX2" fmla="*/ 1128620 w 2495698"/>
                <a:gd name="connsiteY2" fmla="*/ 1717266 h 2531525"/>
                <a:gd name="connsiteX3" fmla="*/ 1689387 w 2495698"/>
                <a:gd name="connsiteY3" fmla="*/ 1393507 h 2531525"/>
                <a:gd name="connsiteX4" fmla="*/ 1365628 w 2495698"/>
                <a:gd name="connsiteY4" fmla="*/ 832740 h 2531525"/>
                <a:gd name="connsiteX5" fmla="*/ 1447099 w 2495698"/>
                <a:gd name="connsiteY5" fmla="*/ 528685 h 2531525"/>
                <a:gd name="connsiteX6" fmla="*/ 1993442 w 2495698"/>
                <a:gd name="connsiteY6" fmla="*/ 1474978 h 2531525"/>
                <a:gd name="connsiteX7" fmla="*/ 1047149 w 2495698"/>
                <a:gd name="connsiteY7" fmla="*/ 2021321 h 2531525"/>
                <a:gd name="connsiteX8" fmla="*/ 500806 w 2495698"/>
                <a:gd name="connsiteY8" fmla="*/ 1075027 h 2531525"/>
                <a:gd name="connsiteX9" fmla="*/ 1447099 w 2495698"/>
                <a:gd name="connsiteY9" fmla="*/ 528685 h 2531525"/>
                <a:gd name="connsiteX10" fmla="*/ 1476725 w 2495698"/>
                <a:gd name="connsiteY10" fmla="*/ 418119 h 2531525"/>
                <a:gd name="connsiteX11" fmla="*/ 390240 w 2495698"/>
                <a:gd name="connsiteY11" fmla="*/ 1045401 h 2531525"/>
                <a:gd name="connsiteX12" fmla="*/ 1017523 w 2495698"/>
                <a:gd name="connsiteY12" fmla="*/ 2131887 h 2531525"/>
                <a:gd name="connsiteX13" fmla="*/ 2104008 w 2495698"/>
                <a:gd name="connsiteY13" fmla="*/ 1504604 h 2531525"/>
                <a:gd name="connsiteX14" fmla="*/ 1476725 w 2495698"/>
                <a:gd name="connsiteY14" fmla="*/ 418119 h 2531525"/>
                <a:gd name="connsiteX15" fmla="*/ 1759910 w 2495698"/>
                <a:gd name="connsiteY15" fmla="*/ 98812 h 2531525"/>
                <a:gd name="connsiteX16" fmla="*/ 1754625 w 2495698"/>
                <a:gd name="connsiteY16" fmla="*/ 412897 h 2531525"/>
                <a:gd name="connsiteX17" fmla="*/ 1954704 w 2495698"/>
                <a:gd name="connsiteY17" fmla="*/ 573108 h 2531525"/>
                <a:gd name="connsiteX18" fmla="*/ 2234317 w 2495698"/>
                <a:gd name="connsiteY18" fmla="*/ 503581 h 2531525"/>
                <a:gd name="connsiteX19" fmla="*/ 2413554 w 2495698"/>
                <a:gd name="connsiteY19" fmla="*/ 840674 h 2531525"/>
                <a:gd name="connsiteX20" fmla="*/ 2214321 w 2495698"/>
                <a:gd name="connsiteY20" fmla="*/ 1020292 h 2531525"/>
                <a:gd name="connsiteX21" fmla="*/ 2246841 w 2495698"/>
                <a:gd name="connsiteY21" fmla="*/ 1303347 h 2531525"/>
                <a:gd name="connsiteX22" fmla="*/ 2495698 w 2495698"/>
                <a:gd name="connsiteY22" fmla="*/ 1441496 h 2531525"/>
                <a:gd name="connsiteX23" fmla="*/ 2396885 w 2495698"/>
                <a:gd name="connsiteY23" fmla="*/ 1810269 h 2531525"/>
                <a:gd name="connsiteX24" fmla="*/ 2094912 w 2495698"/>
                <a:gd name="connsiteY24" fmla="*/ 1805190 h 2531525"/>
                <a:gd name="connsiteX25" fmla="*/ 1958644 w 2495698"/>
                <a:gd name="connsiteY25" fmla="*/ 1977881 h 2531525"/>
                <a:gd name="connsiteX26" fmla="*/ 2057814 w 2495698"/>
                <a:gd name="connsiteY26" fmla="*/ 2236715 h 2531525"/>
                <a:gd name="connsiteX27" fmla="*/ 1745078 w 2495698"/>
                <a:gd name="connsiteY27" fmla="*/ 2455696 h 2531525"/>
                <a:gd name="connsiteX28" fmla="*/ 1507869 w 2495698"/>
                <a:gd name="connsiteY28" fmla="*/ 2249759 h 2531525"/>
                <a:gd name="connsiteX29" fmla="*/ 1251837 w 2495698"/>
                <a:gd name="connsiteY29" fmla="*/ 2272543 h 2531525"/>
                <a:gd name="connsiteX30" fmla="*/ 1108065 w 2495698"/>
                <a:gd name="connsiteY30" fmla="*/ 2531525 h 2531525"/>
                <a:gd name="connsiteX31" fmla="*/ 739291 w 2495698"/>
                <a:gd name="connsiteY31" fmla="*/ 2432713 h 2531525"/>
                <a:gd name="connsiteX32" fmla="*/ 744274 w 2495698"/>
                <a:gd name="connsiteY32" fmla="*/ 2136543 h 2531525"/>
                <a:gd name="connsiteX33" fmla="*/ 535891 w 2495698"/>
                <a:gd name="connsiteY33" fmla="*/ 1973098 h 2531525"/>
                <a:gd name="connsiteX34" fmla="*/ 232276 w 2495698"/>
                <a:gd name="connsiteY34" fmla="*/ 2043090 h 2531525"/>
                <a:gd name="connsiteX35" fmla="*/ 70927 w 2495698"/>
                <a:gd name="connsiteY35" fmla="*/ 1697078 h 2531525"/>
                <a:gd name="connsiteX36" fmla="*/ 279495 w 2495698"/>
                <a:gd name="connsiteY36" fmla="*/ 1527966 h 2531525"/>
                <a:gd name="connsiteX37" fmla="*/ 245586 w 2495698"/>
                <a:gd name="connsiteY37" fmla="*/ 1274796 h 2531525"/>
                <a:gd name="connsiteX38" fmla="*/ 0 w 2495698"/>
                <a:gd name="connsiteY38" fmla="*/ 1138462 h 2531525"/>
                <a:gd name="connsiteX39" fmla="*/ 98812 w 2495698"/>
                <a:gd name="connsiteY39" fmla="*/ 769689 h 2531525"/>
                <a:gd name="connsiteX40" fmla="*/ 380240 w 2495698"/>
                <a:gd name="connsiteY40" fmla="*/ 774423 h 2531525"/>
                <a:gd name="connsiteX41" fmla="*/ 516679 w 2495698"/>
                <a:gd name="connsiteY41" fmla="*/ 590627 h 2531525"/>
                <a:gd name="connsiteX42" fmla="*/ 422419 w 2495698"/>
                <a:gd name="connsiteY42" fmla="*/ 299900 h 2531525"/>
                <a:gd name="connsiteX43" fmla="*/ 746189 w 2495698"/>
                <a:gd name="connsiteY43" fmla="*/ 97585 h 2531525"/>
                <a:gd name="connsiteX44" fmla="*/ 972292 w 2495698"/>
                <a:gd name="connsiteY44" fmla="*/ 315656 h 2531525"/>
                <a:gd name="connsiteX45" fmla="*/ 970019 w 2495698"/>
                <a:gd name="connsiteY45" fmla="*/ 317076 h 2531525"/>
                <a:gd name="connsiteX46" fmla="*/ 1248316 w 2495698"/>
                <a:gd name="connsiteY46" fmla="*/ 277231 h 2531525"/>
                <a:gd name="connsiteX47" fmla="*/ 1391137 w 2495698"/>
                <a:gd name="connsiteY47" fmla="*/ 0 h 2531525"/>
                <a:gd name="connsiteX48" fmla="*/ 1759910 w 2495698"/>
                <a:gd name="connsiteY48" fmla="*/ 98812 h 253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495698" h="2531525">
                  <a:moveTo>
                    <a:pt x="1365628" y="832740"/>
                  </a:moveTo>
                  <a:cubicBezTo>
                    <a:pt x="1121373" y="767293"/>
                    <a:pt x="870309" y="912244"/>
                    <a:pt x="804861" y="1156499"/>
                  </a:cubicBezTo>
                  <a:cubicBezTo>
                    <a:pt x="739413" y="1400754"/>
                    <a:pt x="884365" y="1651818"/>
                    <a:pt x="1128620" y="1717266"/>
                  </a:cubicBezTo>
                  <a:cubicBezTo>
                    <a:pt x="1372875" y="1782713"/>
                    <a:pt x="1623939" y="1637762"/>
                    <a:pt x="1689387" y="1393507"/>
                  </a:cubicBezTo>
                  <a:cubicBezTo>
                    <a:pt x="1754835" y="1149252"/>
                    <a:pt x="1609883" y="898188"/>
                    <a:pt x="1365628" y="832740"/>
                  </a:cubicBezTo>
                  <a:close/>
                  <a:moveTo>
                    <a:pt x="1447099" y="528685"/>
                  </a:moveTo>
                  <a:cubicBezTo>
                    <a:pt x="1859279" y="639128"/>
                    <a:pt x="2103885" y="1062799"/>
                    <a:pt x="1993442" y="1474978"/>
                  </a:cubicBezTo>
                  <a:cubicBezTo>
                    <a:pt x="1882999" y="1887158"/>
                    <a:pt x="1459328" y="2131764"/>
                    <a:pt x="1047149" y="2021321"/>
                  </a:cubicBezTo>
                  <a:cubicBezTo>
                    <a:pt x="634969" y="1910878"/>
                    <a:pt x="390363" y="1487207"/>
                    <a:pt x="500806" y="1075027"/>
                  </a:cubicBezTo>
                  <a:cubicBezTo>
                    <a:pt x="611249" y="662848"/>
                    <a:pt x="1034920" y="418242"/>
                    <a:pt x="1447099" y="528685"/>
                  </a:cubicBezTo>
                  <a:close/>
                  <a:moveTo>
                    <a:pt x="1476725" y="418119"/>
                  </a:moveTo>
                  <a:cubicBezTo>
                    <a:pt x="1003481" y="291314"/>
                    <a:pt x="517045" y="572157"/>
                    <a:pt x="390240" y="1045401"/>
                  </a:cubicBezTo>
                  <a:cubicBezTo>
                    <a:pt x="263435" y="1518646"/>
                    <a:pt x="544279" y="2005081"/>
                    <a:pt x="1017523" y="2131887"/>
                  </a:cubicBezTo>
                  <a:cubicBezTo>
                    <a:pt x="1490767" y="2258692"/>
                    <a:pt x="1977202" y="1977848"/>
                    <a:pt x="2104008" y="1504604"/>
                  </a:cubicBezTo>
                  <a:cubicBezTo>
                    <a:pt x="2230813" y="1031360"/>
                    <a:pt x="1949969" y="544925"/>
                    <a:pt x="1476725" y="418119"/>
                  </a:cubicBezTo>
                  <a:close/>
                  <a:moveTo>
                    <a:pt x="1759910" y="98812"/>
                  </a:moveTo>
                  <a:cubicBezTo>
                    <a:pt x="1758148" y="203507"/>
                    <a:pt x="1756387" y="308202"/>
                    <a:pt x="1754625" y="412897"/>
                  </a:cubicBezTo>
                  <a:lnTo>
                    <a:pt x="1954704" y="573108"/>
                  </a:lnTo>
                  <a:lnTo>
                    <a:pt x="2234317" y="503581"/>
                  </a:lnTo>
                  <a:lnTo>
                    <a:pt x="2413554" y="840674"/>
                  </a:lnTo>
                  <a:lnTo>
                    <a:pt x="2214321" y="1020292"/>
                  </a:lnTo>
                  <a:cubicBezTo>
                    <a:pt x="2239296" y="1111262"/>
                    <a:pt x="2251067" y="1206519"/>
                    <a:pt x="2246841" y="1303347"/>
                  </a:cubicBezTo>
                  <a:lnTo>
                    <a:pt x="2495698" y="1441496"/>
                  </a:lnTo>
                  <a:lnTo>
                    <a:pt x="2396885" y="1810269"/>
                  </a:lnTo>
                  <a:lnTo>
                    <a:pt x="2094912" y="1805190"/>
                  </a:lnTo>
                  <a:cubicBezTo>
                    <a:pt x="2056732" y="1868983"/>
                    <a:pt x="2010475" y="1926517"/>
                    <a:pt x="1958644" y="1977881"/>
                  </a:cubicBezTo>
                  <a:lnTo>
                    <a:pt x="2057814" y="2236715"/>
                  </a:lnTo>
                  <a:lnTo>
                    <a:pt x="1745078" y="2455696"/>
                  </a:lnTo>
                  <a:lnTo>
                    <a:pt x="1507869" y="2249759"/>
                  </a:lnTo>
                  <a:lnTo>
                    <a:pt x="1251837" y="2272543"/>
                  </a:lnTo>
                  <a:lnTo>
                    <a:pt x="1108065" y="2531525"/>
                  </a:lnTo>
                  <a:lnTo>
                    <a:pt x="739291" y="2432713"/>
                  </a:lnTo>
                  <a:lnTo>
                    <a:pt x="744274" y="2136543"/>
                  </a:lnTo>
                  <a:cubicBezTo>
                    <a:pt x="666128" y="2092006"/>
                    <a:pt x="595548" y="2037539"/>
                    <a:pt x="535891" y="1973098"/>
                  </a:cubicBezTo>
                  <a:lnTo>
                    <a:pt x="232276" y="2043090"/>
                  </a:lnTo>
                  <a:lnTo>
                    <a:pt x="70927" y="1697078"/>
                  </a:lnTo>
                  <a:lnTo>
                    <a:pt x="279495" y="1527966"/>
                  </a:lnTo>
                  <a:cubicBezTo>
                    <a:pt x="257233" y="1446371"/>
                    <a:pt x="245603" y="1361336"/>
                    <a:pt x="245586" y="1274796"/>
                  </a:cubicBezTo>
                  <a:lnTo>
                    <a:pt x="0" y="1138462"/>
                  </a:lnTo>
                  <a:lnTo>
                    <a:pt x="98812" y="769689"/>
                  </a:lnTo>
                  <a:lnTo>
                    <a:pt x="380240" y="774423"/>
                  </a:lnTo>
                  <a:cubicBezTo>
                    <a:pt x="418421" y="707046"/>
                    <a:pt x="464524" y="645614"/>
                    <a:pt x="516679" y="590627"/>
                  </a:cubicBezTo>
                  <a:lnTo>
                    <a:pt x="422419" y="299900"/>
                  </a:lnTo>
                  <a:lnTo>
                    <a:pt x="746189" y="97585"/>
                  </a:lnTo>
                  <a:lnTo>
                    <a:pt x="972292" y="315656"/>
                  </a:lnTo>
                  <a:lnTo>
                    <a:pt x="970019" y="317076"/>
                  </a:lnTo>
                  <a:cubicBezTo>
                    <a:pt x="1058903" y="289108"/>
                    <a:pt x="1152743" y="276181"/>
                    <a:pt x="1248316" y="277231"/>
                  </a:cubicBezTo>
                  <a:lnTo>
                    <a:pt x="1391137" y="0"/>
                  </a:lnTo>
                  <a:lnTo>
                    <a:pt x="1759910" y="9881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spTree>
    <p:extLst>
      <p:ext uri="{BB962C8B-B14F-4D97-AF65-F5344CB8AC3E}">
        <p14:creationId xmlns:p14="http://schemas.microsoft.com/office/powerpoint/2010/main" val="1141999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8">
            <a:extLst>
              <a:ext uri="{FF2B5EF4-FFF2-40B4-BE49-F238E27FC236}">
                <a16:creationId xmlns:a16="http://schemas.microsoft.com/office/drawing/2014/main" id="{8F7CF1C4-EF35-48F2-93E9-E60CEB25C700}"/>
              </a:ext>
            </a:extLst>
          </p:cNvPr>
          <p:cNvGrpSpPr/>
          <p:nvPr/>
        </p:nvGrpSpPr>
        <p:grpSpPr>
          <a:xfrm>
            <a:off x="5" y="1569320"/>
            <a:ext cx="12191999" cy="1160647"/>
            <a:chOff x="1" y="1412530"/>
            <a:chExt cx="12191999" cy="1160647"/>
          </a:xfrm>
        </p:grpSpPr>
        <p:sp>
          <p:nvSpPr>
            <p:cNvPr id="4" name="Rectangle 35">
              <a:extLst>
                <a:ext uri="{FF2B5EF4-FFF2-40B4-BE49-F238E27FC236}">
                  <a16:creationId xmlns:a16="http://schemas.microsoft.com/office/drawing/2014/main" id="{B6C7D413-79A6-41AA-B322-4CD1CBF2BD90}"/>
                </a:ext>
              </a:extLst>
            </p:cNvPr>
            <p:cNvSpPr/>
            <p:nvPr/>
          </p:nvSpPr>
          <p:spPr>
            <a:xfrm>
              <a:off x="1" y="1412530"/>
              <a:ext cx="3032161" cy="1160647"/>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28183"/>
                <a:gd name="connsiteY0" fmla="*/ 0 h 1160647"/>
                <a:gd name="connsiteX1" fmla="*/ 162135 w 3028183"/>
                <a:gd name="connsiteY1" fmla="*/ 246443 h 1160647"/>
                <a:gd name="connsiteX2" fmla="*/ 200642 w 3028183"/>
                <a:gd name="connsiteY2" fmla="*/ 326429 h 1160647"/>
                <a:gd name="connsiteX3" fmla="*/ 202669 w 3028183"/>
                <a:gd name="connsiteY3" fmla="*/ 326429 h 1160647"/>
                <a:gd name="connsiteX4" fmla="*/ 216856 w 3028183"/>
                <a:gd name="connsiteY4" fmla="*/ 326429 h 1160647"/>
                <a:gd name="connsiteX5" fmla="*/ 216856 w 3028183"/>
                <a:gd name="connsiteY5" fmla="*/ 350208 h 1160647"/>
                <a:gd name="connsiteX6" fmla="*/ 217363 w 3028183"/>
                <a:gd name="connsiteY6" fmla="*/ 351019 h 1160647"/>
                <a:gd name="connsiteX7" fmla="*/ 220909 w 3028183"/>
                <a:gd name="connsiteY7" fmla="*/ 356694 h 1160647"/>
                <a:gd name="connsiteX8" fmla="*/ 220909 w 3028183"/>
                <a:gd name="connsiteY8" fmla="*/ 471268 h 1160647"/>
                <a:gd name="connsiteX9" fmla="*/ 223189 w 3028183"/>
                <a:gd name="connsiteY9" fmla="*/ 471268 h 1160647"/>
                <a:gd name="connsiteX10" fmla="*/ 239150 w 3028183"/>
                <a:gd name="connsiteY10" fmla="*/ 471268 h 1160647"/>
                <a:gd name="connsiteX11" fmla="*/ 239150 w 3028183"/>
                <a:gd name="connsiteY11" fmla="*/ 611783 h 1160647"/>
                <a:gd name="connsiteX12" fmla="*/ 240670 w 3028183"/>
                <a:gd name="connsiteY12" fmla="*/ 611513 h 1160647"/>
                <a:gd name="connsiteX13" fmla="*/ 251310 w 3028183"/>
                <a:gd name="connsiteY13" fmla="*/ 609622 h 1160647"/>
                <a:gd name="connsiteX14" fmla="*/ 249283 w 3028183"/>
                <a:gd name="connsiteY14" fmla="*/ 698254 h 1160647"/>
                <a:gd name="connsiteX15" fmla="*/ 250803 w 3028183"/>
                <a:gd name="connsiteY15" fmla="*/ 698525 h 1160647"/>
                <a:gd name="connsiteX16" fmla="*/ 261443 w 3028183"/>
                <a:gd name="connsiteY16" fmla="*/ 700416 h 1160647"/>
                <a:gd name="connsiteX17" fmla="*/ 261696 w 3028183"/>
                <a:gd name="connsiteY17" fmla="*/ 701227 h 1160647"/>
                <a:gd name="connsiteX18" fmla="*/ 263470 w 3028183"/>
                <a:gd name="connsiteY18" fmla="*/ 706902 h 1160647"/>
                <a:gd name="connsiteX19" fmla="*/ 264230 w 3028183"/>
                <a:gd name="connsiteY19" fmla="*/ 704470 h 1160647"/>
                <a:gd name="connsiteX20" fmla="*/ 269550 w 3028183"/>
                <a:gd name="connsiteY20" fmla="*/ 687446 h 1160647"/>
                <a:gd name="connsiteX21" fmla="*/ 271323 w 3028183"/>
                <a:gd name="connsiteY21" fmla="*/ 687446 h 1160647"/>
                <a:gd name="connsiteX22" fmla="*/ 283737 w 3028183"/>
                <a:gd name="connsiteY22" fmla="*/ 687446 h 1160647"/>
                <a:gd name="connsiteX23" fmla="*/ 283737 w 3028183"/>
                <a:gd name="connsiteY23" fmla="*/ 719872 h 1160647"/>
                <a:gd name="connsiteX24" fmla="*/ 284750 w 3028183"/>
                <a:gd name="connsiteY24" fmla="*/ 720413 h 1160647"/>
                <a:gd name="connsiteX25" fmla="*/ 291844 w 3028183"/>
                <a:gd name="connsiteY25" fmla="*/ 724196 h 1160647"/>
                <a:gd name="connsiteX26" fmla="*/ 291844 w 3028183"/>
                <a:gd name="connsiteY26" fmla="*/ 725547 h 1160647"/>
                <a:gd name="connsiteX27" fmla="*/ 291844 w 3028183"/>
                <a:gd name="connsiteY27" fmla="*/ 735005 h 1160647"/>
                <a:gd name="connsiteX28" fmla="*/ 336431 w 3028183"/>
                <a:gd name="connsiteY28" fmla="*/ 735005 h 1160647"/>
                <a:gd name="connsiteX29" fmla="*/ 336431 w 3028183"/>
                <a:gd name="connsiteY29" fmla="*/ 736086 h 1160647"/>
                <a:gd name="connsiteX30" fmla="*/ 336431 w 3028183"/>
                <a:gd name="connsiteY30" fmla="*/ 743652 h 1160647"/>
                <a:gd name="connsiteX31" fmla="*/ 338457 w 3028183"/>
                <a:gd name="connsiteY31" fmla="*/ 743652 h 1160647"/>
                <a:gd name="connsiteX32" fmla="*/ 352644 w 3028183"/>
                <a:gd name="connsiteY32" fmla="*/ 743652 h 1160647"/>
                <a:gd name="connsiteX33" fmla="*/ 352644 w 3028183"/>
                <a:gd name="connsiteY33" fmla="*/ 713387 h 1160647"/>
                <a:gd name="connsiteX34" fmla="*/ 397231 w 3028183"/>
                <a:gd name="connsiteY34" fmla="*/ 713387 h 1160647"/>
                <a:gd name="connsiteX35" fmla="*/ 397231 w 3028183"/>
                <a:gd name="connsiteY35" fmla="*/ 712036 h 1160647"/>
                <a:gd name="connsiteX36" fmla="*/ 397231 w 3028183"/>
                <a:gd name="connsiteY36" fmla="*/ 702578 h 1160647"/>
                <a:gd name="connsiteX37" fmla="*/ 398245 w 3028183"/>
                <a:gd name="connsiteY37" fmla="*/ 702578 h 1160647"/>
                <a:gd name="connsiteX38" fmla="*/ 405338 w 3028183"/>
                <a:gd name="connsiteY38" fmla="*/ 702578 h 1160647"/>
                <a:gd name="connsiteX39" fmla="*/ 405338 w 3028183"/>
                <a:gd name="connsiteY39" fmla="*/ 700687 h 1160647"/>
                <a:gd name="connsiteX40" fmla="*/ 405338 w 3028183"/>
                <a:gd name="connsiteY40" fmla="*/ 687446 h 1160647"/>
                <a:gd name="connsiteX41" fmla="*/ 406098 w 3028183"/>
                <a:gd name="connsiteY41" fmla="*/ 687446 h 1160647"/>
                <a:gd name="connsiteX42" fmla="*/ 411418 w 3028183"/>
                <a:gd name="connsiteY42" fmla="*/ 687446 h 1160647"/>
                <a:gd name="connsiteX43" fmla="*/ 411418 w 3028183"/>
                <a:gd name="connsiteY43" fmla="*/ 686365 h 1160647"/>
                <a:gd name="connsiteX44" fmla="*/ 411418 w 3028183"/>
                <a:gd name="connsiteY44" fmla="*/ 678798 h 1160647"/>
                <a:gd name="connsiteX45" fmla="*/ 413445 w 3028183"/>
                <a:gd name="connsiteY45" fmla="*/ 678798 h 1160647"/>
                <a:gd name="connsiteX46" fmla="*/ 427632 w 3028183"/>
                <a:gd name="connsiteY46" fmla="*/ 678798 h 1160647"/>
                <a:gd name="connsiteX47" fmla="*/ 427632 w 3028183"/>
                <a:gd name="connsiteY47" fmla="*/ 679879 h 1160647"/>
                <a:gd name="connsiteX48" fmla="*/ 427632 w 3028183"/>
                <a:gd name="connsiteY48" fmla="*/ 687446 h 1160647"/>
                <a:gd name="connsiteX49" fmla="*/ 449925 w 3028183"/>
                <a:gd name="connsiteY49" fmla="*/ 687446 h 1160647"/>
                <a:gd name="connsiteX50" fmla="*/ 449925 w 3028183"/>
                <a:gd name="connsiteY50" fmla="*/ 685554 h 1160647"/>
                <a:gd name="connsiteX51" fmla="*/ 449925 w 3028183"/>
                <a:gd name="connsiteY51" fmla="*/ 672313 h 1160647"/>
                <a:gd name="connsiteX52" fmla="*/ 451699 w 3028183"/>
                <a:gd name="connsiteY52" fmla="*/ 672313 h 1160647"/>
                <a:gd name="connsiteX53" fmla="*/ 464112 w 3028183"/>
                <a:gd name="connsiteY53" fmla="*/ 672313 h 1160647"/>
                <a:gd name="connsiteX54" fmla="*/ 464112 w 3028183"/>
                <a:gd name="connsiteY54" fmla="*/ 696093 h 1160647"/>
                <a:gd name="connsiteX55" fmla="*/ 465126 w 3028183"/>
                <a:gd name="connsiteY55" fmla="*/ 696093 h 1160647"/>
                <a:gd name="connsiteX56" fmla="*/ 472219 w 3028183"/>
                <a:gd name="connsiteY56" fmla="*/ 696093 h 1160647"/>
                <a:gd name="connsiteX57" fmla="*/ 472219 w 3028183"/>
                <a:gd name="connsiteY57" fmla="*/ 695012 h 1160647"/>
                <a:gd name="connsiteX58" fmla="*/ 472219 w 3028183"/>
                <a:gd name="connsiteY58" fmla="*/ 687446 h 1160647"/>
                <a:gd name="connsiteX59" fmla="*/ 473992 w 3028183"/>
                <a:gd name="connsiteY59" fmla="*/ 687446 h 1160647"/>
                <a:gd name="connsiteX60" fmla="*/ 486406 w 3028183"/>
                <a:gd name="connsiteY60" fmla="*/ 687446 h 1160647"/>
                <a:gd name="connsiteX61" fmla="*/ 486406 w 3028183"/>
                <a:gd name="connsiteY61" fmla="*/ 713387 h 1160647"/>
                <a:gd name="connsiteX62" fmla="*/ 488433 w 3028183"/>
                <a:gd name="connsiteY62" fmla="*/ 713387 h 1160647"/>
                <a:gd name="connsiteX63" fmla="*/ 502619 w 3028183"/>
                <a:gd name="connsiteY63" fmla="*/ 713387 h 1160647"/>
                <a:gd name="connsiteX64" fmla="*/ 502619 w 3028183"/>
                <a:gd name="connsiteY64" fmla="*/ 715008 h 1160647"/>
                <a:gd name="connsiteX65" fmla="*/ 502619 w 3028183"/>
                <a:gd name="connsiteY65" fmla="*/ 726358 h 1160647"/>
                <a:gd name="connsiteX66" fmla="*/ 503379 w 3028183"/>
                <a:gd name="connsiteY66" fmla="*/ 726358 h 1160647"/>
                <a:gd name="connsiteX67" fmla="*/ 508700 w 3028183"/>
                <a:gd name="connsiteY67" fmla="*/ 726358 h 1160647"/>
                <a:gd name="connsiteX68" fmla="*/ 508700 w 3028183"/>
                <a:gd name="connsiteY68" fmla="*/ 725547 h 1160647"/>
                <a:gd name="connsiteX69" fmla="*/ 508700 w 3028183"/>
                <a:gd name="connsiteY69" fmla="*/ 719872 h 1160647"/>
                <a:gd name="connsiteX70" fmla="*/ 539100 w 3028183"/>
                <a:gd name="connsiteY70" fmla="*/ 719872 h 1160647"/>
                <a:gd name="connsiteX71" fmla="*/ 539100 w 3028183"/>
                <a:gd name="connsiteY71" fmla="*/ 743652 h 1160647"/>
                <a:gd name="connsiteX72" fmla="*/ 540113 w 3028183"/>
                <a:gd name="connsiteY72" fmla="*/ 743652 h 1160647"/>
                <a:gd name="connsiteX73" fmla="*/ 547207 w 3028183"/>
                <a:gd name="connsiteY73" fmla="*/ 743652 h 1160647"/>
                <a:gd name="connsiteX74" fmla="*/ 547207 w 3028183"/>
                <a:gd name="connsiteY74" fmla="*/ 744733 h 1160647"/>
                <a:gd name="connsiteX75" fmla="*/ 547207 w 3028183"/>
                <a:gd name="connsiteY75" fmla="*/ 752299 h 1160647"/>
                <a:gd name="connsiteX76" fmla="*/ 547967 w 3028183"/>
                <a:gd name="connsiteY76" fmla="*/ 752299 h 1160647"/>
                <a:gd name="connsiteX77" fmla="*/ 553287 w 3028183"/>
                <a:gd name="connsiteY77" fmla="*/ 752299 h 1160647"/>
                <a:gd name="connsiteX78" fmla="*/ 553287 w 3028183"/>
                <a:gd name="connsiteY78" fmla="*/ 750137 h 1160647"/>
                <a:gd name="connsiteX79" fmla="*/ 553287 w 3028183"/>
                <a:gd name="connsiteY79" fmla="*/ 735005 h 1160647"/>
                <a:gd name="connsiteX80" fmla="*/ 554300 w 3028183"/>
                <a:gd name="connsiteY80" fmla="*/ 735005 h 1160647"/>
                <a:gd name="connsiteX81" fmla="*/ 561394 w 3028183"/>
                <a:gd name="connsiteY81" fmla="*/ 735005 h 1160647"/>
                <a:gd name="connsiteX82" fmla="*/ 561394 w 3028183"/>
                <a:gd name="connsiteY82" fmla="*/ 736086 h 1160647"/>
                <a:gd name="connsiteX83" fmla="*/ 561394 w 3028183"/>
                <a:gd name="connsiteY83" fmla="*/ 743652 h 1160647"/>
                <a:gd name="connsiteX84" fmla="*/ 566714 w 3028183"/>
                <a:gd name="connsiteY84" fmla="*/ 741659 h 1160647"/>
                <a:gd name="connsiteX85" fmla="*/ 567474 w 3028183"/>
                <a:gd name="connsiteY85" fmla="*/ 740679 h 1160647"/>
                <a:gd name="connsiteX86" fmla="*/ 567474 w 3028183"/>
                <a:gd name="connsiteY86" fmla="*/ 735005 h 1160647"/>
                <a:gd name="connsiteX87" fmla="*/ 605981 w 3028183"/>
                <a:gd name="connsiteY87" fmla="*/ 735005 h 1160647"/>
                <a:gd name="connsiteX88" fmla="*/ 605981 w 3028183"/>
                <a:gd name="connsiteY88" fmla="*/ 758784 h 1160647"/>
                <a:gd name="connsiteX89" fmla="*/ 608007 w 3028183"/>
                <a:gd name="connsiteY89" fmla="*/ 758784 h 1160647"/>
                <a:gd name="connsiteX90" fmla="*/ 622194 w 3028183"/>
                <a:gd name="connsiteY90" fmla="*/ 758784 h 1160647"/>
                <a:gd name="connsiteX91" fmla="*/ 622194 w 3028183"/>
                <a:gd name="connsiteY91" fmla="*/ 759865 h 1160647"/>
                <a:gd name="connsiteX92" fmla="*/ 622194 w 3028183"/>
                <a:gd name="connsiteY92" fmla="*/ 767431 h 1160647"/>
                <a:gd name="connsiteX93" fmla="*/ 623968 w 3028183"/>
                <a:gd name="connsiteY93" fmla="*/ 767431 h 1160647"/>
                <a:gd name="connsiteX94" fmla="*/ 636381 w 3028183"/>
                <a:gd name="connsiteY94" fmla="*/ 767431 h 1160647"/>
                <a:gd name="connsiteX95" fmla="*/ 636381 w 3028183"/>
                <a:gd name="connsiteY95" fmla="*/ 743652 h 1160647"/>
                <a:gd name="connsiteX96" fmla="*/ 637394 w 3028183"/>
                <a:gd name="connsiteY96" fmla="*/ 743652 h 1160647"/>
                <a:gd name="connsiteX97" fmla="*/ 644488 w 3028183"/>
                <a:gd name="connsiteY97" fmla="*/ 743652 h 1160647"/>
                <a:gd name="connsiteX98" fmla="*/ 644488 w 3028183"/>
                <a:gd name="connsiteY98" fmla="*/ 711225 h 1160647"/>
                <a:gd name="connsiteX99" fmla="*/ 645501 w 3028183"/>
                <a:gd name="connsiteY99" fmla="*/ 711225 h 1160647"/>
                <a:gd name="connsiteX100" fmla="*/ 652595 w 3028183"/>
                <a:gd name="connsiteY100" fmla="*/ 711225 h 1160647"/>
                <a:gd name="connsiteX101" fmla="*/ 652595 w 3028183"/>
                <a:gd name="connsiteY101" fmla="*/ 709334 h 1160647"/>
                <a:gd name="connsiteX102" fmla="*/ 652595 w 3028183"/>
                <a:gd name="connsiteY102" fmla="*/ 696093 h 1160647"/>
                <a:gd name="connsiteX103" fmla="*/ 651328 w 3028183"/>
                <a:gd name="connsiteY103" fmla="*/ 694471 h 1160647"/>
                <a:gd name="connsiteX104" fmla="*/ 656648 w 3028183"/>
                <a:gd name="connsiteY104" fmla="*/ 683122 h 1160647"/>
                <a:gd name="connsiteX105" fmla="*/ 664755 w 3028183"/>
                <a:gd name="connsiteY105" fmla="*/ 711225 h 1160647"/>
                <a:gd name="connsiteX106" fmla="*/ 665515 w 3028183"/>
                <a:gd name="connsiteY106" fmla="*/ 711225 h 1160647"/>
                <a:gd name="connsiteX107" fmla="*/ 670835 w 3028183"/>
                <a:gd name="connsiteY107" fmla="*/ 711225 h 1160647"/>
                <a:gd name="connsiteX108" fmla="*/ 670835 w 3028183"/>
                <a:gd name="connsiteY108" fmla="*/ 605298 h 1160647"/>
                <a:gd name="connsiteX109" fmla="*/ 672355 w 3028183"/>
                <a:gd name="connsiteY109" fmla="*/ 605298 h 1160647"/>
                <a:gd name="connsiteX110" fmla="*/ 682995 w 3028183"/>
                <a:gd name="connsiteY110" fmla="*/ 605298 h 1160647"/>
                <a:gd name="connsiteX111" fmla="*/ 682995 w 3028183"/>
                <a:gd name="connsiteY111" fmla="*/ 557739 h 1160647"/>
                <a:gd name="connsiteX112" fmla="*/ 709342 w 3028183"/>
                <a:gd name="connsiteY112" fmla="*/ 557739 h 1160647"/>
                <a:gd name="connsiteX113" fmla="*/ 709342 w 3028183"/>
                <a:gd name="connsiteY113" fmla="*/ 536121 h 1160647"/>
                <a:gd name="connsiteX114" fmla="*/ 743796 w 3028183"/>
                <a:gd name="connsiteY114" fmla="*/ 536121 h 1160647"/>
                <a:gd name="connsiteX115" fmla="*/ 743796 w 3028183"/>
                <a:gd name="connsiteY115" fmla="*/ 538553 h 1160647"/>
                <a:gd name="connsiteX116" fmla="*/ 743796 w 3028183"/>
                <a:gd name="connsiteY116" fmla="*/ 555577 h 1160647"/>
                <a:gd name="connsiteX117" fmla="*/ 746076 w 3028183"/>
                <a:gd name="connsiteY117" fmla="*/ 555577 h 1160647"/>
                <a:gd name="connsiteX118" fmla="*/ 762036 w 3028183"/>
                <a:gd name="connsiteY118" fmla="*/ 555577 h 1160647"/>
                <a:gd name="connsiteX119" fmla="*/ 762036 w 3028183"/>
                <a:gd name="connsiteY119" fmla="*/ 603136 h 1160647"/>
                <a:gd name="connsiteX120" fmla="*/ 763049 w 3028183"/>
                <a:gd name="connsiteY120" fmla="*/ 603136 h 1160647"/>
                <a:gd name="connsiteX121" fmla="*/ 770143 w 3028183"/>
                <a:gd name="connsiteY121" fmla="*/ 603136 h 1160647"/>
                <a:gd name="connsiteX122" fmla="*/ 784330 w 3028183"/>
                <a:gd name="connsiteY122" fmla="*/ 607460 h 1160647"/>
                <a:gd name="connsiteX123" fmla="*/ 784330 w 3028183"/>
                <a:gd name="connsiteY123" fmla="*/ 646372 h 1160647"/>
                <a:gd name="connsiteX124" fmla="*/ 785343 w 3028183"/>
                <a:gd name="connsiteY124" fmla="*/ 646372 h 1160647"/>
                <a:gd name="connsiteX125" fmla="*/ 792436 w 3028183"/>
                <a:gd name="connsiteY125" fmla="*/ 646372 h 1160647"/>
                <a:gd name="connsiteX126" fmla="*/ 792436 w 3028183"/>
                <a:gd name="connsiteY126" fmla="*/ 647993 h 1160647"/>
                <a:gd name="connsiteX127" fmla="*/ 792436 w 3028183"/>
                <a:gd name="connsiteY127" fmla="*/ 659342 h 1160647"/>
                <a:gd name="connsiteX128" fmla="*/ 794463 w 3028183"/>
                <a:gd name="connsiteY128" fmla="*/ 659342 h 1160647"/>
                <a:gd name="connsiteX129" fmla="*/ 808650 w 3028183"/>
                <a:gd name="connsiteY129" fmla="*/ 659342 h 1160647"/>
                <a:gd name="connsiteX130" fmla="*/ 814730 w 3028183"/>
                <a:gd name="connsiteY130" fmla="*/ 665828 h 1160647"/>
                <a:gd name="connsiteX131" fmla="*/ 814730 w 3028183"/>
                <a:gd name="connsiteY131" fmla="*/ 687446 h 1160647"/>
                <a:gd name="connsiteX132" fmla="*/ 817010 w 3028183"/>
                <a:gd name="connsiteY132" fmla="*/ 687446 h 1160647"/>
                <a:gd name="connsiteX133" fmla="*/ 832970 w 3028183"/>
                <a:gd name="connsiteY133" fmla="*/ 687446 h 1160647"/>
                <a:gd name="connsiteX134" fmla="*/ 832970 w 3028183"/>
                <a:gd name="connsiteY134" fmla="*/ 688526 h 1160647"/>
                <a:gd name="connsiteX135" fmla="*/ 832970 w 3028183"/>
                <a:gd name="connsiteY135" fmla="*/ 696093 h 1160647"/>
                <a:gd name="connsiteX136" fmla="*/ 834237 w 3028183"/>
                <a:gd name="connsiteY136" fmla="*/ 696093 h 1160647"/>
                <a:gd name="connsiteX137" fmla="*/ 843104 w 3028183"/>
                <a:gd name="connsiteY137" fmla="*/ 696093 h 1160647"/>
                <a:gd name="connsiteX138" fmla="*/ 843104 w 3028183"/>
                <a:gd name="connsiteY138" fmla="*/ 698254 h 1160647"/>
                <a:gd name="connsiteX139" fmla="*/ 843104 w 3028183"/>
                <a:gd name="connsiteY139" fmla="*/ 713387 h 1160647"/>
                <a:gd name="connsiteX140" fmla="*/ 847157 w 3028183"/>
                <a:gd name="connsiteY140" fmla="*/ 711495 h 1160647"/>
                <a:gd name="connsiteX141" fmla="*/ 847157 w 3028183"/>
                <a:gd name="connsiteY141" fmla="*/ 698254 h 1160647"/>
                <a:gd name="connsiteX142" fmla="*/ 848170 w 3028183"/>
                <a:gd name="connsiteY142" fmla="*/ 698254 h 1160647"/>
                <a:gd name="connsiteX143" fmla="*/ 855264 w 3028183"/>
                <a:gd name="connsiteY143" fmla="*/ 698254 h 1160647"/>
                <a:gd name="connsiteX144" fmla="*/ 855264 w 3028183"/>
                <a:gd name="connsiteY144" fmla="*/ 699876 h 1160647"/>
                <a:gd name="connsiteX145" fmla="*/ 855264 w 3028183"/>
                <a:gd name="connsiteY145" fmla="*/ 711225 h 1160647"/>
                <a:gd name="connsiteX146" fmla="*/ 856024 w 3028183"/>
                <a:gd name="connsiteY146" fmla="*/ 711225 h 1160647"/>
                <a:gd name="connsiteX147" fmla="*/ 861344 w 3028183"/>
                <a:gd name="connsiteY147" fmla="*/ 711225 h 1160647"/>
                <a:gd name="connsiteX148" fmla="*/ 909984 w 3028183"/>
                <a:gd name="connsiteY148" fmla="*/ 706902 h 1160647"/>
                <a:gd name="connsiteX149" fmla="*/ 909984 w 3028183"/>
                <a:gd name="connsiteY149" fmla="*/ 708253 h 1160647"/>
                <a:gd name="connsiteX150" fmla="*/ 909984 w 3028183"/>
                <a:gd name="connsiteY150" fmla="*/ 717710 h 1160647"/>
                <a:gd name="connsiteX151" fmla="*/ 910744 w 3028183"/>
                <a:gd name="connsiteY151" fmla="*/ 717710 h 1160647"/>
                <a:gd name="connsiteX152" fmla="*/ 916065 w 3028183"/>
                <a:gd name="connsiteY152" fmla="*/ 717710 h 1160647"/>
                <a:gd name="connsiteX153" fmla="*/ 916065 w 3028183"/>
                <a:gd name="connsiteY153" fmla="*/ 719872 h 1160647"/>
                <a:gd name="connsiteX154" fmla="*/ 916065 w 3028183"/>
                <a:gd name="connsiteY154" fmla="*/ 735005 h 1160647"/>
                <a:gd name="connsiteX155" fmla="*/ 918091 w 3028183"/>
                <a:gd name="connsiteY155" fmla="*/ 733654 h 1160647"/>
                <a:gd name="connsiteX156" fmla="*/ 932278 w 3028183"/>
                <a:gd name="connsiteY156" fmla="*/ 724196 h 1160647"/>
                <a:gd name="connsiteX157" fmla="*/ 938358 w 3028183"/>
                <a:gd name="connsiteY157" fmla="*/ 683122 h 1160647"/>
                <a:gd name="connsiteX158" fmla="*/ 939118 w 3028183"/>
                <a:gd name="connsiteY158" fmla="*/ 682852 h 1160647"/>
                <a:gd name="connsiteX159" fmla="*/ 944438 w 3028183"/>
                <a:gd name="connsiteY159" fmla="*/ 680960 h 1160647"/>
                <a:gd name="connsiteX160" fmla="*/ 946465 w 3028183"/>
                <a:gd name="connsiteY160" fmla="*/ 611783 h 1160647"/>
                <a:gd name="connsiteX161" fmla="*/ 948492 w 3028183"/>
                <a:gd name="connsiteY161" fmla="*/ 680960 h 1160647"/>
                <a:gd name="connsiteX162" fmla="*/ 949252 w 3028183"/>
                <a:gd name="connsiteY162" fmla="*/ 681230 h 1160647"/>
                <a:gd name="connsiteX163" fmla="*/ 954572 w 3028183"/>
                <a:gd name="connsiteY163" fmla="*/ 683122 h 1160647"/>
                <a:gd name="connsiteX164" fmla="*/ 954572 w 3028183"/>
                <a:gd name="connsiteY164" fmla="*/ 596651 h 1160647"/>
                <a:gd name="connsiteX165" fmla="*/ 958625 w 3028183"/>
                <a:gd name="connsiteY165" fmla="*/ 564224 h 1160647"/>
                <a:gd name="connsiteX166" fmla="*/ 997132 w 3028183"/>
                <a:gd name="connsiteY166" fmla="*/ 564224 h 1160647"/>
                <a:gd name="connsiteX167" fmla="*/ 997132 w 3028183"/>
                <a:gd name="connsiteY167" fmla="*/ 596651 h 1160647"/>
                <a:gd name="connsiteX168" fmla="*/ 997892 w 3028183"/>
                <a:gd name="connsiteY168" fmla="*/ 596651 h 1160647"/>
                <a:gd name="connsiteX169" fmla="*/ 1003212 w 3028183"/>
                <a:gd name="connsiteY169" fmla="*/ 596651 h 1160647"/>
                <a:gd name="connsiteX170" fmla="*/ 1003212 w 3028183"/>
                <a:gd name="connsiteY170" fmla="*/ 514503 h 1160647"/>
                <a:gd name="connsiteX171" fmla="*/ 1004986 w 3028183"/>
                <a:gd name="connsiteY171" fmla="*/ 514503 h 1160647"/>
                <a:gd name="connsiteX172" fmla="*/ 1017399 w 3028183"/>
                <a:gd name="connsiteY172" fmla="*/ 514503 h 1160647"/>
                <a:gd name="connsiteX173" fmla="*/ 1017399 w 3028183"/>
                <a:gd name="connsiteY173" fmla="*/ 512612 h 1160647"/>
                <a:gd name="connsiteX174" fmla="*/ 1017399 w 3028183"/>
                <a:gd name="connsiteY174" fmla="*/ 499371 h 1160647"/>
                <a:gd name="connsiteX175" fmla="*/ 1039693 w 3028183"/>
                <a:gd name="connsiteY175" fmla="*/ 499371 h 1160647"/>
                <a:gd name="connsiteX176" fmla="*/ 1039693 w 3028183"/>
                <a:gd name="connsiteY176" fmla="*/ 498290 h 1160647"/>
                <a:gd name="connsiteX177" fmla="*/ 1039693 w 3028183"/>
                <a:gd name="connsiteY177" fmla="*/ 490724 h 1160647"/>
                <a:gd name="connsiteX178" fmla="*/ 1041466 w 3028183"/>
                <a:gd name="connsiteY178" fmla="*/ 490724 h 1160647"/>
                <a:gd name="connsiteX179" fmla="*/ 1053880 w 3028183"/>
                <a:gd name="connsiteY179" fmla="*/ 490724 h 1160647"/>
                <a:gd name="connsiteX180" fmla="*/ 1053880 w 3028183"/>
                <a:gd name="connsiteY180" fmla="*/ 491805 h 1160647"/>
                <a:gd name="connsiteX181" fmla="*/ 1053880 w 3028183"/>
                <a:gd name="connsiteY181" fmla="*/ 499371 h 1160647"/>
                <a:gd name="connsiteX182" fmla="*/ 1054640 w 3028183"/>
                <a:gd name="connsiteY182" fmla="*/ 499371 h 1160647"/>
                <a:gd name="connsiteX183" fmla="*/ 1059960 w 3028183"/>
                <a:gd name="connsiteY183" fmla="*/ 499371 h 1160647"/>
                <a:gd name="connsiteX184" fmla="*/ 1070093 w 3028183"/>
                <a:gd name="connsiteY184" fmla="*/ 495047 h 1160647"/>
                <a:gd name="connsiteX185" fmla="*/ 1074146 w 3028183"/>
                <a:gd name="connsiteY185" fmla="*/ 498290 h 1160647"/>
                <a:gd name="connsiteX186" fmla="*/ 1074146 w 3028183"/>
                <a:gd name="connsiteY186" fmla="*/ 490724 h 1160647"/>
                <a:gd name="connsiteX187" fmla="*/ 1076426 w 3028183"/>
                <a:gd name="connsiteY187" fmla="*/ 490724 h 1160647"/>
                <a:gd name="connsiteX188" fmla="*/ 1092387 w 3028183"/>
                <a:gd name="connsiteY188" fmla="*/ 490724 h 1160647"/>
                <a:gd name="connsiteX189" fmla="*/ 1092387 w 3028183"/>
                <a:gd name="connsiteY189" fmla="*/ 491805 h 1160647"/>
                <a:gd name="connsiteX190" fmla="*/ 1092387 w 3028183"/>
                <a:gd name="connsiteY190" fmla="*/ 499371 h 1160647"/>
                <a:gd name="connsiteX191" fmla="*/ 1122787 w 3028183"/>
                <a:gd name="connsiteY191" fmla="*/ 499371 h 1160647"/>
                <a:gd name="connsiteX192" fmla="*/ 1122787 w 3028183"/>
                <a:gd name="connsiteY192" fmla="*/ 500992 h 1160647"/>
                <a:gd name="connsiteX193" fmla="*/ 1122787 w 3028183"/>
                <a:gd name="connsiteY193" fmla="*/ 512342 h 1160647"/>
                <a:gd name="connsiteX194" fmla="*/ 1149134 w 3028183"/>
                <a:gd name="connsiteY194" fmla="*/ 512342 h 1160647"/>
                <a:gd name="connsiteX195" fmla="*/ 1149134 w 3028183"/>
                <a:gd name="connsiteY195" fmla="*/ 542606 h 1160647"/>
                <a:gd name="connsiteX196" fmla="*/ 1149894 w 3028183"/>
                <a:gd name="connsiteY196" fmla="*/ 542606 h 1160647"/>
                <a:gd name="connsiteX197" fmla="*/ 1155214 w 3028183"/>
                <a:gd name="connsiteY197" fmla="*/ 542606 h 1160647"/>
                <a:gd name="connsiteX198" fmla="*/ 1155214 w 3028183"/>
                <a:gd name="connsiteY198" fmla="*/ 543687 h 1160647"/>
                <a:gd name="connsiteX199" fmla="*/ 1155214 w 3028183"/>
                <a:gd name="connsiteY199" fmla="*/ 551254 h 1160647"/>
                <a:gd name="connsiteX200" fmla="*/ 1159268 w 3028183"/>
                <a:gd name="connsiteY200" fmla="*/ 581518 h 1160647"/>
                <a:gd name="connsiteX201" fmla="*/ 1160028 w 3028183"/>
                <a:gd name="connsiteY201" fmla="*/ 581518 h 1160647"/>
                <a:gd name="connsiteX202" fmla="*/ 1165348 w 3028183"/>
                <a:gd name="connsiteY202" fmla="*/ 581518 h 1160647"/>
                <a:gd name="connsiteX203" fmla="*/ 1165348 w 3028183"/>
                <a:gd name="connsiteY203" fmla="*/ 582329 h 1160647"/>
                <a:gd name="connsiteX204" fmla="*/ 1165348 w 3028183"/>
                <a:gd name="connsiteY204" fmla="*/ 588004 h 1160647"/>
                <a:gd name="connsiteX205" fmla="*/ 1166361 w 3028183"/>
                <a:gd name="connsiteY205" fmla="*/ 588004 h 1160647"/>
                <a:gd name="connsiteX206" fmla="*/ 1173454 w 3028183"/>
                <a:gd name="connsiteY206" fmla="*/ 588004 h 1160647"/>
                <a:gd name="connsiteX207" fmla="*/ 1173454 w 3028183"/>
                <a:gd name="connsiteY207" fmla="*/ 618269 h 1160647"/>
                <a:gd name="connsiteX208" fmla="*/ 1175481 w 3028183"/>
                <a:gd name="connsiteY208" fmla="*/ 618269 h 1160647"/>
                <a:gd name="connsiteX209" fmla="*/ 1189668 w 3028183"/>
                <a:gd name="connsiteY209" fmla="*/ 618269 h 1160647"/>
                <a:gd name="connsiteX210" fmla="*/ 1189668 w 3028183"/>
                <a:gd name="connsiteY210" fmla="*/ 642048 h 1160647"/>
                <a:gd name="connsiteX211" fmla="*/ 1191695 w 3028183"/>
                <a:gd name="connsiteY211" fmla="*/ 643669 h 1160647"/>
                <a:gd name="connsiteX212" fmla="*/ 1191695 w 3028183"/>
                <a:gd name="connsiteY212" fmla="*/ 655019 h 1160647"/>
                <a:gd name="connsiteX213" fmla="*/ 1192455 w 3028183"/>
                <a:gd name="connsiteY213" fmla="*/ 655019 h 1160647"/>
                <a:gd name="connsiteX214" fmla="*/ 1197775 w 3028183"/>
                <a:gd name="connsiteY214" fmla="*/ 655019 h 1160647"/>
                <a:gd name="connsiteX215" fmla="*/ 1197775 w 3028183"/>
                <a:gd name="connsiteY215" fmla="*/ 678798 h 1160647"/>
                <a:gd name="connsiteX216" fmla="*/ 1199041 w 3028183"/>
                <a:gd name="connsiteY216" fmla="*/ 678798 h 1160647"/>
                <a:gd name="connsiteX217" fmla="*/ 1207908 w 3028183"/>
                <a:gd name="connsiteY217" fmla="*/ 678798 h 1160647"/>
                <a:gd name="connsiteX218" fmla="*/ 1209935 w 3028183"/>
                <a:gd name="connsiteY218" fmla="*/ 682852 h 1160647"/>
                <a:gd name="connsiteX219" fmla="*/ 1209935 w 3028183"/>
                <a:gd name="connsiteY219" fmla="*/ 696093 h 1160647"/>
                <a:gd name="connsiteX220" fmla="*/ 1211455 w 3028183"/>
                <a:gd name="connsiteY220" fmla="*/ 694201 h 1160647"/>
                <a:gd name="connsiteX221" fmla="*/ 1222095 w 3028183"/>
                <a:gd name="connsiteY221" fmla="*/ 680960 h 1160647"/>
                <a:gd name="connsiteX222" fmla="*/ 1250469 w 3028183"/>
                <a:gd name="connsiteY222" fmla="*/ 680960 h 1160647"/>
                <a:gd name="connsiteX223" fmla="*/ 1250469 w 3028183"/>
                <a:gd name="connsiteY223" fmla="*/ 767431 h 1160647"/>
                <a:gd name="connsiteX224" fmla="*/ 1251229 w 3028183"/>
                <a:gd name="connsiteY224" fmla="*/ 767431 h 1160647"/>
                <a:gd name="connsiteX225" fmla="*/ 1256549 w 3028183"/>
                <a:gd name="connsiteY225" fmla="*/ 767431 h 1160647"/>
                <a:gd name="connsiteX226" fmla="*/ 1257309 w 3028183"/>
                <a:gd name="connsiteY226" fmla="*/ 766080 h 1160647"/>
                <a:gd name="connsiteX227" fmla="*/ 1262629 w 3028183"/>
                <a:gd name="connsiteY227" fmla="*/ 756622 h 1160647"/>
                <a:gd name="connsiteX228" fmla="*/ 1262629 w 3028183"/>
                <a:gd name="connsiteY228" fmla="*/ 758514 h 1160647"/>
                <a:gd name="connsiteX229" fmla="*/ 1262629 w 3028183"/>
                <a:gd name="connsiteY229" fmla="*/ 771755 h 1160647"/>
                <a:gd name="connsiteX230" fmla="*/ 1266682 w 3028183"/>
                <a:gd name="connsiteY230" fmla="*/ 726358 h 1160647"/>
                <a:gd name="connsiteX231" fmla="*/ 1267442 w 3028183"/>
                <a:gd name="connsiteY231" fmla="*/ 726358 h 1160647"/>
                <a:gd name="connsiteX232" fmla="*/ 1272762 w 3028183"/>
                <a:gd name="connsiteY232" fmla="*/ 726358 h 1160647"/>
                <a:gd name="connsiteX233" fmla="*/ 1272762 w 3028183"/>
                <a:gd name="connsiteY233" fmla="*/ 661504 h 1160647"/>
                <a:gd name="connsiteX234" fmla="*/ 1273776 w 3028183"/>
                <a:gd name="connsiteY234" fmla="*/ 661504 h 1160647"/>
                <a:gd name="connsiteX235" fmla="*/ 1280869 w 3028183"/>
                <a:gd name="connsiteY235" fmla="*/ 661504 h 1160647"/>
                <a:gd name="connsiteX236" fmla="*/ 1293029 w 3028183"/>
                <a:gd name="connsiteY236" fmla="*/ 618269 h 1160647"/>
                <a:gd name="connsiteX237" fmla="*/ 1294296 w 3028183"/>
                <a:gd name="connsiteY237" fmla="*/ 618269 h 1160647"/>
                <a:gd name="connsiteX238" fmla="*/ 1303163 w 3028183"/>
                <a:gd name="connsiteY238" fmla="*/ 618269 h 1160647"/>
                <a:gd name="connsiteX239" fmla="*/ 1313296 w 3028183"/>
                <a:gd name="connsiteY239" fmla="*/ 661504 h 1160647"/>
                <a:gd name="connsiteX240" fmla="*/ 1314309 w 3028183"/>
                <a:gd name="connsiteY240" fmla="*/ 661504 h 1160647"/>
                <a:gd name="connsiteX241" fmla="*/ 1321403 w 3028183"/>
                <a:gd name="connsiteY241" fmla="*/ 661504 h 1160647"/>
                <a:gd name="connsiteX242" fmla="*/ 1321403 w 3028183"/>
                <a:gd name="connsiteY242" fmla="*/ 700416 h 1160647"/>
                <a:gd name="connsiteX243" fmla="*/ 1323176 w 3028183"/>
                <a:gd name="connsiteY243" fmla="*/ 700416 h 1160647"/>
                <a:gd name="connsiteX244" fmla="*/ 1335590 w 3028183"/>
                <a:gd name="connsiteY244" fmla="*/ 700416 h 1160647"/>
                <a:gd name="connsiteX245" fmla="*/ 1335590 w 3028183"/>
                <a:gd name="connsiteY245" fmla="*/ 702578 h 1160647"/>
                <a:gd name="connsiteX246" fmla="*/ 1335590 w 3028183"/>
                <a:gd name="connsiteY246" fmla="*/ 717710 h 1160647"/>
                <a:gd name="connsiteX247" fmla="*/ 1339643 w 3028183"/>
                <a:gd name="connsiteY247" fmla="*/ 715549 h 1160647"/>
                <a:gd name="connsiteX248" fmla="*/ 1339643 w 3028183"/>
                <a:gd name="connsiteY248" fmla="*/ 700416 h 1160647"/>
                <a:gd name="connsiteX249" fmla="*/ 1341163 w 3028183"/>
                <a:gd name="connsiteY249" fmla="*/ 700416 h 1160647"/>
                <a:gd name="connsiteX250" fmla="*/ 1351803 w 3028183"/>
                <a:gd name="connsiteY250" fmla="*/ 700416 h 1160647"/>
                <a:gd name="connsiteX251" fmla="*/ 1351803 w 3028183"/>
                <a:gd name="connsiteY251" fmla="*/ 702037 h 1160647"/>
                <a:gd name="connsiteX252" fmla="*/ 1351803 w 3028183"/>
                <a:gd name="connsiteY252" fmla="*/ 713387 h 1160647"/>
                <a:gd name="connsiteX253" fmla="*/ 1382204 w 3028183"/>
                <a:gd name="connsiteY253" fmla="*/ 713387 h 1160647"/>
                <a:gd name="connsiteX254" fmla="*/ 1382204 w 3028183"/>
                <a:gd name="connsiteY254" fmla="*/ 676637 h 1160647"/>
                <a:gd name="connsiteX255" fmla="*/ 1383470 w 3028183"/>
                <a:gd name="connsiteY255" fmla="*/ 676637 h 1160647"/>
                <a:gd name="connsiteX256" fmla="*/ 1392337 w 3028183"/>
                <a:gd name="connsiteY256" fmla="*/ 676637 h 1160647"/>
                <a:gd name="connsiteX257" fmla="*/ 1392337 w 3028183"/>
                <a:gd name="connsiteY257" fmla="*/ 698254 h 1160647"/>
                <a:gd name="connsiteX258" fmla="*/ 1394364 w 3028183"/>
                <a:gd name="connsiteY258" fmla="*/ 665828 h 1160647"/>
                <a:gd name="connsiteX259" fmla="*/ 1416657 w 3028183"/>
                <a:gd name="connsiteY259" fmla="*/ 665828 h 1160647"/>
                <a:gd name="connsiteX260" fmla="*/ 1416657 w 3028183"/>
                <a:gd name="connsiteY260" fmla="*/ 664206 h 1160647"/>
                <a:gd name="connsiteX261" fmla="*/ 1416657 w 3028183"/>
                <a:gd name="connsiteY261" fmla="*/ 652857 h 1160647"/>
                <a:gd name="connsiteX262" fmla="*/ 1417417 w 3028183"/>
                <a:gd name="connsiteY262" fmla="*/ 652857 h 1160647"/>
                <a:gd name="connsiteX263" fmla="*/ 1422737 w 3028183"/>
                <a:gd name="connsiteY263" fmla="*/ 652857 h 1160647"/>
                <a:gd name="connsiteX264" fmla="*/ 1422737 w 3028183"/>
                <a:gd name="connsiteY264" fmla="*/ 650966 h 1160647"/>
                <a:gd name="connsiteX265" fmla="*/ 1422737 w 3028183"/>
                <a:gd name="connsiteY265" fmla="*/ 637725 h 1160647"/>
                <a:gd name="connsiteX266" fmla="*/ 1426791 w 3028183"/>
                <a:gd name="connsiteY266" fmla="*/ 644210 h 1160647"/>
                <a:gd name="connsiteX267" fmla="*/ 1429071 w 3028183"/>
                <a:gd name="connsiteY267" fmla="*/ 644210 h 1160647"/>
                <a:gd name="connsiteX268" fmla="*/ 1445031 w 3028183"/>
                <a:gd name="connsiteY268" fmla="*/ 644210 h 1160647"/>
                <a:gd name="connsiteX269" fmla="*/ 1445031 w 3028183"/>
                <a:gd name="connsiteY269" fmla="*/ 643399 h 1160647"/>
                <a:gd name="connsiteX270" fmla="*/ 1445031 w 3028183"/>
                <a:gd name="connsiteY270" fmla="*/ 637725 h 1160647"/>
                <a:gd name="connsiteX271" fmla="*/ 1445791 w 3028183"/>
                <a:gd name="connsiteY271" fmla="*/ 637725 h 1160647"/>
                <a:gd name="connsiteX272" fmla="*/ 1451111 w 3028183"/>
                <a:gd name="connsiteY272" fmla="*/ 637725 h 1160647"/>
                <a:gd name="connsiteX273" fmla="*/ 1451111 w 3028183"/>
                <a:gd name="connsiteY273" fmla="*/ 639076 h 1160647"/>
                <a:gd name="connsiteX274" fmla="*/ 1451111 w 3028183"/>
                <a:gd name="connsiteY274" fmla="*/ 648534 h 1160647"/>
                <a:gd name="connsiteX275" fmla="*/ 1489618 w 3028183"/>
                <a:gd name="connsiteY275" fmla="*/ 648534 h 1160647"/>
                <a:gd name="connsiteX276" fmla="*/ 1489618 w 3028183"/>
                <a:gd name="connsiteY276" fmla="*/ 786887 h 1160647"/>
                <a:gd name="connsiteX277" fmla="*/ 1491138 w 3028183"/>
                <a:gd name="connsiteY277" fmla="*/ 786887 h 1160647"/>
                <a:gd name="connsiteX278" fmla="*/ 1501778 w 3028183"/>
                <a:gd name="connsiteY278" fmla="*/ 786887 h 1160647"/>
                <a:gd name="connsiteX279" fmla="*/ 1501778 w 3028183"/>
                <a:gd name="connsiteY279" fmla="*/ 773917 h 1160647"/>
                <a:gd name="connsiteX280" fmla="*/ 1505832 w 3028183"/>
                <a:gd name="connsiteY280" fmla="*/ 773917 h 1160647"/>
                <a:gd name="connsiteX281" fmla="*/ 1505832 w 3028183"/>
                <a:gd name="connsiteY281" fmla="*/ 786887 h 1160647"/>
                <a:gd name="connsiteX282" fmla="*/ 1536232 w 3028183"/>
                <a:gd name="connsiteY282" fmla="*/ 786887 h 1160647"/>
                <a:gd name="connsiteX283" fmla="*/ 1536232 w 3028183"/>
                <a:gd name="connsiteY283" fmla="*/ 756622 h 1160647"/>
                <a:gd name="connsiteX284" fmla="*/ 1548392 w 3028183"/>
                <a:gd name="connsiteY284" fmla="*/ 756622 h 1160647"/>
                <a:gd name="connsiteX285" fmla="*/ 1560552 w 3028183"/>
                <a:gd name="connsiteY285" fmla="*/ 754461 h 1160647"/>
                <a:gd name="connsiteX286" fmla="*/ 1564606 w 3028183"/>
                <a:gd name="connsiteY286" fmla="*/ 756622 h 1160647"/>
                <a:gd name="connsiteX287" fmla="*/ 1574739 w 3028183"/>
                <a:gd name="connsiteY287" fmla="*/ 756622 h 1160647"/>
                <a:gd name="connsiteX288" fmla="*/ 1574739 w 3028183"/>
                <a:gd name="connsiteY288" fmla="*/ 786887 h 1160647"/>
                <a:gd name="connsiteX289" fmla="*/ 1582846 w 3028183"/>
                <a:gd name="connsiteY289" fmla="*/ 786887 h 1160647"/>
                <a:gd name="connsiteX290" fmla="*/ 1582846 w 3028183"/>
                <a:gd name="connsiteY290" fmla="*/ 804182 h 1160647"/>
                <a:gd name="connsiteX291" fmla="*/ 1592182 w 3028183"/>
                <a:gd name="connsiteY291" fmla="*/ 805087 h 1160647"/>
                <a:gd name="connsiteX292" fmla="*/ 1605140 w 3028183"/>
                <a:gd name="connsiteY292" fmla="*/ 805087 h 1160647"/>
                <a:gd name="connsiteX293" fmla="*/ 1605140 w 3028183"/>
                <a:gd name="connsiteY293" fmla="*/ 789049 h 1160647"/>
                <a:gd name="connsiteX294" fmla="*/ 1673096 w 3028183"/>
                <a:gd name="connsiteY294" fmla="*/ 789049 h 1160647"/>
                <a:gd name="connsiteX295" fmla="*/ 1673096 w 3028183"/>
                <a:gd name="connsiteY295" fmla="*/ 703796 h 1160647"/>
                <a:gd name="connsiteX296" fmla="*/ 1745104 w 3028183"/>
                <a:gd name="connsiteY296" fmla="*/ 703796 h 1160647"/>
                <a:gd name="connsiteX297" fmla="*/ 1745104 w 3028183"/>
                <a:gd name="connsiteY297" fmla="*/ 782564 h 1160647"/>
                <a:gd name="connsiteX298" fmla="*/ 1747008 w 3028183"/>
                <a:gd name="connsiteY298" fmla="*/ 782564 h 1160647"/>
                <a:gd name="connsiteX299" fmla="*/ 1748250 w 3028183"/>
                <a:gd name="connsiteY299" fmla="*/ 805087 h 1160647"/>
                <a:gd name="connsiteX300" fmla="*/ 1757926 w 3028183"/>
                <a:gd name="connsiteY300" fmla="*/ 805087 h 1160647"/>
                <a:gd name="connsiteX301" fmla="*/ 1759168 w 3028183"/>
                <a:gd name="connsiteY301" fmla="*/ 782564 h 1160647"/>
                <a:gd name="connsiteX302" fmla="*/ 1765248 w 3028183"/>
                <a:gd name="connsiteY302" fmla="*/ 782564 h 1160647"/>
                <a:gd name="connsiteX303" fmla="*/ 1766490 w 3028183"/>
                <a:gd name="connsiteY303" fmla="*/ 805087 h 1160647"/>
                <a:gd name="connsiteX304" fmla="*/ 1817112 w 3028183"/>
                <a:gd name="connsiteY304" fmla="*/ 805087 h 1160647"/>
                <a:gd name="connsiteX305" fmla="*/ 1817112 w 3028183"/>
                <a:gd name="connsiteY305" fmla="*/ 642059 h 1160647"/>
                <a:gd name="connsiteX306" fmla="*/ 2014439 w 3028183"/>
                <a:gd name="connsiteY306" fmla="*/ 642059 h 1160647"/>
                <a:gd name="connsiteX307" fmla="*/ 2014439 w 3028183"/>
                <a:gd name="connsiteY307" fmla="*/ 805087 h 1160647"/>
                <a:gd name="connsiteX308" fmla="*/ 2033136 w 3028183"/>
                <a:gd name="connsiteY308" fmla="*/ 805087 h 1160647"/>
                <a:gd name="connsiteX309" fmla="*/ 2033136 w 3028183"/>
                <a:gd name="connsiteY309" fmla="*/ 722394 h 1160647"/>
                <a:gd name="connsiteX310" fmla="*/ 2128256 w 3028183"/>
                <a:gd name="connsiteY310" fmla="*/ 722394 h 1160647"/>
                <a:gd name="connsiteX311" fmla="*/ 2140186 w 3028183"/>
                <a:gd name="connsiteY311" fmla="*/ 404253 h 1160647"/>
                <a:gd name="connsiteX312" fmla="*/ 2128026 w 3028183"/>
                <a:gd name="connsiteY312" fmla="*/ 382635 h 1160647"/>
                <a:gd name="connsiteX313" fmla="*/ 2121946 w 3028183"/>
                <a:gd name="connsiteY313" fmla="*/ 378311 h 1160647"/>
                <a:gd name="connsiteX314" fmla="*/ 2130053 w 3028183"/>
                <a:gd name="connsiteY314" fmla="*/ 354532 h 1160647"/>
                <a:gd name="connsiteX315" fmla="*/ 2130053 w 3028183"/>
                <a:gd name="connsiteY315" fmla="*/ 337238 h 1160647"/>
                <a:gd name="connsiteX316" fmla="*/ 2144240 w 3028183"/>
                <a:gd name="connsiteY316" fmla="*/ 337238 h 1160647"/>
                <a:gd name="connsiteX317" fmla="*/ 2144240 w 3028183"/>
                <a:gd name="connsiteY317" fmla="*/ 315620 h 1160647"/>
                <a:gd name="connsiteX318" fmla="*/ 2146266 w 3028183"/>
                <a:gd name="connsiteY318" fmla="*/ 311296 h 1160647"/>
                <a:gd name="connsiteX319" fmla="*/ 2146266 w 3028183"/>
                <a:gd name="connsiteY319" fmla="*/ 233472 h 1160647"/>
                <a:gd name="connsiteX320" fmla="*/ 2144240 w 3028183"/>
                <a:gd name="connsiteY320" fmla="*/ 226987 h 1160647"/>
                <a:gd name="connsiteX321" fmla="*/ 2150320 w 3028183"/>
                <a:gd name="connsiteY321" fmla="*/ 220501 h 1160647"/>
                <a:gd name="connsiteX322" fmla="*/ 2150320 w 3028183"/>
                <a:gd name="connsiteY322" fmla="*/ 162133 h 1160647"/>
                <a:gd name="connsiteX323" fmla="*/ 2152346 w 3028183"/>
                <a:gd name="connsiteY323" fmla="*/ 157810 h 1160647"/>
                <a:gd name="connsiteX324" fmla="*/ 2152346 w 3028183"/>
                <a:gd name="connsiteY324" fmla="*/ 101604 h 1160647"/>
                <a:gd name="connsiteX325" fmla="*/ 2154373 w 3028183"/>
                <a:gd name="connsiteY325" fmla="*/ 82148 h 1160647"/>
                <a:gd name="connsiteX326" fmla="*/ 2158427 w 3028183"/>
                <a:gd name="connsiteY326" fmla="*/ 99442 h 1160647"/>
                <a:gd name="connsiteX327" fmla="*/ 2160453 w 3028183"/>
                <a:gd name="connsiteY327" fmla="*/ 157810 h 1160647"/>
                <a:gd name="connsiteX328" fmla="*/ 2162480 w 3028183"/>
                <a:gd name="connsiteY328" fmla="*/ 220501 h 1160647"/>
                <a:gd name="connsiteX329" fmla="*/ 2168560 w 3028183"/>
                <a:gd name="connsiteY329" fmla="*/ 226987 h 1160647"/>
                <a:gd name="connsiteX330" fmla="*/ 2166533 w 3028183"/>
                <a:gd name="connsiteY330" fmla="*/ 233472 h 1160647"/>
                <a:gd name="connsiteX331" fmla="*/ 2166533 w 3028183"/>
                <a:gd name="connsiteY331" fmla="*/ 311296 h 1160647"/>
                <a:gd name="connsiteX332" fmla="*/ 2168560 w 3028183"/>
                <a:gd name="connsiteY332" fmla="*/ 315620 h 1160647"/>
                <a:gd name="connsiteX333" fmla="*/ 2168560 w 3028183"/>
                <a:gd name="connsiteY333" fmla="*/ 337238 h 1160647"/>
                <a:gd name="connsiteX334" fmla="*/ 2182747 w 3028183"/>
                <a:gd name="connsiteY334" fmla="*/ 337238 h 1160647"/>
                <a:gd name="connsiteX335" fmla="*/ 2182747 w 3028183"/>
                <a:gd name="connsiteY335" fmla="*/ 354532 h 1160647"/>
                <a:gd name="connsiteX336" fmla="*/ 2190854 w 3028183"/>
                <a:gd name="connsiteY336" fmla="*/ 378311 h 1160647"/>
                <a:gd name="connsiteX337" fmla="*/ 2184774 w 3028183"/>
                <a:gd name="connsiteY337" fmla="*/ 382635 h 1160647"/>
                <a:gd name="connsiteX338" fmla="*/ 2172613 w 3028183"/>
                <a:gd name="connsiteY338" fmla="*/ 404253 h 1160647"/>
                <a:gd name="connsiteX339" fmla="*/ 2180720 w 3028183"/>
                <a:gd name="connsiteY339" fmla="*/ 657181 h 1160647"/>
                <a:gd name="connsiteX340" fmla="*/ 2245574 w 3028183"/>
                <a:gd name="connsiteY340" fmla="*/ 657181 h 1160647"/>
                <a:gd name="connsiteX341" fmla="*/ 2245574 w 3028183"/>
                <a:gd name="connsiteY341" fmla="*/ 732843 h 1160647"/>
                <a:gd name="connsiteX342" fmla="*/ 2253681 w 3028183"/>
                <a:gd name="connsiteY342" fmla="*/ 732843 h 1160647"/>
                <a:gd name="connsiteX343" fmla="*/ 2255708 w 3028183"/>
                <a:gd name="connsiteY343" fmla="*/ 726358 h 1160647"/>
                <a:gd name="connsiteX344" fmla="*/ 2261788 w 3028183"/>
                <a:gd name="connsiteY344" fmla="*/ 726358 h 1160647"/>
                <a:gd name="connsiteX345" fmla="*/ 2263815 w 3028183"/>
                <a:gd name="connsiteY345" fmla="*/ 735005 h 1160647"/>
                <a:gd name="connsiteX346" fmla="*/ 2275975 w 3028183"/>
                <a:gd name="connsiteY346" fmla="*/ 735005 h 1160647"/>
                <a:gd name="connsiteX347" fmla="*/ 2275975 w 3028183"/>
                <a:gd name="connsiteY347" fmla="*/ 728519 h 1160647"/>
                <a:gd name="connsiteX348" fmla="*/ 2298268 w 3028183"/>
                <a:gd name="connsiteY348" fmla="*/ 728519 h 1160647"/>
                <a:gd name="connsiteX349" fmla="*/ 2298268 w 3028183"/>
                <a:gd name="connsiteY349" fmla="*/ 735005 h 1160647"/>
                <a:gd name="connsiteX350" fmla="*/ 2318535 w 3028183"/>
                <a:gd name="connsiteY350" fmla="*/ 735005 h 1160647"/>
                <a:gd name="connsiteX351" fmla="*/ 2318535 w 3028183"/>
                <a:gd name="connsiteY351" fmla="*/ 780402 h 1160647"/>
                <a:gd name="connsiteX352" fmla="*/ 2332722 w 3028183"/>
                <a:gd name="connsiteY352" fmla="*/ 780402 h 1160647"/>
                <a:gd name="connsiteX353" fmla="*/ 2332722 w 3028183"/>
                <a:gd name="connsiteY353" fmla="*/ 767431 h 1160647"/>
                <a:gd name="connsiteX354" fmla="*/ 2348936 w 3028183"/>
                <a:gd name="connsiteY354" fmla="*/ 767431 h 1160647"/>
                <a:gd name="connsiteX355" fmla="*/ 2348936 w 3028183"/>
                <a:gd name="connsiteY355" fmla="*/ 588004 h 1160647"/>
                <a:gd name="connsiteX356" fmla="*/ 2355016 w 3028183"/>
                <a:gd name="connsiteY356" fmla="*/ 581518 h 1160647"/>
                <a:gd name="connsiteX357" fmla="*/ 2427977 w 3028183"/>
                <a:gd name="connsiteY357" fmla="*/ 581518 h 1160647"/>
                <a:gd name="connsiteX358" fmla="*/ 2427977 w 3028183"/>
                <a:gd name="connsiteY358" fmla="*/ 590166 h 1160647"/>
                <a:gd name="connsiteX359" fmla="*/ 2438110 w 3028183"/>
                <a:gd name="connsiteY359" fmla="*/ 590166 h 1160647"/>
                <a:gd name="connsiteX360" fmla="*/ 2438110 w 3028183"/>
                <a:gd name="connsiteY360" fmla="*/ 704740 h 1160647"/>
                <a:gd name="connsiteX361" fmla="*/ 2460404 w 3028183"/>
                <a:gd name="connsiteY361" fmla="*/ 704740 h 1160647"/>
                <a:gd name="connsiteX362" fmla="*/ 2460404 w 3028183"/>
                <a:gd name="connsiteY362" fmla="*/ 637725 h 1160647"/>
                <a:gd name="connsiteX363" fmla="*/ 2486751 w 3028183"/>
                <a:gd name="connsiteY363" fmla="*/ 637725 h 1160647"/>
                <a:gd name="connsiteX364" fmla="*/ 2490804 w 3028183"/>
                <a:gd name="connsiteY364" fmla="*/ 633401 h 1160647"/>
                <a:gd name="connsiteX365" fmla="*/ 2498911 w 3028183"/>
                <a:gd name="connsiteY365" fmla="*/ 633401 h 1160647"/>
                <a:gd name="connsiteX366" fmla="*/ 2502964 w 3028183"/>
                <a:gd name="connsiteY366" fmla="*/ 637725 h 1160647"/>
                <a:gd name="connsiteX367" fmla="*/ 2525258 w 3028183"/>
                <a:gd name="connsiteY367" fmla="*/ 637725 h 1160647"/>
                <a:gd name="connsiteX368" fmla="*/ 2525258 w 3028183"/>
                <a:gd name="connsiteY368" fmla="*/ 520989 h 1160647"/>
                <a:gd name="connsiteX369" fmla="*/ 2582005 w 3028183"/>
                <a:gd name="connsiteY369" fmla="*/ 510180 h 1160647"/>
                <a:gd name="connsiteX370" fmla="*/ 2582005 w 3028183"/>
                <a:gd name="connsiteY370" fmla="*/ 511261 h 1160647"/>
                <a:gd name="connsiteX371" fmla="*/ 2582005 w 3028183"/>
                <a:gd name="connsiteY371" fmla="*/ 518827 h 1160647"/>
                <a:gd name="connsiteX372" fmla="*/ 2608352 w 3028183"/>
                <a:gd name="connsiteY372" fmla="*/ 518827 h 1160647"/>
                <a:gd name="connsiteX373" fmla="*/ 2608352 w 3028183"/>
                <a:gd name="connsiteY373" fmla="*/ 773917 h 1160647"/>
                <a:gd name="connsiteX374" fmla="*/ 2630646 w 3028183"/>
                <a:gd name="connsiteY374" fmla="*/ 773917 h 1160647"/>
                <a:gd name="connsiteX375" fmla="*/ 2630646 w 3028183"/>
                <a:gd name="connsiteY375" fmla="*/ 769593 h 1160647"/>
                <a:gd name="connsiteX376" fmla="*/ 2642806 w 3028183"/>
                <a:gd name="connsiteY376" fmla="*/ 769593 h 1160647"/>
                <a:gd name="connsiteX377" fmla="*/ 2642806 w 3028183"/>
                <a:gd name="connsiteY377" fmla="*/ 773917 h 1160647"/>
                <a:gd name="connsiteX378" fmla="*/ 2667126 w 3028183"/>
                <a:gd name="connsiteY378" fmla="*/ 773917 h 1160647"/>
                <a:gd name="connsiteX379" fmla="*/ 2667126 w 3028183"/>
                <a:gd name="connsiteY379" fmla="*/ 760946 h 1160647"/>
                <a:gd name="connsiteX380" fmla="*/ 2695500 w 3028183"/>
                <a:gd name="connsiteY380" fmla="*/ 760946 h 1160647"/>
                <a:gd name="connsiteX381" fmla="*/ 2707660 w 3028183"/>
                <a:gd name="connsiteY381" fmla="*/ 756622 h 1160647"/>
                <a:gd name="connsiteX382" fmla="*/ 2727927 w 3028183"/>
                <a:gd name="connsiteY382" fmla="*/ 760946 h 1160647"/>
                <a:gd name="connsiteX383" fmla="*/ 2727927 w 3028183"/>
                <a:gd name="connsiteY383" fmla="*/ 743652 h 1160647"/>
                <a:gd name="connsiteX384" fmla="*/ 2736034 w 3028183"/>
                <a:gd name="connsiteY384" fmla="*/ 743652 h 1160647"/>
                <a:gd name="connsiteX385" fmla="*/ 2736034 w 3028183"/>
                <a:gd name="connsiteY385" fmla="*/ 730681 h 1160647"/>
                <a:gd name="connsiteX386" fmla="*/ 2792781 w 3028183"/>
                <a:gd name="connsiteY386" fmla="*/ 730681 h 1160647"/>
                <a:gd name="connsiteX387" fmla="*/ 2792781 w 3028183"/>
                <a:gd name="connsiteY387" fmla="*/ 700416 h 1160647"/>
                <a:gd name="connsiteX388" fmla="*/ 2811021 w 3028183"/>
                <a:gd name="connsiteY388" fmla="*/ 700416 h 1160647"/>
                <a:gd name="connsiteX389" fmla="*/ 2811021 w 3028183"/>
                <a:gd name="connsiteY389" fmla="*/ 693931 h 1160647"/>
                <a:gd name="connsiteX390" fmla="*/ 2823181 w 3028183"/>
                <a:gd name="connsiteY390" fmla="*/ 693931 h 1160647"/>
                <a:gd name="connsiteX391" fmla="*/ 2823181 w 3028183"/>
                <a:gd name="connsiteY391" fmla="*/ 700416 h 1160647"/>
                <a:gd name="connsiteX392" fmla="*/ 2839395 w 3028183"/>
                <a:gd name="connsiteY392" fmla="*/ 700416 h 1160647"/>
                <a:gd name="connsiteX393" fmla="*/ 2839395 w 3028183"/>
                <a:gd name="connsiteY393" fmla="*/ 750137 h 1160647"/>
                <a:gd name="connsiteX394" fmla="*/ 2871822 w 3028183"/>
                <a:gd name="connsiteY394" fmla="*/ 750137 h 1160647"/>
                <a:gd name="connsiteX395" fmla="*/ 2871822 w 3028183"/>
                <a:gd name="connsiteY395" fmla="*/ 724196 h 1160647"/>
                <a:gd name="connsiteX396" fmla="*/ 2910329 w 3028183"/>
                <a:gd name="connsiteY396" fmla="*/ 724196 h 1160647"/>
                <a:gd name="connsiteX397" fmla="*/ 2910329 w 3028183"/>
                <a:gd name="connsiteY397" fmla="*/ 693931 h 1160647"/>
                <a:gd name="connsiteX398" fmla="*/ 2958970 w 3028183"/>
                <a:gd name="connsiteY398" fmla="*/ 693931 h 1160647"/>
                <a:gd name="connsiteX399" fmla="*/ 2958970 w 3028183"/>
                <a:gd name="connsiteY399" fmla="*/ 805087 h 1160647"/>
                <a:gd name="connsiteX400" fmla="*/ 2958970 w 3028183"/>
                <a:gd name="connsiteY400" fmla="*/ 818866 h 1160647"/>
                <a:gd name="connsiteX401" fmla="*/ 3024845 w 3028183"/>
                <a:gd name="connsiteY401" fmla="*/ 818866 h 1160647"/>
                <a:gd name="connsiteX402" fmla="*/ 3028183 w 3028183"/>
                <a:gd name="connsiteY402" fmla="*/ 1160647 h 1160647"/>
                <a:gd name="connsiteX403" fmla="*/ 2054 w 3028183"/>
                <a:gd name="connsiteY403" fmla="*/ 1158314 h 1160647"/>
                <a:gd name="connsiteX404" fmla="*/ 0 w 3028183"/>
                <a:gd name="connsiteY404" fmla="*/ 724196 h 1160647"/>
                <a:gd name="connsiteX405" fmla="*/ 20267 w 3028183"/>
                <a:gd name="connsiteY405" fmla="*/ 724196 h 1160647"/>
                <a:gd name="connsiteX406" fmla="*/ 20774 w 3028183"/>
                <a:gd name="connsiteY406" fmla="*/ 723115 h 1160647"/>
                <a:gd name="connsiteX407" fmla="*/ 24320 w 3028183"/>
                <a:gd name="connsiteY407" fmla="*/ 715549 h 1160647"/>
                <a:gd name="connsiteX408" fmla="*/ 26094 w 3028183"/>
                <a:gd name="connsiteY408" fmla="*/ 715819 h 1160647"/>
                <a:gd name="connsiteX409" fmla="*/ 38507 w 3028183"/>
                <a:gd name="connsiteY409" fmla="*/ 717710 h 1160647"/>
                <a:gd name="connsiteX410" fmla="*/ 39014 w 3028183"/>
                <a:gd name="connsiteY410" fmla="*/ 719062 h 1160647"/>
                <a:gd name="connsiteX411" fmla="*/ 42560 w 3028183"/>
                <a:gd name="connsiteY411" fmla="*/ 728519 h 1160647"/>
                <a:gd name="connsiteX412" fmla="*/ 68907 w 3028183"/>
                <a:gd name="connsiteY412" fmla="*/ 730681 h 1160647"/>
                <a:gd name="connsiteX413" fmla="*/ 68907 w 3028183"/>
                <a:gd name="connsiteY413" fmla="*/ 607460 h 1160647"/>
                <a:gd name="connsiteX414" fmla="*/ 70934 w 3028183"/>
                <a:gd name="connsiteY414" fmla="*/ 607460 h 1160647"/>
                <a:gd name="connsiteX415" fmla="*/ 85121 w 3028183"/>
                <a:gd name="connsiteY415" fmla="*/ 607460 h 1160647"/>
                <a:gd name="connsiteX416" fmla="*/ 85121 w 3028183"/>
                <a:gd name="connsiteY416" fmla="*/ 471268 h 1160647"/>
                <a:gd name="connsiteX417" fmla="*/ 86894 w 3028183"/>
                <a:gd name="connsiteY417" fmla="*/ 471268 h 1160647"/>
                <a:gd name="connsiteX418" fmla="*/ 99308 w 3028183"/>
                <a:gd name="connsiteY418" fmla="*/ 471268 h 1160647"/>
                <a:gd name="connsiteX419" fmla="*/ 99308 w 3028183"/>
                <a:gd name="connsiteY419" fmla="*/ 356694 h 1160647"/>
                <a:gd name="connsiteX420" fmla="*/ 103361 w 3028183"/>
                <a:gd name="connsiteY420" fmla="*/ 328590 h 1160647"/>
                <a:gd name="connsiteX421" fmla="*/ 105388 w 3028183"/>
                <a:gd name="connsiteY421" fmla="*/ 328590 h 1160647"/>
                <a:gd name="connsiteX422" fmla="*/ 119575 w 3028183"/>
                <a:gd name="connsiteY422" fmla="*/ 328590 h 1160647"/>
                <a:gd name="connsiteX423" fmla="*/ 156055 w 3028183"/>
                <a:gd name="connsiteY423" fmla="*/ 246443 h 1160647"/>
                <a:gd name="connsiteX424" fmla="*/ 160109 w 3028183"/>
                <a:gd name="connsiteY424" fmla="*/ 0 h 1160647"/>
                <a:gd name="connsiteX0" fmla="*/ 160109 w 3031519"/>
                <a:gd name="connsiteY0" fmla="*/ 0 h 1160647"/>
                <a:gd name="connsiteX1" fmla="*/ 162135 w 3031519"/>
                <a:gd name="connsiteY1" fmla="*/ 246443 h 1160647"/>
                <a:gd name="connsiteX2" fmla="*/ 200642 w 3031519"/>
                <a:gd name="connsiteY2" fmla="*/ 326429 h 1160647"/>
                <a:gd name="connsiteX3" fmla="*/ 202669 w 3031519"/>
                <a:gd name="connsiteY3" fmla="*/ 326429 h 1160647"/>
                <a:gd name="connsiteX4" fmla="*/ 216856 w 3031519"/>
                <a:gd name="connsiteY4" fmla="*/ 326429 h 1160647"/>
                <a:gd name="connsiteX5" fmla="*/ 216856 w 3031519"/>
                <a:gd name="connsiteY5" fmla="*/ 350208 h 1160647"/>
                <a:gd name="connsiteX6" fmla="*/ 217363 w 3031519"/>
                <a:gd name="connsiteY6" fmla="*/ 351019 h 1160647"/>
                <a:gd name="connsiteX7" fmla="*/ 220909 w 3031519"/>
                <a:gd name="connsiteY7" fmla="*/ 356694 h 1160647"/>
                <a:gd name="connsiteX8" fmla="*/ 220909 w 3031519"/>
                <a:gd name="connsiteY8" fmla="*/ 471268 h 1160647"/>
                <a:gd name="connsiteX9" fmla="*/ 223189 w 3031519"/>
                <a:gd name="connsiteY9" fmla="*/ 471268 h 1160647"/>
                <a:gd name="connsiteX10" fmla="*/ 239150 w 3031519"/>
                <a:gd name="connsiteY10" fmla="*/ 471268 h 1160647"/>
                <a:gd name="connsiteX11" fmla="*/ 239150 w 3031519"/>
                <a:gd name="connsiteY11" fmla="*/ 611783 h 1160647"/>
                <a:gd name="connsiteX12" fmla="*/ 240670 w 3031519"/>
                <a:gd name="connsiteY12" fmla="*/ 611513 h 1160647"/>
                <a:gd name="connsiteX13" fmla="*/ 251310 w 3031519"/>
                <a:gd name="connsiteY13" fmla="*/ 609622 h 1160647"/>
                <a:gd name="connsiteX14" fmla="*/ 249283 w 3031519"/>
                <a:gd name="connsiteY14" fmla="*/ 698254 h 1160647"/>
                <a:gd name="connsiteX15" fmla="*/ 250803 w 3031519"/>
                <a:gd name="connsiteY15" fmla="*/ 698525 h 1160647"/>
                <a:gd name="connsiteX16" fmla="*/ 261443 w 3031519"/>
                <a:gd name="connsiteY16" fmla="*/ 700416 h 1160647"/>
                <a:gd name="connsiteX17" fmla="*/ 261696 w 3031519"/>
                <a:gd name="connsiteY17" fmla="*/ 701227 h 1160647"/>
                <a:gd name="connsiteX18" fmla="*/ 263470 w 3031519"/>
                <a:gd name="connsiteY18" fmla="*/ 706902 h 1160647"/>
                <a:gd name="connsiteX19" fmla="*/ 264230 w 3031519"/>
                <a:gd name="connsiteY19" fmla="*/ 704470 h 1160647"/>
                <a:gd name="connsiteX20" fmla="*/ 269550 w 3031519"/>
                <a:gd name="connsiteY20" fmla="*/ 687446 h 1160647"/>
                <a:gd name="connsiteX21" fmla="*/ 271323 w 3031519"/>
                <a:gd name="connsiteY21" fmla="*/ 687446 h 1160647"/>
                <a:gd name="connsiteX22" fmla="*/ 283737 w 3031519"/>
                <a:gd name="connsiteY22" fmla="*/ 687446 h 1160647"/>
                <a:gd name="connsiteX23" fmla="*/ 283737 w 3031519"/>
                <a:gd name="connsiteY23" fmla="*/ 719872 h 1160647"/>
                <a:gd name="connsiteX24" fmla="*/ 284750 w 3031519"/>
                <a:gd name="connsiteY24" fmla="*/ 720413 h 1160647"/>
                <a:gd name="connsiteX25" fmla="*/ 291844 w 3031519"/>
                <a:gd name="connsiteY25" fmla="*/ 724196 h 1160647"/>
                <a:gd name="connsiteX26" fmla="*/ 291844 w 3031519"/>
                <a:gd name="connsiteY26" fmla="*/ 725547 h 1160647"/>
                <a:gd name="connsiteX27" fmla="*/ 291844 w 3031519"/>
                <a:gd name="connsiteY27" fmla="*/ 735005 h 1160647"/>
                <a:gd name="connsiteX28" fmla="*/ 336431 w 3031519"/>
                <a:gd name="connsiteY28" fmla="*/ 735005 h 1160647"/>
                <a:gd name="connsiteX29" fmla="*/ 336431 w 3031519"/>
                <a:gd name="connsiteY29" fmla="*/ 736086 h 1160647"/>
                <a:gd name="connsiteX30" fmla="*/ 336431 w 3031519"/>
                <a:gd name="connsiteY30" fmla="*/ 743652 h 1160647"/>
                <a:gd name="connsiteX31" fmla="*/ 338457 w 3031519"/>
                <a:gd name="connsiteY31" fmla="*/ 743652 h 1160647"/>
                <a:gd name="connsiteX32" fmla="*/ 352644 w 3031519"/>
                <a:gd name="connsiteY32" fmla="*/ 743652 h 1160647"/>
                <a:gd name="connsiteX33" fmla="*/ 352644 w 3031519"/>
                <a:gd name="connsiteY33" fmla="*/ 713387 h 1160647"/>
                <a:gd name="connsiteX34" fmla="*/ 397231 w 3031519"/>
                <a:gd name="connsiteY34" fmla="*/ 713387 h 1160647"/>
                <a:gd name="connsiteX35" fmla="*/ 397231 w 3031519"/>
                <a:gd name="connsiteY35" fmla="*/ 712036 h 1160647"/>
                <a:gd name="connsiteX36" fmla="*/ 397231 w 3031519"/>
                <a:gd name="connsiteY36" fmla="*/ 702578 h 1160647"/>
                <a:gd name="connsiteX37" fmla="*/ 398245 w 3031519"/>
                <a:gd name="connsiteY37" fmla="*/ 702578 h 1160647"/>
                <a:gd name="connsiteX38" fmla="*/ 405338 w 3031519"/>
                <a:gd name="connsiteY38" fmla="*/ 702578 h 1160647"/>
                <a:gd name="connsiteX39" fmla="*/ 405338 w 3031519"/>
                <a:gd name="connsiteY39" fmla="*/ 700687 h 1160647"/>
                <a:gd name="connsiteX40" fmla="*/ 405338 w 3031519"/>
                <a:gd name="connsiteY40" fmla="*/ 687446 h 1160647"/>
                <a:gd name="connsiteX41" fmla="*/ 406098 w 3031519"/>
                <a:gd name="connsiteY41" fmla="*/ 687446 h 1160647"/>
                <a:gd name="connsiteX42" fmla="*/ 411418 w 3031519"/>
                <a:gd name="connsiteY42" fmla="*/ 687446 h 1160647"/>
                <a:gd name="connsiteX43" fmla="*/ 411418 w 3031519"/>
                <a:gd name="connsiteY43" fmla="*/ 686365 h 1160647"/>
                <a:gd name="connsiteX44" fmla="*/ 411418 w 3031519"/>
                <a:gd name="connsiteY44" fmla="*/ 678798 h 1160647"/>
                <a:gd name="connsiteX45" fmla="*/ 413445 w 3031519"/>
                <a:gd name="connsiteY45" fmla="*/ 678798 h 1160647"/>
                <a:gd name="connsiteX46" fmla="*/ 427632 w 3031519"/>
                <a:gd name="connsiteY46" fmla="*/ 678798 h 1160647"/>
                <a:gd name="connsiteX47" fmla="*/ 427632 w 3031519"/>
                <a:gd name="connsiteY47" fmla="*/ 679879 h 1160647"/>
                <a:gd name="connsiteX48" fmla="*/ 427632 w 3031519"/>
                <a:gd name="connsiteY48" fmla="*/ 687446 h 1160647"/>
                <a:gd name="connsiteX49" fmla="*/ 449925 w 3031519"/>
                <a:gd name="connsiteY49" fmla="*/ 687446 h 1160647"/>
                <a:gd name="connsiteX50" fmla="*/ 449925 w 3031519"/>
                <a:gd name="connsiteY50" fmla="*/ 685554 h 1160647"/>
                <a:gd name="connsiteX51" fmla="*/ 449925 w 3031519"/>
                <a:gd name="connsiteY51" fmla="*/ 672313 h 1160647"/>
                <a:gd name="connsiteX52" fmla="*/ 451699 w 3031519"/>
                <a:gd name="connsiteY52" fmla="*/ 672313 h 1160647"/>
                <a:gd name="connsiteX53" fmla="*/ 464112 w 3031519"/>
                <a:gd name="connsiteY53" fmla="*/ 672313 h 1160647"/>
                <a:gd name="connsiteX54" fmla="*/ 464112 w 3031519"/>
                <a:gd name="connsiteY54" fmla="*/ 696093 h 1160647"/>
                <a:gd name="connsiteX55" fmla="*/ 465126 w 3031519"/>
                <a:gd name="connsiteY55" fmla="*/ 696093 h 1160647"/>
                <a:gd name="connsiteX56" fmla="*/ 472219 w 3031519"/>
                <a:gd name="connsiteY56" fmla="*/ 696093 h 1160647"/>
                <a:gd name="connsiteX57" fmla="*/ 472219 w 3031519"/>
                <a:gd name="connsiteY57" fmla="*/ 695012 h 1160647"/>
                <a:gd name="connsiteX58" fmla="*/ 472219 w 3031519"/>
                <a:gd name="connsiteY58" fmla="*/ 687446 h 1160647"/>
                <a:gd name="connsiteX59" fmla="*/ 473992 w 3031519"/>
                <a:gd name="connsiteY59" fmla="*/ 687446 h 1160647"/>
                <a:gd name="connsiteX60" fmla="*/ 486406 w 3031519"/>
                <a:gd name="connsiteY60" fmla="*/ 687446 h 1160647"/>
                <a:gd name="connsiteX61" fmla="*/ 486406 w 3031519"/>
                <a:gd name="connsiteY61" fmla="*/ 713387 h 1160647"/>
                <a:gd name="connsiteX62" fmla="*/ 488433 w 3031519"/>
                <a:gd name="connsiteY62" fmla="*/ 713387 h 1160647"/>
                <a:gd name="connsiteX63" fmla="*/ 502619 w 3031519"/>
                <a:gd name="connsiteY63" fmla="*/ 713387 h 1160647"/>
                <a:gd name="connsiteX64" fmla="*/ 502619 w 3031519"/>
                <a:gd name="connsiteY64" fmla="*/ 715008 h 1160647"/>
                <a:gd name="connsiteX65" fmla="*/ 502619 w 3031519"/>
                <a:gd name="connsiteY65" fmla="*/ 726358 h 1160647"/>
                <a:gd name="connsiteX66" fmla="*/ 503379 w 3031519"/>
                <a:gd name="connsiteY66" fmla="*/ 726358 h 1160647"/>
                <a:gd name="connsiteX67" fmla="*/ 508700 w 3031519"/>
                <a:gd name="connsiteY67" fmla="*/ 726358 h 1160647"/>
                <a:gd name="connsiteX68" fmla="*/ 508700 w 3031519"/>
                <a:gd name="connsiteY68" fmla="*/ 725547 h 1160647"/>
                <a:gd name="connsiteX69" fmla="*/ 508700 w 3031519"/>
                <a:gd name="connsiteY69" fmla="*/ 719872 h 1160647"/>
                <a:gd name="connsiteX70" fmla="*/ 539100 w 3031519"/>
                <a:gd name="connsiteY70" fmla="*/ 719872 h 1160647"/>
                <a:gd name="connsiteX71" fmla="*/ 539100 w 3031519"/>
                <a:gd name="connsiteY71" fmla="*/ 743652 h 1160647"/>
                <a:gd name="connsiteX72" fmla="*/ 540113 w 3031519"/>
                <a:gd name="connsiteY72" fmla="*/ 743652 h 1160647"/>
                <a:gd name="connsiteX73" fmla="*/ 547207 w 3031519"/>
                <a:gd name="connsiteY73" fmla="*/ 743652 h 1160647"/>
                <a:gd name="connsiteX74" fmla="*/ 547207 w 3031519"/>
                <a:gd name="connsiteY74" fmla="*/ 744733 h 1160647"/>
                <a:gd name="connsiteX75" fmla="*/ 547207 w 3031519"/>
                <a:gd name="connsiteY75" fmla="*/ 752299 h 1160647"/>
                <a:gd name="connsiteX76" fmla="*/ 547967 w 3031519"/>
                <a:gd name="connsiteY76" fmla="*/ 752299 h 1160647"/>
                <a:gd name="connsiteX77" fmla="*/ 553287 w 3031519"/>
                <a:gd name="connsiteY77" fmla="*/ 752299 h 1160647"/>
                <a:gd name="connsiteX78" fmla="*/ 553287 w 3031519"/>
                <a:gd name="connsiteY78" fmla="*/ 750137 h 1160647"/>
                <a:gd name="connsiteX79" fmla="*/ 553287 w 3031519"/>
                <a:gd name="connsiteY79" fmla="*/ 735005 h 1160647"/>
                <a:gd name="connsiteX80" fmla="*/ 554300 w 3031519"/>
                <a:gd name="connsiteY80" fmla="*/ 735005 h 1160647"/>
                <a:gd name="connsiteX81" fmla="*/ 561394 w 3031519"/>
                <a:gd name="connsiteY81" fmla="*/ 735005 h 1160647"/>
                <a:gd name="connsiteX82" fmla="*/ 561394 w 3031519"/>
                <a:gd name="connsiteY82" fmla="*/ 736086 h 1160647"/>
                <a:gd name="connsiteX83" fmla="*/ 561394 w 3031519"/>
                <a:gd name="connsiteY83" fmla="*/ 743652 h 1160647"/>
                <a:gd name="connsiteX84" fmla="*/ 566714 w 3031519"/>
                <a:gd name="connsiteY84" fmla="*/ 741659 h 1160647"/>
                <a:gd name="connsiteX85" fmla="*/ 567474 w 3031519"/>
                <a:gd name="connsiteY85" fmla="*/ 740679 h 1160647"/>
                <a:gd name="connsiteX86" fmla="*/ 567474 w 3031519"/>
                <a:gd name="connsiteY86" fmla="*/ 735005 h 1160647"/>
                <a:gd name="connsiteX87" fmla="*/ 605981 w 3031519"/>
                <a:gd name="connsiteY87" fmla="*/ 735005 h 1160647"/>
                <a:gd name="connsiteX88" fmla="*/ 605981 w 3031519"/>
                <a:gd name="connsiteY88" fmla="*/ 758784 h 1160647"/>
                <a:gd name="connsiteX89" fmla="*/ 608007 w 3031519"/>
                <a:gd name="connsiteY89" fmla="*/ 758784 h 1160647"/>
                <a:gd name="connsiteX90" fmla="*/ 622194 w 3031519"/>
                <a:gd name="connsiteY90" fmla="*/ 758784 h 1160647"/>
                <a:gd name="connsiteX91" fmla="*/ 622194 w 3031519"/>
                <a:gd name="connsiteY91" fmla="*/ 759865 h 1160647"/>
                <a:gd name="connsiteX92" fmla="*/ 622194 w 3031519"/>
                <a:gd name="connsiteY92" fmla="*/ 767431 h 1160647"/>
                <a:gd name="connsiteX93" fmla="*/ 623968 w 3031519"/>
                <a:gd name="connsiteY93" fmla="*/ 767431 h 1160647"/>
                <a:gd name="connsiteX94" fmla="*/ 636381 w 3031519"/>
                <a:gd name="connsiteY94" fmla="*/ 767431 h 1160647"/>
                <a:gd name="connsiteX95" fmla="*/ 636381 w 3031519"/>
                <a:gd name="connsiteY95" fmla="*/ 743652 h 1160647"/>
                <a:gd name="connsiteX96" fmla="*/ 637394 w 3031519"/>
                <a:gd name="connsiteY96" fmla="*/ 743652 h 1160647"/>
                <a:gd name="connsiteX97" fmla="*/ 644488 w 3031519"/>
                <a:gd name="connsiteY97" fmla="*/ 743652 h 1160647"/>
                <a:gd name="connsiteX98" fmla="*/ 644488 w 3031519"/>
                <a:gd name="connsiteY98" fmla="*/ 711225 h 1160647"/>
                <a:gd name="connsiteX99" fmla="*/ 645501 w 3031519"/>
                <a:gd name="connsiteY99" fmla="*/ 711225 h 1160647"/>
                <a:gd name="connsiteX100" fmla="*/ 652595 w 3031519"/>
                <a:gd name="connsiteY100" fmla="*/ 711225 h 1160647"/>
                <a:gd name="connsiteX101" fmla="*/ 652595 w 3031519"/>
                <a:gd name="connsiteY101" fmla="*/ 709334 h 1160647"/>
                <a:gd name="connsiteX102" fmla="*/ 652595 w 3031519"/>
                <a:gd name="connsiteY102" fmla="*/ 696093 h 1160647"/>
                <a:gd name="connsiteX103" fmla="*/ 651328 w 3031519"/>
                <a:gd name="connsiteY103" fmla="*/ 694471 h 1160647"/>
                <a:gd name="connsiteX104" fmla="*/ 656648 w 3031519"/>
                <a:gd name="connsiteY104" fmla="*/ 683122 h 1160647"/>
                <a:gd name="connsiteX105" fmla="*/ 664755 w 3031519"/>
                <a:gd name="connsiteY105" fmla="*/ 711225 h 1160647"/>
                <a:gd name="connsiteX106" fmla="*/ 665515 w 3031519"/>
                <a:gd name="connsiteY106" fmla="*/ 711225 h 1160647"/>
                <a:gd name="connsiteX107" fmla="*/ 670835 w 3031519"/>
                <a:gd name="connsiteY107" fmla="*/ 711225 h 1160647"/>
                <a:gd name="connsiteX108" fmla="*/ 670835 w 3031519"/>
                <a:gd name="connsiteY108" fmla="*/ 605298 h 1160647"/>
                <a:gd name="connsiteX109" fmla="*/ 672355 w 3031519"/>
                <a:gd name="connsiteY109" fmla="*/ 605298 h 1160647"/>
                <a:gd name="connsiteX110" fmla="*/ 682995 w 3031519"/>
                <a:gd name="connsiteY110" fmla="*/ 605298 h 1160647"/>
                <a:gd name="connsiteX111" fmla="*/ 682995 w 3031519"/>
                <a:gd name="connsiteY111" fmla="*/ 557739 h 1160647"/>
                <a:gd name="connsiteX112" fmla="*/ 709342 w 3031519"/>
                <a:gd name="connsiteY112" fmla="*/ 557739 h 1160647"/>
                <a:gd name="connsiteX113" fmla="*/ 709342 w 3031519"/>
                <a:gd name="connsiteY113" fmla="*/ 536121 h 1160647"/>
                <a:gd name="connsiteX114" fmla="*/ 743796 w 3031519"/>
                <a:gd name="connsiteY114" fmla="*/ 536121 h 1160647"/>
                <a:gd name="connsiteX115" fmla="*/ 743796 w 3031519"/>
                <a:gd name="connsiteY115" fmla="*/ 538553 h 1160647"/>
                <a:gd name="connsiteX116" fmla="*/ 743796 w 3031519"/>
                <a:gd name="connsiteY116" fmla="*/ 555577 h 1160647"/>
                <a:gd name="connsiteX117" fmla="*/ 746076 w 3031519"/>
                <a:gd name="connsiteY117" fmla="*/ 555577 h 1160647"/>
                <a:gd name="connsiteX118" fmla="*/ 762036 w 3031519"/>
                <a:gd name="connsiteY118" fmla="*/ 555577 h 1160647"/>
                <a:gd name="connsiteX119" fmla="*/ 762036 w 3031519"/>
                <a:gd name="connsiteY119" fmla="*/ 603136 h 1160647"/>
                <a:gd name="connsiteX120" fmla="*/ 763049 w 3031519"/>
                <a:gd name="connsiteY120" fmla="*/ 603136 h 1160647"/>
                <a:gd name="connsiteX121" fmla="*/ 770143 w 3031519"/>
                <a:gd name="connsiteY121" fmla="*/ 603136 h 1160647"/>
                <a:gd name="connsiteX122" fmla="*/ 784330 w 3031519"/>
                <a:gd name="connsiteY122" fmla="*/ 607460 h 1160647"/>
                <a:gd name="connsiteX123" fmla="*/ 784330 w 3031519"/>
                <a:gd name="connsiteY123" fmla="*/ 646372 h 1160647"/>
                <a:gd name="connsiteX124" fmla="*/ 785343 w 3031519"/>
                <a:gd name="connsiteY124" fmla="*/ 646372 h 1160647"/>
                <a:gd name="connsiteX125" fmla="*/ 792436 w 3031519"/>
                <a:gd name="connsiteY125" fmla="*/ 646372 h 1160647"/>
                <a:gd name="connsiteX126" fmla="*/ 792436 w 3031519"/>
                <a:gd name="connsiteY126" fmla="*/ 647993 h 1160647"/>
                <a:gd name="connsiteX127" fmla="*/ 792436 w 3031519"/>
                <a:gd name="connsiteY127" fmla="*/ 659342 h 1160647"/>
                <a:gd name="connsiteX128" fmla="*/ 794463 w 3031519"/>
                <a:gd name="connsiteY128" fmla="*/ 659342 h 1160647"/>
                <a:gd name="connsiteX129" fmla="*/ 808650 w 3031519"/>
                <a:gd name="connsiteY129" fmla="*/ 659342 h 1160647"/>
                <a:gd name="connsiteX130" fmla="*/ 814730 w 3031519"/>
                <a:gd name="connsiteY130" fmla="*/ 665828 h 1160647"/>
                <a:gd name="connsiteX131" fmla="*/ 814730 w 3031519"/>
                <a:gd name="connsiteY131" fmla="*/ 687446 h 1160647"/>
                <a:gd name="connsiteX132" fmla="*/ 817010 w 3031519"/>
                <a:gd name="connsiteY132" fmla="*/ 687446 h 1160647"/>
                <a:gd name="connsiteX133" fmla="*/ 832970 w 3031519"/>
                <a:gd name="connsiteY133" fmla="*/ 687446 h 1160647"/>
                <a:gd name="connsiteX134" fmla="*/ 832970 w 3031519"/>
                <a:gd name="connsiteY134" fmla="*/ 688526 h 1160647"/>
                <a:gd name="connsiteX135" fmla="*/ 832970 w 3031519"/>
                <a:gd name="connsiteY135" fmla="*/ 696093 h 1160647"/>
                <a:gd name="connsiteX136" fmla="*/ 834237 w 3031519"/>
                <a:gd name="connsiteY136" fmla="*/ 696093 h 1160647"/>
                <a:gd name="connsiteX137" fmla="*/ 843104 w 3031519"/>
                <a:gd name="connsiteY137" fmla="*/ 696093 h 1160647"/>
                <a:gd name="connsiteX138" fmla="*/ 843104 w 3031519"/>
                <a:gd name="connsiteY138" fmla="*/ 698254 h 1160647"/>
                <a:gd name="connsiteX139" fmla="*/ 843104 w 3031519"/>
                <a:gd name="connsiteY139" fmla="*/ 713387 h 1160647"/>
                <a:gd name="connsiteX140" fmla="*/ 847157 w 3031519"/>
                <a:gd name="connsiteY140" fmla="*/ 711495 h 1160647"/>
                <a:gd name="connsiteX141" fmla="*/ 847157 w 3031519"/>
                <a:gd name="connsiteY141" fmla="*/ 698254 h 1160647"/>
                <a:gd name="connsiteX142" fmla="*/ 848170 w 3031519"/>
                <a:gd name="connsiteY142" fmla="*/ 698254 h 1160647"/>
                <a:gd name="connsiteX143" fmla="*/ 855264 w 3031519"/>
                <a:gd name="connsiteY143" fmla="*/ 698254 h 1160647"/>
                <a:gd name="connsiteX144" fmla="*/ 855264 w 3031519"/>
                <a:gd name="connsiteY144" fmla="*/ 699876 h 1160647"/>
                <a:gd name="connsiteX145" fmla="*/ 855264 w 3031519"/>
                <a:gd name="connsiteY145" fmla="*/ 711225 h 1160647"/>
                <a:gd name="connsiteX146" fmla="*/ 856024 w 3031519"/>
                <a:gd name="connsiteY146" fmla="*/ 711225 h 1160647"/>
                <a:gd name="connsiteX147" fmla="*/ 861344 w 3031519"/>
                <a:gd name="connsiteY147" fmla="*/ 711225 h 1160647"/>
                <a:gd name="connsiteX148" fmla="*/ 909984 w 3031519"/>
                <a:gd name="connsiteY148" fmla="*/ 706902 h 1160647"/>
                <a:gd name="connsiteX149" fmla="*/ 909984 w 3031519"/>
                <a:gd name="connsiteY149" fmla="*/ 708253 h 1160647"/>
                <a:gd name="connsiteX150" fmla="*/ 909984 w 3031519"/>
                <a:gd name="connsiteY150" fmla="*/ 717710 h 1160647"/>
                <a:gd name="connsiteX151" fmla="*/ 910744 w 3031519"/>
                <a:gd name="connsiteY151" fmla="*/ 717710 h 1160647"/>
                <a:gd name="connsiteX152" fmla="*/ 916065 w 3031519"/>
                <a:gd name="connsiteY152" fmla="*/ 717710 h 1160647"/>
                <a:gd name="connsiteX153" fmla="*/ 916065 w 3031519"/>
                <a:gd name="connsiteY153" fmla="*/ 719872 h 1160647"/>
                <a:gd name="connsiteX154" fmla="*/ 916065 w 3031519"/>
                <a:gd name="connsiteY154" fmla="*/ 735005 h 1160647"/>
                <a:gd name="connsiteX155" fmla="*/ 918091 w 3031519"/>
                <a:gd name="connsiteY155" fmla="*/ 733654 h 1160647"/>
                <a:gd name="connsiteX156" fmla="*/ 932278 w 3031519"/>
                <a:gd name="connsiteY156" fmla="*/ 724196 h 1160647"/>
                <a:gd name="connsiteX157" fmla="*/ 938358 w 3031519"/>
                <a:gd name="connsiteY157" fmla="*/ 683122 h 1160647"/>
                <a:gd name="connsiteX158" fmla="*/ 939118 w 3031519"/>
                <a:gd name="connsiteY158" fmla="*/ 682852 h 1160647"/>
                <a:gd name="connsiteX159" fmla="*/ 944438 w 3031519"/>
                <a:gd name="connsiteY159" fmla="*/ 680960 h 1160647"/>
                <a:gd name="connsiteX160" fmla="*/ 946465 w 3031519"/>
                <a:gd name="connsiteY160" fmla="*/ 611783 h 1160647"/>
                <a:gd name="connsiteX161" fmla="*/ 948492 w 3031519"/>
                <a:gd name="connsiteY161" fmla="*/ 680960 h 1160647"/>
                <a:gd name="connsiteX162" fmla="*/ 949252 w 3031519"/>
                <a:gd name="connsiteY162" fmla="*/ 681230 h 1160647"/>
                <a:gd name="connsiteX163" fmla="*/ 954572 w 3031519"/>
                <a:gd name="connsiteY163" fmla="*/ 683122 h 1160647"/>
                <a:gd name="connsiteX164" fmla="*/ 954572 w 3031519"/>
                <a:gd name="connsiteY164" fmla="*/ 596651 h 1160647"/>
                <a:gd name="connsiteX165" fmla="*/ 958625 w 3031519"/>
                <a:gd name="connsiteY165" fmla="*/ 564224 h 1160647"/>
                <a:gd name="connsiteX166" fmla="*/ 997132 w 3031519"/>
                <a:gd name="connsiteY166" fmla="*/ 564224 h 1160647"/>
                <a:gd name="connsiteX167" fmla="*/ 997132 w 3031519"/>
                <a:gd name="connsiteY167" fmla="*/ 596651 h 1160647"/>
                <a:gd name="connsiteX168" fmla="*/ 997892 w 3031519"/>
                <a:gd name="connsiteY168" fmla="*/ 596651 h 1160647"/>
                <a:gd name="connsiteX169" fmla="*/ 1003212 w 3031519"/>
                <a:gd name="connsiteY169" fmla="*/ 596651 h 1160647"/>
                <a:gd name="connsiteX170" fmla="*/ 1003212 w 3031519"/>
                <a:gd name="connsiteY170" fmla="*/ 514503 h 1160647"/>
                <a:gd name="connsiteX171" fmla="*/ 1004986 w 3031519"/>
                <a:gd name="connsiteY171" fmla="*/ 514503 h 1160647"/>
                <a:gd name="connsiteX172" fmla="*/ 1017399 w 3031519"/>
                <a:gd name="connsiteY172" fmla="*/ 514503 h 1160647"/>
                <a:gd name="connsiteX173" fmla="*/ 1017399 w 3031519"/>
                <a:gd name="connsiteY173" fmla="*/ 512612 h 1160647"/>
                <a:gd name="connsiteX174" fmla="*/ 1017399 w 3031519"/>
                <a:gd name="connsiteY174" fmla="*/ 499371 h 1160647"/>
                <a:gd name="connsiteX175" fmla="*/ 1039693 w 3031519"/>
                <a:gd name="connsiteY175" fmla="*/ 499371 h 1160647"/>
                <a:gd name="connsiteX176" fmla="*/ 1039693 w 3031519"/>
                <a:gd name="connsiteY176" fmla="*/ 498290 h 1160647"/>
                <a:gd name="connsiteX177" fmla="*/ 1039693 w 3031519"/>
                <a:gd name="connsiteY177" fmla="*/ 490724 h 1160647"/>
                <a:gd name="connsiteX178" fmla="*/ 1041466 w 3031519"/>
                <a:gd name="connsiteY178" fmla="*/ 490724 h 1160647"/>
                <a:gd name="connsiteX179" fmla="*/ 1053880 w 3031519"/>
                <a:gd name="connsiteY179" fmla="*/ 490724 h 1160647"/>
                <a:gd name="connsiteX180" fmla="*/ 1053880 w 3031519"/>
                <a:gd name="connsiteY180" fmla="*/ 491805 h 1160647"/>
                <a:gd name="connsiteX181" fmla="*/ 1053880 w 3031519"/>
                <a:gd name="connsiteY181" fmla="*/ 499371 h 1160647"/>
                <a:gd name="connsiteX182" fmla="*/ 1054640 w 3031519"/>
                <a:gd name="connsiteY182" fmla="*/ 499371 h 1160647"/>
                <a:gd name="connsiteX183" fmla="*/ 1059960 w 3031519"/>
                <a:gd name="connsiteY183" fmla="*/ 499371 h 1160647"/>
                <a:gd name="connsiteX184" fmla="*/ 1070093 w 3031519"/>
                <a:gd name="connsiteY184" fmla="*/ 495047 h 1160647"/>
                <a:gd name="connsiteX185" fmla="*/ 1074146 w 3031519"/>
                <a:gd name="connsiteY185" fmla="*/ 498290 h 1160647"/>
                <a:gd name="connsiteX186" fmla="*/ 1074146 w 3031519"/>
                <a:gd name="connsiteY186" fmla="*/ 490724 h 1160647"/>
                <a:gd name="connsiteX187" fmla="*/ 1076426 w 3031519"/>
                <a:gd name="connsiteY187" fmla="*/ 490724 h 1160647"/>
                <a:gd name="connsiteX188" fmla="*/ 1092387 w 3031519"/>
                <a:gd name="connsiteY188" fmla="*/ 490724 h 1160647"/>
                <a:gd name="connsiteX189" fmla="*/ 1092387 w 3031519"/>
                <a:gd name="connsiteY189" fmla="*/ 491805 h 1160647"/>
                <a:gd name="connsiteX190" fmla="*/ 1092387 w 3031519"/>
                <a:gd name="connsiteY190" fmla="*/ 499371 h 1160647"/>
                <a:gd name="connsiteX191" fmla="*/ 1122787 w 3031519"/>
                <a:gd name="connsiteY191" fmla="*/ 499371 h 1160647"/>
                <a:gd name="connsiteX192" fmla="*/ 1122787 w 3031519"/>
                <a:gd name="connsiteY192" fmla="*/ 500992 h 1160647"/>
                <a:gd name="connsiteX193" fmla="*/ 1122787 w 3031519"/>
                <a:gd name="connsiteY193" fmla="*/ 512342 h 1160647"/>
                <a:gd name="connsiteX194" fmla="*/ 1149134 w 3031519"/>
                <a:gd name="connsiteY194" fmla="*/ 512342 h 1160647"/>
                <a:gd name="connsiteX195" fmla="*/ 1149134 w 3031519"/>
                <a:gd name="connsiteY195" fmla="*/ 542606 h 1160647"/>
                <a:gd name="connsiteX196" fmla="*/ 1149894 w 3031519"/>
                <a:gd name="connsiteY196" fmla="*/ 542606 h 1160647"/>
                <a:gd name="connsiteX197" fmla="*/ 1155214 w 3031519"/>
                <a:gd name="connsiteY197" fmla="*/ 542606 h 1160647"/>
                <a:gd name="connsiteX198" fmla="*/ 1155214 w 3031519"/>
                <a:gd name="connsiteY198" fmla="*/ 543687 h 1160647"/>
                <a:gd name="connsiteX199" fmla="*/ 1155214 w 3031519"/>
                <a:gd name="connsiteY199" fmla="*/ 551254 h 1160647"/>
                <a:gd name="connsiteX200" fmla="*/ 1159268 w 3031519"/>
                <a:gd name="connsiteY200" fmla="*/ 581518 h 1160647"/>
                <a:gd name="connsiteX201" fmla="*/ 1160028 w 3031519"/>
                <a:gd name="connsiteY201" fmla="*/ 581518 h 1160647"/>
                <a:gd name="connsiteX202" fmla="*/ 1165348 w 3031519"/>
                <a:gd name="connsiteY202" fmla="*/ 581518 h 1160647"/>
                <a:gd name="connsiteX203" fmla="*/ 1165348 w 3031519"/>
                <a:gd name="connsiteY203" fmla="*/ 582329 h 1160647"/>
                <a:gd name="connsiteX204" fmla="*/ 1165348 w 3031519"/>
                <a:gd name="connsiteY204" fmla="*/ 588004 h 1160647"/>
                <a:gd name="connsiteX205" fmla="*/ 1166361 w 3031519"/>
                <a:gd name="connsiteY205" fmla="*/ 588004 h 1160647"/>
                <a:gd name="connsiteX206" fmla="*/ 1173454 w 3031519"/>
                <a:gd name="connsiteY206" fmla="*/ 588004 h 1160647"/>
                <a:gd name="connsiteX207" fmla="*/ 1173454 w 3031519"/>
                <a:gd name="connsiteY207" fmla="*/ 618269 h 1160647"/>
                <a:gd name="connsiteX208" fmla="*/ 1175481 w 3031519"/>
                <a:gd name="connsiteY208" fmla="*/ 618269 h 1160647"/>
                <a:gd name="connsiteX209" fmla="*/ 1189668 w 3031519"/>
                <a:gd name="connsiteY209" fmla="*/ 618269 h 1160647"/>
                <a:gd name="connsiteX210" fmla="*/ 1189668 w 3031519"/>
                <a:gd name="connsiteY210" fmla="*/ 642048 h 1160647"/>
                <a:gd name="connsiteX211" fmla="*/ 1191695 w 3031519"/>
                <a:gd name="connsiteY211" fmla="*/ 643669 h 1160647"/>
                <a:gd name="connsiteX212" fmla="*/ 1191695 w 3031519"/>
                <a:gd name="connsiteY212" fmla="*/ 655019 h 1160647"/>
                <a:gd name="connsiteX213" fmla="*/ 1192455 w 3031519"/>
                <a:gd name="connsiteY213" fmla="*/ 655019 h 1160647"/>
                <a:gd name="connsiteX214" fmla="*/ 1197775 w 3031519"/>
                <a:gd name="connsiteY214" fmla="*/ 655019 h 1160647"/>
                <a:gd name="connsiteX215" fmla="*/ 1197775 w 3031519"/>
                <a:gd name="connsiteY215" fmla="*/ 678798 h 1160647"/>
                <a:gd name="connsiteX216" fmla="*/ 1199041 w 3031519"/>
                <a:gd name="connsiteY216" fmla="*/ 678798 h 1160647"/>
                <a:gd name="connsiteX217" fmla="*/ 1207908 w 3031519"/>
                <a:gd name="connsiteY217" fmla="*/ 678798 h 1160647"/>
                <a:gd name="connsiteX218" fmla="*/ 1209935 w 3031519"/>
                <a:gd name="connsiteY218" fmla="*/ 682852 h 1160647"/>
                <a:gd name="connsiteX219" fmla="*/ 1209935 w 3031519"/>
                <a:gd name="connsiteY219" fmla="*/ 696093 h 1160647"/>
                <a:gd name="connsiteX220" fmla="*/ 1211455 w 3031519"/>
                <a:gd name="connsiteY220" fmla="*/ 694201 h 1160647"/>
                <a:gd name="connsiteX221" fmla="*/ 1222095 w 3031519"/>
                <a:gd name="connsiteY221" fmla="*/ 680960 h 1160647"/>
                <a:gd name="connsiteX222" fmla="*/ 1250469 w 3031519"/>
                <a:gd name="connsiteY222" fmla="*/ 680960 h 1160647"/>
                <a:gd name="connsiteX223" fmla="*/ 1250469 w 3031519"/>
                <a:gd name="connsiteY223" fmla="*/ 767431 h 1160647"/>
                <a:gd name="connsiteX224" fmla="*/ 1251229 w 3031519"/>
                <a:gd name="connsiteY224" fmla="*/ 767431 h 1160647"/>
                <a:gd name="connsiteX225" fmla="*/ 1256549 w 3031519"/>
                <a:gd name="connsiteY225" fmla="*/ 767431 h 1160647"/>
                <a:gd name="connsiteX226" fmla="*/ 1257309 w 3031519"/>
                <a:gd name="connsiteY226" fmla="*/ 766080 h 1160647"/>
                <a:gd name="connsiteX227" fmla="*/ 1262629 w 3031519"/>
                <a:gd name="connsiteY227" fmla="*/ 756622 h 1160647"/>
                <a:gd name="connsiteX228" fmla="*/ 1262629 w 3031519"/>
                <a:gd name="connsiteY228" fmla="*/ 758514 h 1160647"/>
                <a:gd name="connsiteX229" fmla="*/ 1262629 w 3031519"/>
                <a:gd name="connsiteY229" fmla="*/ 771755 h 1160647"/>
                <a:gd name="connsiteX230" fmla="*/ 1266682 w 3031519"/>
                <a:gd name="connsiteY230" fmla="*/ 726358 h 1160647"/>
                <a:gd name="connsiteX231" fmla="*/ 1267442 w 3031519"/>
                <a:gd name="connsiteY231" fmla="*/ 726358 h 1160647"/>
                <a:gd name="connsiteX232" fmla="*/ 1272762 w 3031519"/>
                <a:gd name="connsiteY232" fmla="*/ 726358 h 1160647"/>
                <a:gd name="connsiteX233" fmla="*/ 1272762 w 3031519"/>
                <a:gd name="connsiteY233" fmla="*/ 661504 h 1160647"/>
                <a:gd name="connsiteX234" fmla="*/ 1273776 w 3031519"/>
                <a:gd name="connsiteY234" fmla="*/ 661504 h 1160647"/>
                <a:gd name="connsiteX235" fmla="*/ 1280869 w 3031519"/>
                <a:gd name="connsiteY235" fmla="*/ 661504 h 1160647"/>
                <a:gd name="connsiteX236" fmla="*/ 1293029 w 3031519"/>
                <a:gd name="connsiteY236" fmla="*/ 618269 h 1160647"/>
                <a:gd name="connsiteX237" fmla="*/ 1294296 w 3031519"/>
                <a:gd name="connsiteY237" fmla="*/ 618269 h 1160647"/>
                <a:gd name="connsiteX238" fmla="*/ 1303163 w 3031519"/>
                <a:gd name="connsiteY238" fmla="*/ 618269 h 1160647"/>
                <a:gd name="connsiteX239" fmla="*/ 1313296 w 3031519"/>
                <a:gd name="connsiteY239" fmla="*/ 661504 h 1160647"/>
                <a:gd name="connsiteX240" fmla="*/ 1314309 w 3031519"/>
                <a:gd name="connsiteY240" fmla="*/ 661504 h 1160647"/>
                <a:gd name="connsiteX241" fmla="*/ 1321403 w 3031519"/>
                <a:gd name="connsiteY241" fmla="*/ 661504 h 1160647"/>
                <a:gd name="connsiteX242" fmla="*/ 1321403 w 3031519"/>
                <a:gd name="connsiteY242" fmla="*/ 700416 h 1160647"/>
                <a:gd name="connsiteX243" fmla="*/ 1323176 w 3031519"/>
                <a:gd name="connsiteY243" fmla="*/ 700416 h 1160647"/>
                <a:gd name="connsiteX244" fmla="*/ 1335590 w 3031519"/>
                <a:gd name="connsiteY244" fmla="*/ 700416 h 1160647"/>
                <a:gd name="connsiteX245" fmla="*/ 1335590 w 3031519"/>
                <a:gd name="connsiteY245" fmla="*/ 702578 h 1160647"/>
                <a:gd name="connsiteX246" fmla="*/ 1335590 w 3031519"/>
                <a:gd name="connsiteY246" fmla="*/ 717710 h 1160647"/>
                <a:gd name="connsiteX247" fmla="*/ 1339643 w 3031519"/>
                <a:gd name="connsiteY247" fmla="*/ 715549 h 1160647"/>
                <a:gd name="connsiteX248" fmla="*/ 1339643 w 3031519"/>
                <a:gd name="connsiteY248" fmla="*/ 700416 h 1160647"/>
                <a:gd name="connsiteX249" fmla="*/ 1341163 w 3031519"/>
                <a:gd name="connsiteY249" fmla="*/ 700416 h 1160647"/>
                <a:gd name="connsiteX250" fmla="*/ 1351803 w 3031519"/>
                <a:gd name="connsiteY250" fmla="*/ 700416 h 1160647"/>
                <a:gd name="connsiteX251" fmla="*/ 1351803 w 3031519"/>
                <a:gd name="connsiteY251" fmla="*/ 702037 h 1160647"/>
                <a:gd name="connsiteX252" fmla="*/ 1351803 w 3031519"/>
                <a:gd name="connsiteY252" fmla="*/ 713387 h 1160647"/>
                <a:gd name="connsiteX253" fmla="*/ 1382204 w 3031519"/>
                <a:gd name="connsiteY253" fmla="*/ 713387 h 1160647"/>
                <a:gd name="connsiteX254" fmla="*/ 1382204 w 3031519"/>
                <a:gd name="connsiteY254" fmla="*/ 676637 h 1160647"/>
                <a:gd name="connsiteX255" fmla="*/ 1383470 w 3031519"/>
                <a:gd name="connsiteY255" fmla="*/ 676637 h 1160647"/>
                <a:gd name="connsiteX256" fmla="*/ 1392337 w 3031519"/>
                <a:gd name="connsiteY256" fmla="*/ 676637 h 1160647"/>
                <a:gd name="connsiteX257" fmla="*/ 1392337 w 3031519"/>
                <a:gd name="connsiteY257" fmla="*/ 698254 h 1160647"/>
                <a:gd name="connsiteX258" fmla="*/ 1394364 w 3031519"/>
                <a:gd name="connsiteY258" fmla="*/ 665828 h 1160647"/>
                <a:gd name="connsiteX259" fmla="*/ 1416657 w 3031519"/>
                <a:gd name="connsiteY259" fmla="*/ 665828 h 1160647"/>
                <a:gd name="connsiteX260" fmla="*/ 1416657 w 3031519"/>
                <a:gd name="connsiteY260" fmla="*/ 664206 h 1160647"/>
                <a:gd name="connsiteX261" fmla="*/ 1416657 w 3031519"/>
                <a:gd name="connsiteY261" fmla="*/ 652857 h 1160647"/>
                <a:gd name="connsiteX262" fmla="*/ 1417417 w 3031519"/>
                <a:gd name="connsiteY262" fmla="*/ 652857 h 1160647"/>
                <a:gd name="connsiteX263" fmla="*/ 1422737 w 3031519"/>
                <a:gd name="connsiteY263" fmla="*/ 652857 h 1160647"/>
                <a:gd name="connsiteX264" fmla="*/ 1422737 w 3031519"/>
                <a:gd name="connsiteY264" fmla="*/ 650966 h 1160647"/>
                <a:gd name="connsiteX265" fmla="*/ 1422737 w 3031519"/>
                <a:gd name="connsiteY265" fmla="*/ 637725 h 1160647"/>
                <a:gd name="connsiteX266" fmla="*/ 1426791 w 3031519"/>
                <a:gd name="connsiteY266" fmla="*/ 644210 h 1160647"/>
                <a:gd name="connsiteX267" fmla="*/ 1429071 w 3031519"/>
                <a:gd name="connsiteY267" fmla="*/ 644210 h 1160647"/>
                <a:gd name="connsiteX268" fmla="*/ 1445031 w 3031519"/>
                <a:gd name="connsiteY268" fmla="*/ 644210 h 1160647"/>
                <a:gd name="connsiteX269" fmla="*/ 1445031 w 3031519"/>
                <a:gd name="connsiteY269" fmla="*/ 643399 h 1160647"/>
                <a:gd name="connsiteX270" fmla="*/ 1445031 w 3031519"/>
                <a:gd name="connsiteY270" fmla="*/ 637725 h 1160647"/>
                <a:gd name="connsiteX271" fmla="*/ 1445791 w 3031519"/>
                <a:gd name="connsiteY271" fmla="*/ 637725 h 1160647"/>
                <a:gd name="connsiteX272" fmla="*/ 1451111 w 3031519"/>
                <a:gd name="connsiteY272" fmla="*/ 637725 h 1160647"/>
                <a:gd name="connsiteX273" fmla="*/ 1451111 w 3031519"/>
                <a:gd name="connsiteY273" fmla="*/ 639076 h 1160647"/>
                <a:gd name="connsiteX274" fmla="*/ 1451111 w 3031519"/>
                <a:gd name="connsiteY274" fmla="*/ 648534 h 1160647"/>
                <a:gd name="connsiteX275" fmla="*/ 1489618 w 3031519"/>
                <a:gd name="connsiteY275" fmla="*/ 648534 h 1160647"/>
                <a:gd name="connsiteX276" fmla="*/ 1489618 w 3031519"/>
                <a:gd name="connsiteY276" fmla="*/ 786887 h 1160647"/>
                <a:gd name="connsiteX277" fmla="*/ 1491138 w 3031519"/>
                <a:gd name="connsiteY277" fmla="*/ 786887 h 1160647"/>
                <a:gd name="connsiteX278" fmla="*/ 1501778 w 3031519"/>
                <a:gd name="connsiteY278" fmla="*/ 786887 h 1160647"/>
                <a:gd name="connsiteX279" fmla="*/ 1501778 w 3031519"/>
                <a:gd name="connsiteY279" fmla="*/ 773917 h 1160647"/>
                <a:gd name="connsiteX280" fmla="*/ 1505832 w 3031519"/>
                <a:gd name="connsiteY280" fmla="*/ 773917 h 1160647"/>
                <a:gd name="connsiteX281" fmla="*/ 1505832 w 3031519"/>
                <a:gd name="connsiteY281" fmla="*/ 786887 h 1160647"/>
                <a:gd name="connsiteX282" fmla="*/ 1536232 w 3031519"/>
                <a:gd name="connsiteY282" fmla="*/ 786887 h 1160647"/>
                <a:gd name="connsiteX283" fmla="*/ 1536232 w 3031519"/>
                <a:gd name="connsiteY283" fmla="*/ 756622 h 1160647"/>
                <a:gd name="connsiteX284" fmla="*/ 1548392 w 3031519"/>
                <a:gd name="connsiteY284" fmla="*/ 756622 h 1160647"/>
                <a:gd name="connsiteX285" fmla="*/ 1560552 w 3031519"/>
                <a:gd name="connsiteY285" fmla="*/ 754461 h 1160647"/>
                <a:gd name="connsiteX286" fmla="*/ 1564606 w 3031519"/>
                <a:gd name="connsiteY286" fmla="*/ 756622 h 1160647"/>
                <a:gd name="connsiteX287" fmla="*/ 1574739 w 3031519"/>
                <a:gd name="connsiteY287" fmla="*/ 756622 h 1160647"/>
                <a:gd name="connsiteX288" fmla="*/ 1574739 w 3031519"/>
                <a:gd name="connsiteY288" fmla="*/ 786887 h 1160647"/>
                <a:gd name="connsiteX289" fmla="*/ 1582846 w 3031519"/>
                <a:gd name="connsiteY289" fmla="*/ 786887 h 1160647"/>
                <a:gd name="connsiteX290" fmla="*/ 1582846 w 3031519"/>
                <a:gd name="connsiteY290" fmla="*/ 804182 h 1160647"/>
                <a:gd name="connsiteX291" fmla="*/ 1592182 w 3031519"/>
                <a:gd name="connsiteY291" fmla="*/ 805087 h 1160647"/>
                <a:gd name="connsiteX292" fmla="*/ 1605140 w 3031519"/>
                <a:gd name="connsiteY292" fmla="*/ 805087 h 1160647"/>
                <a:gd name="connsiteX293" fmla="*/ 1605140 w 3031519"/>
                <a:gd name="connsiteY293" fmla="*/ 789049 h 1160647"/>
                <a:gd name="connsiteX294" fmla="*/ 1673096 w 3031519"/>
                <a:gd name="connsiteY294" fmla="*/ 789049 h 1160647"/>
                <a:gd name="connsiteX295" fmla="*/ 1673096 w 3031519"/>
                <a:gd name="connsiteY295" fmla="*/ 703796 h 1160647"/>
                <a:gd name="connsiteX296" fmla="*/ 1745104 w 3031519"/>
                <a:gd name="connsiteY296" fmla="*/ 703796 h 1160647"/>
                <a:gd name="connsiteX297" fmla="*/ 1745104 w 3031519"/>
                <a:gd name="connsiteY297" fmla="*/ 782564 h 1160647"/>
                <a:gd name="connsiteX298" fmla="*/ 1747008 w 3031519"/>
                <a:gd name="connsiteY298" fmla="*/ 782564 h 1160647"/>
                <a:gd name="connsiteX299" fmla="*/ 1748250 w 3031519"/>
                <a:gd name="connsiteY299" fmla="*/ 805087 h 1160647"/>
                <a:gd name="connsiteX300" fmla="*/ 1757926 w 3031519"/>
                <a:gd name="connsiteY300" fmla="*/ 805087 h 1160647"/>
                <a:gd name="connsiteX301" fmla="*/ 1759168 w 3031519"/>
                <a:gd name="connsiteY301" fmla="*/ 782564 h 1160647"/>
                <a:gd name="connsiteX302" fmla="*/ 1765248 w 3031519"/>
                <a:gd name="connsiteY302" fmla="*/ 782564 h 1160647"/>
                <a:gd name="connsiteX303" fmla="*/ 1766490 w 3031519"/>
                <a:gd name="connsiteY303" fmla="*/ 805087 h 1160647"/>
                <a:gd name="connsiteX304" fmla="*/ 1817112 w 3031519"/>
                <a:gd name="connsiteY304" fmla="*/ 805087 h 1160647"/>
                <a:gd name="connsiteX305" fmla="*/ 1817112 w 3031519"/>
                <a:gd name="connsiteY305" fmla="*/ 642059 h 1160647"/>
                <a:gd name="connsiteX306" fmla="*/ 2014439 w 3031519"/>
                <a:gd name="connsiteY306" fmla="*/ 642059 h 1160647"/>
                <a:gd name="connsiteX307" fmla="*/ 2014439 w 3031519"/>
                <a:gd name="connsiteY307" fmla="*/ 805087 h 1160647"/>
                <a:gd name="connsiteX308" fmla="*/ 2033136 w 3031519"/>
                <a:gd name="connsiteY308" fmla="*/ 805087 h 1160647"/>
                <a:gd name="connsiteX309" fmla="*/ 2033136 w 3031519"/>
                <a:gd name="connsiteY309" fmla="*/ 722394 h 1160647"/>
                <a:gd name="connsiteX310" fmla="*/ 2128256 w 3031519"/>
                <a:gd name="connsiteY310" fmla="*/ 722394 h 1160647"/>
                <a:gd name="connsiteX311" fmla="*/ 2140186 w 3031519"/>
                <a:gd name="connsiteY311" fmla="*/ 404253 h 1160647"/>
                <a:gd name="connsiteX312" fmla="*/ 2128026 w 3031519"/>
                <a:gd name="connsiteY312" fmla="*/ 382635 h 1160647"/>
                <a:gd name="connsiteX313" fmla="*/ 2121946 w 3031519"/>
                <a:gd name="connsiteY313" fmla="*/ 378311 h 1160647"/>
                <a:gd name="connsiteX314" fmla="*/ 2130053 w 3031519"/>
                <a:gd name="connsiteY314" fmla="*/ 354532 h 1160647"/>
                <a:gd name="connsiteX315" fmla="*/ 2130053 w 3031519"/>
                <a:gd name="connsiteY315" fmla="*/ 337238 h 1160647"/>
                <a:gd name="connsiteX316" fmla="*/ 2144240 w 3031519"/>
                <a:gd name="connsiteY316" fmla="*/ 337238 h 1160647"/>
                <a:gd name="connsiteX317" fmla="*/ 2144240 w 3031519"/>
                <a:gd name="connsiteY317" fmla="*/ 315620 h 1160647"/>
                <a:gd name="connsiteX318" fmla="*/ 2146266 w 3031519"/>
                <a:gd name="connsiteY318" fmla="*/ 311296 h 1160647"/>
                <a:gd name="connsiteX319" fmla="*/ 2146266 w 3031519"/>
                <a:gd name="connsiteY319" fmla="*/ 233472 h 1160647"/>
                <a:gd name="connsiteX320" fmla="*/ 2144240 w 3031519"/>
                <a:gd name="connsiteY320" fmla="*/ 226987 h 1160647"/>
                <a:gd name="connsiteX321" fmla="*/ 2150320 w 3031519"/>
                <a:gd name="connsiteY321" fmla="*/ 220501 h 1160647"/>
                <a:gd name="connsiteX322" fmla="*/ 2150320 w 3031519"/>
                <a:gd name="connsiteY322" fmla="*/ 162133 h 1160647"/>
                <a:gd name="connsiteX323" fmla="*/ 2152346 w 3031519"/>
                <a:gd name="connsiteY323" fmla="*/ 157810 h 1160647"/>
                <a:gd name="connsiteX324" fmla="*/ 2152346 w 3031519"/>
                <a:gd name="connsiteY324" fmla="*/ 101604 h 1160647"/>
                <a:gd name="connsiteX325" fmla="*/ 2154373 w 3031519"/>
                <a:gd name="connsiteY325" fmla="*/ 82148 h 1160647"/>
                <a:gd name="connsiteX326" fmla="*/ 2158427 w 3031519"/>
                <a:gd name="connsiteY326" fmla="*/ 99442 h 1160647"/>
                <a:gd name="connsiteX327" fmla="*/ 2160453 w 3031519"/>
                <a:gd name="connsiteY327" fmla="*/ 157810 h 1160647"/>
                <a:gd name="connsiteX328" fmla="*/ 2162480 w 3031519"/>
                <a:gd name="connsiteY328" fmla="*/ 220501 h 1160647"/>
                <a:gd name="connsiteX329" fmla="*/ 2168560 w 3031519"/>
                <a:gd name="connsiteY329" fmla="*/ 226987 h 1160647"/>
                <a:gd name="connsiteX330" fmla="*/ 2166533 w 3031519"/>
                <a:gd name="connsiteY330" fmla="*/ 233472 h 1160647"/>
                <a:gd name="connsiteX331" fmla="*/ 2166533 w 3031519"/>
                <a:gd name="connsiteY331" fmla="*/ 311296 h 1160647"/>
                <a:gd name="connsiteX332" fmla="*/ 2168560 w 3031519"/>
                <a:gd name="connsiteY332" fmla="*/ 315620 h 1160647"/>
                <a:gd name="connsiteX333" fmla="*/ 2168560 w 3031519"/>
                <a:gd name="connsiteY333" fmla="*/ 337238 h 1160647"/>
                <a:gd name="connsiteX334" fmla="*/ 2182747 w 3031519"/>
                <a:gd name="connsiteY334" fmla="*/ 337238 h 1160647"/>
                <a:gd name="connsiteX335" fmla="*/ 2182747 w 3031519"/>
                <a:gd name="connsiteY335" fmla="*/ 354532 h 1160647"/>
                <a:gd name="connsiteX336" fmla="*/ 2190854 w 3031519"/>
                <a:gd name="connsiteY336" fmla="*/ 378311 h 1160647"/>
                <a:gd name="connsiteX337" fmla="*/ 2184774 w 3031519"/>
                <a:gd name="connsiteY337" fmla="*/ 382635 h 1160647"/>
                <a:gd name="connsiteX338" fmla="*/ 2172613 w 3031519"/>
                <a:gd name="connsiteY338" fmla="*/ 404253 h 1160647"/>
                <a:gd name="connsiteX339" fmla="*/ 2180720 w 3031519"/>
                <a:gd name="connsiteY339" fmla="*/ 657181 h 1160647"/>
                <a:gd name="connsiteX340" fmla="*/ 2245574 w 3031519"/>
                <a:gd name="connsiteY340" fmla="*/ 657181 h 1160647"/>
                <a:gd name="connsiteX341" fmla="*/ 2245574 w 3031519"/>
                <a:gd name="connsiteY341" fmla="*/ 732843 h 1160647"/>
                <a:gd name="connsiteX342" fmla="*/ 2253681 w 3031519"/>
                <a:gd name="connsiteY342" fmla="*/ 732843 h 1160647"/>
                <a:gd name="connsiteX343" fmla="*/ 2255708 w 3031519"/>
                <a:gd name="connsiteY343" fmla="*/ 726358 h 1160647"/>
                <a:gd name="connsiteX344" fmla="*/ 2261788 w 3031519"/>
                <a:gd name="connsiteY344" fmla="*/ 726358 h 1160647"/>
                <a:gd name="connsiteX345" fmla="*/ 2263815 w 3031519"/>
                <a:gd name="connsiteY345" fmla="*/ 735005 h 1160647"/>
                <a:gd name="connsiteX346" fmla="*/ 2275975 w 3031519"/>
                <a:gd name="connsiteY346" fmla="*/ 735005 h 1160647"/>
                <a:gd name="connsiteX347" fmla="*/ 2275975 w 3031519"/>
                <a:gd name="connsiteY347" fmla="*/ 728519 h 1160647"/>
                <a:gd name="connsiteX348" fmla="*/ 2298268 w 3031519"/>
                <a:gd name="connsiteY348" fmla="*/ 728519 h 1160647"/>
                <a:gd name="connsiteX349" fmla="*/ 2298268 w 3031519"/>
                <a:gd name="connsiteY349" fmla="*/ 735005 h 1160647"/>
                <a:gd name="connsiteX350" fmla="*/ 2318535 w 3031519"/>
                <a:gd name="connsiteY350" fmla="*/ 735005 h 1160647"/>
                <a:gd name="connsiteX351" fmla="*/ 2318535 w 3031519"/>
                <a:gd name="connsiteY351" fmla="*/ 780402 h 1160647"/>
                <a:gd name="connsiteX352" fmla="*/ 2332722 w 3031519"/>
                <a:gd name="connsiteY352" fmla="*/ 780402 h 1160647"/>
                <a:gd name="connsiteX353" fmla="*/ 2332722 w 3031519"/>
                <a:gd name="connsiteY353" fmla="*/ 767431 h 1160647"/>
                <a:gd name="connsiteX354" fmla="*/ 2348936 w 3031519"/>
                <a:gd name="connsiteY354" fmla="*/ 767431 h 1160647"/>
                <a:gd name="connsiteX355" fmla="*/ 2348936 w 3031519"/>
                <a:gd name="connsiteY355" fmla="*/ 588004 h 1160647"/>
                <a:gd name="connsiteX356" fmla="*/ 2355016 w 3031519"/>
                <a:gd name="connsiteY356" fmla="*/ 581518 h 1160647"/>
                <a:gd name="connsiteX357" fmla="*/ 2427977 w 3031519"/>
                <a:gd name="connsiteY357" fmla="*/ 581518 h 1160647"/>
                <a:gd name="connsiteX358" fmla="*/ 2427977 w 3031519"/>
                <a:gd name="connsiteY358" fmla="*/ 590166 h 1160647"/>
                <a:gd name="connsiteX359" fmla="*/ 2438110 w 3031519"/>
                <a:gd name="connsiteY359" fmla="*/ 590166 h 1160647"/>
                <a:gd name="connsiteX360" fmla="*/ 2438110 w 3031519"/>
                <a:gd name="connsiteY360" fmla="*/ 704740 h 1160647"/>
                <a:gd name="connsiteX361" fmla="*/ 2460404 w 3031519"/>
                <a:gd name="connsiteY361" fmla="*/ 704740 h 1160647"/>
                <a:gd name="connsiteX362" fmla="*/ 2460404 w 3031519"/>
                <a:gd name="connsiteY362" fmla="*/ 637725 h 1160647"/>
                <a:gd name="connsiteX363" fmla="*/ 2486751 w 3031519"/>
                <a:gd name="connsiteY363" fmla="*/ 637725 h 1160647"/>
                <a:gd name="connsiteX364" fmla="*/ 2490804 w 3031519"/>
                <a:gd name="connsiteY364" fmla="*/ 633401 h 1160647"/>
                <a:gd name="connsiteX365" fmla="*/ 2498911 w 3031519"/>
                <a:gd name="connsiteY365" fmla="*/ 633401 h 1160647"/>
                <a:gd name="connsiteX366" fmla="*/ 2502964 w 3031519"/>
                <a:gd name="connsiteY366" fmla="*/ 637725 h 1160647"/>
                <a:gd name="connsiteX367" fmla="*/ 2525258 w 3031519"/>
                <a:gd name="connsiteY367" fmla="*/ 637725 h 1160647"/>
                <a:gd name="connsiteX368" fmla="*/ 2525258 w 3031519"/>
                <a:gd name="connsiteY368" fmla="*/ 520989 h 1160647"/>
                <a:gd name="connsiteX369" fmla="*/ 2582005 w 3031519"/>
                <a:gd name="connsiteY369" fmla="*/ 510180 h 1160647"/>
                <a:gd name="connsiteX370" fmla="*/ 2582005 w 3031519"/>
                <a:gd name="connsiteY370" fmla="*/ 511261 h 1160647"/>
                <a:gd name="connsiteX371" fmla="*/ 2582005 w 3031519"/>
                <a:gd name="connsiteY371" fmla="*/ 518827 h 1160647"/>
                <a:gd name="connsiteX372" fmla="*/ 2608352 w 3031519"/>
                <a:gd name="connsiteY372" fmla="*/ 518827 h 1160647"/>
                <a:gd name="connsiteX373" fmla="*/ 2608352 w 3031519"/>
                <a:gd name="connsiteY373" fmla="*/ 773917 h 1160647"/>
                <a:gd name="connsiteX374" fmla="*/ 2630646 w 3031519"/>
                <a:gd name="connsiteY374" fmla="*/ 773917 h 1160647"/>
                <a:gd name="connsiteX375" fmla="*/ 2630646 w 3031519"/>
                <a:gd name="connsiteY375" fmla="*/ 769593 h 1160647"/>
                <a:gd name="connsiteX376" fmla="*/ 2642806 w 3031519"/>
                <a:gd name="connsiteY376" fmla="*/ 769593 h 1160647"/>
                <a:gd name="connsiteX377" fmla="*/ 2642806 w 3031519"/>
                <a:gd name="connsiteY377" fmla="*/ 773917 h 1160647"/>
                <a:gd name="connsiteX378" fmla="*/ 2667126 w 3031519"/>
                <a:gd name="connsiteY378" fmla="*/ 773917 h 1160647"/>
                <a:gd name="connsiteX379" fmla="*/ 2667126 w 3031519"/>
                <a:gd name="connsiteY379" fmla="*/ 760946 h 1160647"/>
                <a:gd name="connsiteX380" fmla="*/ 2695500 w 3031519"/>
                <a:gd name="connsiteY380" fmla="*/ 760946 h 1160647"/>
                <a:gd name="connsiteX381" fmla="*/ 2707660 w 3031519"/>
                <a:gd name="connsiteY381" fmla="*/ 756622 h 1160647"/>
                <a:gd name="connsiteX382" fmla="*/ 2727927 w 3031519"/>
                <a:gd name="connsiteY382" fmla="*/ 760946 h 1160647"/>
                <a:gd name="connsiteX383" fmla="*/ 2727927 w 3031519"/>
                <a:gd name="connsiteY383" fmla="*/ 743652 h 1160647"/>
                <a:gd name="connsiteX384" fmla="*/ 2736034 w 3031519"/>
                <a:gd name="connsiteY384" fmla="*/ 743652 h 1160647"/>
                <a:gd name="connsiteX385" fmla="*/ 2736034 w 3031519"/>
                <a:gd name="connsiteY385" fmla="*/ 730681 h 1160647"/>
                <a:gd name="connsiteX386" fmla="*/ 2792781 w 3031519"/>
                <a:gd name="connsiteY386" fmla="*/ 730681 h 1160647"/>
                <a:gd name="connsiteX387" fmla="*/ 2792781 w 3031519"/>
                <a:gd name="connsiteY387" fmla="*/ 700416 h 1160647"/>
                <a:gd name="connsiteX388" fmla="*/ 2811021 w 3031519"/>
                <a:gd name="connsiteY388" fmla="*/ 700416 h 1160647"/>
                <a:gd name="connsiteX389" fmla="*/ 2811021 w 3031519"/>
                <a:gd name="connsiteY389" fmla="*/ 693931 h 1160647"/>
                <a:gd name="connsiteX390" fmla="*/ 2823181 w 3031519"/>
                <a:gd name="connsiteY390" fmla="*/ 693931 h 1160647"/>
                <a:gd name="connsiteX391" fmla="*/ 2823181 w 3031519"/>
                <a:gd name="connsiteY391" fmla="*/ 700416 h 1160647"/>
                <a:gd name="connsiteX392" fmla="*/ 2839395 w 3031519"/>
                <a:gd name="connsiteY392" fmla="*/ 700416 h 1160647"/>
                <a:gd name="connsiteX393" fmla="*/ 2839395 w 3031519"/>
                <a:gd name="connsiteY393" fmla="*/ 750137 h 1160647"/>
                <a:gd name="connsiteX394" fmla="*/ 2871822 w 3031519"/>
                <a:gd name="connsiteY394" fmla="*/ 750137 h 1160647"/>
                <a:gd name="connsiteX395" fmla="*/ 2871822 w 3031519"/>
                <a:gd name="connsiteY395" fmla="*/ 724196 h 1160647"/>
                <a:gd name="connsiteX396" fmla="*/ 2910329 w 3031519"/>
                <a:gd name="connsiteY396" fmla="*/ 724196 h 1160647"/>
                <a:gd name="connsiteX397" fmla="*/ 2910329 w 3031519"/>
                <a:gd name="connsiteY397" fmla="*/ 693931 h 1160647"/>
                <a:gd name="connsiteX398" fmla="*/ 2958970 w 3031519"/>
                <a:gd name="connsiteY398" fmla="*/ 693931 h 1160647"/>
                <a:gd name="connsiteX399" fmla="*/ 2958970 w 3031519"/>
                <a:gd name="connsiteY399" fmla="*/ 805087 h 1160647"/>
                <a:gd name="connsiteX400" fmla="*/ 2958970 w 3031519"/>
                <a:gd name="connsiteY400" fmla="*/ 818866 h 1160647"/>
                <a:gd name="connsiteX401" fmla="*/ 3031519 w 3031519"/>
                <a:gd name="connsiteY401" fmla="*/ 818866 h 1160647"/>
                <a:gd name="connsiteX402" fmla="*/ 3028183 w 3031519"/>
                <a:gd name="connsiteY402" fmla="*/ 1160647 h 1160647"/>
                <a:gd name="connsiteX403" fmla="*/ 2054 w 3031519"/>
                <a:gd name="connsiteY403" fmla="*/ 1158314 h 1160647"/>
                <a:gd name="connsiteX404" fmla="*/ 0 w 3031519"/>
                <a:gd name="connsiteY404" fmla="*/ 724196 h 1160647"/>
                <a:gd name="connsiteX405" fmla="*/ 20267 w 3031519"/>
                <a:gd name="connsiteY405" fmla="*/ 724196 h 1160647"/>
                <a:gd name="connsiteX406" fmla="*/ 20774 w 3031519"/>
                <a:gd name="connsiteY406" fmla="*/ 723115 h 1160647"/>
                <a:gd name="connsiteX407" fmla="*/ 24320 w 3031519"/>
                <a:gd name="connsiteY407" fmla="*/ 715549 h 1160647"/>
                <a:gd name="connsiteX408" fmla="*/ 26094 w 3031519"/>
                <a:gd name="connsiteY408" fmla="*/ 715819 h 1160647"/>
                <a:gd name="connsiteX409" fmla="*/ 38507 w 3031519"/>
                <a:gd name="connsiteY409" fmla="*/ 717710 h 1160647"/>
                <a:gd name="connsiteX410" fmla="*/ 39014 w 3031519"/>
                <a:gd name="connsiteY410" fmla="*/ 719062 h 1160647"/>
                <a:gd name="connsiteX411" fmla="*/ 42560 w 3031519"/>
                <a:gd name="connsiteY411" fmla="*/ 728519 h 1160647"/>
                <a:gd name="connsiteX412" fmla="*/ 68907 w 3031519"/>
                <a:gd name="connsiteY412" fmla="*/ 730681 h 1160647"/>
                <a:gd name="connsiteX413" fmla="*/ 68907 w 3031519"/>
                <a:gd name="connsiteY413" fmla="*/ 607460 h 1160647"/>
                <a:gd name="connsiteX414" fmla="*/ 70934 w 3031519"/>
                <a:gd name="connsiteY414" fmla="*/ 607460 h 1160647"/>
                <a:gd name="connsiteX415" fmla="*/ 85121 w 3031519"/>
                <a:gd name="connsiteY415" fmla="*/ 607460 h 1160647"/>
                <a:gd name="connsiteX416" fmla="*/ 85121 w 3031519"/>
                <a:gd name="connsiteY416" fmla="*/ 471268 h 1160647"/>
                <a:gd name="connsiteX417" fmla="*/ 86894 w 3031519"/>
                <a:gd name="connsiteY417" fmla="*/ 471268 h 1160647"/>
                <a:gd name="connsiteX418" fmla="*/ 99308 w 3031519"/>
                <a:gd name="connsiteY418" fmla="*/ 471268 h 1160647"/>
                <a:gd name="connsiteX419" fmla="*/ 99308 w 3031519"/>
                <a:gd name="connsiteY419" fmla="*/ 356694 h 1160647"/>
                <a:gd name="connsiteX420" fmla="*/ 103361 w 3031519"/>
                <a:gd name="connsiteY420" fmla="*/ 328590 h 1160647"/>
                <a:gd name="connsiteX421" fmla="*/ 105388 w 3031519"/>
                <a:gd name="connsiteY421" fmla="*/ 328590 h 1160647"/>
                <a:gd name="connsiteX422" fmla="*/ 119575 w 3031519"/>
                <a:gd name="connsiteY422" fmla="*/ 328590 h 1160647"/>
                <a:gd name="connsiteX423" fmla="*/ 156055 w 3031519"/>
                <a:gd name="connsiteY423" fmla="*/ 246443 h 1160647"/>
                <a:gd name="connsiteX424" fmla="*/ 160109 w 3031519"/>
                <a:gd name="connsiteY424" fmla="*/ 0 h 1160647"/>
                <a:gd name="connsiteX0" fmla="*/ 160109 w 3031520"/>
                <a:gd name="connsiteY0" fmla="*/ 0 h 1160647"/>
                <a:gd name="connsiteX1" fmla="*/ 162135 w 3031520"/>
                <a:gd name="connsiteY1" fmla="*/ 246443 h 1160647"/>
                <a:gd name="connsiteX2" fmla="*/ 200642 w 3031520"/>
                <a:gd name="connsiteY2" fmla="*/ 326429 h 1160647"/>
                <a:gd name="connsiteX3" fmla="*/ 202669 w 3031520"/>
                <a:gd name="connsiteY3" fmla="*/ 326429 h 1160647"/>
                <a:gd name="connsiteX4" fmla="*/ 216856 w 3031520"/>
                <a:gd name="connsiteY4" fmla="*/ 326429 h 1160647"/>
                <a:gd name="connsiteX5" fmla="*/ 216856 w 3031520"/>
                <a:gd name="connsiteY5" fmla="*/ 350208 h 1160647"/>
                <a:gd name="connsiteX6" fmla="*/ 217363 w 3031520"/>
                <a:gd name="connsiteY6" fmla="*/ 351019 h 1160647"/>
                <a:gd name="connsiteX7" fmla="*/ 220909 w 3031520"/>
                <a:gd name="connsiteY7" fmla="*/ 356694 h 1160647"/>
                <a:gd name="connsiteX8" fmla="*/ 220909 w 3031520"/>
                <a:gd name="connsiteY8" fmla="*/ 471268 h 1160647"/>
                <a:gd name="connsiteX9" fmla="*/ 223189 w 3031520"/>
                <a:gd name="connsiteY9" fmla="*/ 471268 h 1160647"/>
                <a:gd name="connsiteX10" fmla="*/ 239150 w 3031520"/>
                <a:gd name="connsiteY10" fmla="*/ 471268 h 1160647"/>
                <a:gd name="connsiteX11" fmla="*/ 239150 w 3031520"/>
                <a:gd name="connsiteY11" fmla="*/ 611783 h 1160647"/>
                <a:gd name="connsiteX12" fmla="*/ 240670 w 3031520"/>
                <a:gd name="connsiteY12" fmla="*/ 611513 h 1160647"/>
                <a:gd name="connsiteX13" fmla="*/ 251310 w 3031520"/>
                <a:gd name="connsiteY13" fmla="*/ 609622 h 1160647"/>
                <a:gd name="connsiteX14" fmla="*/ 249283 w 3031520"/>
                <a:gd name="connsiteY14" fmla="*/ 698254 h 1160647"/>
                <a:gd name="connsiteX15" fmla="*/ 250803 w 3031520"/>
                <a:gd name="connsiteY15" fmla="*/ 698525 h 1160647"/>
                <a:gd name="connsiteX16" fmla="*/ 261443 w 3031520"/>
                <a:gd name="connsiteY16" fmla="*/ 700416 h 1160647"/>
                <a:gd name="connsiteX17" fmla="*/ 261696 w 3031520"/>
                <a:gd name="connsiteY17" fmla="*/ 701227 h 1160647"/>
                <a:gd name="connsiteX18" fmla="*/ 263470 w 3031520"/>
                <a:gd name="connsiteY18" fmla="*/ 706902 h 1160647"/>
                <a:gd name="connsiteX19" fmla="*/ 264230 w 3031520"/>
                <a:gd name="connsiteY19" fmla="*/ 704470 h 1160647"/>
                <a:gd name="connsiteX20" fmla="*/ 269550 w 3031520"/>
                <a:gd name="connsiteY20" fmla="*/ 687446 h 1160647"/>
                <a:gd name="connsiteX21" fmla="*/ 271323 w 3031520"/>
                <a:gd name="connsiteY21" fmla="*/ 687446 h 1160647"/>
                <a:gd name="connsiteX22" fmla="*/ 283737 w 3031520"/>
                <a:gd name="connsiteY22" fmla="*/ 687446 h 1160647"/>
                <a:gd name="connsiteX23" fmla="*/ 283737 w 3031520"/>
                <a:gd name="connsiteY23" fmla="*/ 719872 h 1160647"/>
                <a:gd name="connsiteX24" fmla="*/ 284750 w 3031520"/>
                <a:gd name="connsiteY24" fmla="*/ 720413 h 1160647"/>
                <a:gd name="connsiteX25" fmla="*/ 291844 w 3031520"/>
                <a:gd name="connsiteY25" fmla="*/ 724196 h 1160647"/>
                <a:gd name="connsiteX26" fmla="*/ 291844 w 3031520"/>
                <a:gd name="connsiteY26" fmla="*/ 725547 h 1160647"/>
                <a:gd name="connsiteX27" fmla="*/ 291844 w 3031520"/>
                <a:gd name="connsiteY27" fmla="*/ 735005 h 1160647"/>
                <a:gd name="connsiteX28" fmla="*/ 336431 w 3031520"/>
                <a:gd name="connsiteY28" fmla="*/ 735005 h 1160647"/>
                <a:gd name="connsiteX29" fmla="*/ 336431 w 3031520"/>
                <a:gd name="connsiteY29" fmla="*/ 736086 h 1160647"/>
                <a:gd name="connsiteX30" fmla="*/ 336431 w 3031520"/>
                <a:gd name="connsiteY30" fmla="*/ 743652 h 1160647"/>
                <a:gd name="connsiteX31" fmla="*/ 338457 w 3031520"/>
                <a:gd name="connsiteY31" fmla="*/ 743652 h 1160647"/>
                <a:gd name="connsiteX32" fmla="*/ 352644 w 3031520"/>
                <a:gd name="connsiteY32" fmla="*/ 743652 h 1160647"/>
                <a:gd name="connsiteX33" fmla="*/ 352644 w 3031520"/>
                <a:gd name="connsiteY33" fmla="*/ 713387 h 1160647"/>
                <a:gd name="connsiteX34" fmla="*/ 397231 w 3031520"/>
                <a:gd name="connsiteY34" fmla="*/ 713387 h 1160647"/>
                <a:gd name="connsiteX35" fmla="*/ 397231 w 3031520"/>
                <a:gd name="connsiteY35" fmla="*/ 712036 h 1160647"/>
                <a:gd name="connsiteX36" fmla="*/ 397231 w 3031520"/>
                <a:gd name="connsiteY36" fmla="*/ 702578 h 1160647"/>
                <a:gd name="connsiteX37" fmla="*/ 398245 w 3031520"/>
                <a:gd name="connsiteY37" fmla="*/ 702578 h 1160647"/>
                <a:gd name="connsiteX38" fmla="*/ 405338 w 3031520"/>
                <a:gd name="connsiteY38" fmla="*/ 702578 h 1160647"/>
                <a:gd name="connsiteX39" fmla="*/ 405338 w 3031520"/>
                <a:gd name="connsiteY39" fmla="*/ 700687 h 1160647"/>
                <a:gd name="connsiteX40" fmla="*/ 405338 w 3031520"/>
                <a:gd name="connsiteY40" fmla="*/ 687446 h 1160647"/>
                <a:gd name="connsiteX41" fmla="*/ 406098 w 3031520"/>
                <a:gd name="connsiteY41" fmla="*/ 687446 h 1160647"/>
                <a:gd name="connsiteX42" fmla="*/ 411418 w 3031520"/>
                <a:gd name="connsiteY42" fmla="*/ 687446 h 1160647"/>
                <a:gd name="connsiteX43" fmla="*/ 411418 w 3031520"/>
                <a:gd name="connsiteY43" fmla="*/ 686365 h 1160647"/>
                <a:gd name="connsiteX44" fmla="*/ 411418 w 3031520"/>
                <a:gd name="connsiteY44" fmla="*/ 678798 h 1160647"/>
                <a:gd name="connsiteX45" fmla="*/ 413445 w 3031520"/>
                <a:gd name="connsiteY45" fmla="*/ 678798 h 1160647"/>
                <a:gd name="connsiteX46" fmla="*/ 427632 w 3031520"/>
                <a:gd name="connsiteY46" fmla="*/ 678798 h 1160647"/>
                <a:gd name="connsiteX47" fmla="*/ 427632 w 3031520"/>
                <a:gd name="connsiteY47" fmla="*/ 679879 h 1160647"/>
                <a:gd name="connsiteX48" fmla="*/ 427632 w 3031520"/>
                <a:gd name="connsiteY48" fmla="*/ 687446 h 1160647"/>
                <a:gd name="connsiteX49" fmla="*/ 449925 w 3031520"/>
                <a:gd name="connsiteY49" fmla="*/ 687446 h 1160647"/>
                <a:gd name="connsiteX50" fmla="*/ 449925 w 3031520"/>
                <a:gd name="connsiteY50" fmla="*/ 685554 h 1160647"/>
                <a:gd name="connsiteX51" fmla="*/ 449925 w 3031520"/>
                <a:gd name="connsiteY51" fmla="*/ 672313 h 1160647"/>
                <a:gd name="connsiteX52" fmla="*/ 451699 w 3031520"/>
                <a:gd name="connsiteY52" fmla="*/ 672313 h 1160647"/>
                <a:gd name="connsiteX53" fmla="*/ 464112 w 3031520"/>
                <a:gd name="connsiteY53" fmla="*/ 672313 h 1160647"/>
                <a:gd name="connsiteX54" fmla="*/ 464112 w 3031520"/>
                <a:gd name="connsiteY54" fmla="*/ 696093 h 1160647"/>
                <a:gd name="connsiteX55" fmla="*/ 465126 w 3031520"/>
                <a:gd name="connsiteY55" fmla="*/ 696093 h 1160647"/>
                <a:gd name="connsiteX56" fmla="*/ 472219 w 3031520"/>
                <a:gd name="connsiteY56" fmla="*/ 696093 h 1160647"/>
                <a:gd name="connsiteX57" fmla="*/ 472219 w 3031520"/>
                <a:gd name="connsiteY57" fmla="*/ 695012 h 1160647"/>
                <a:gd name="connsiteX58" fmla="*/ 472219 w 3031520"/>
                <a:gd name="connsiteY58" fmla="*/ 687446 h 1160647"/>
                <a:gd name="connsiteX59" fmla="*/ 473992 w 3031520"/>
                <a:gd name="connsiteY59" fmla="*/ 687446 h 1160647"/>
                <a:gd name="connsiteX60" fmla="*/ 486406 w 3031520"/>
                <a:gd name="connsiteY60" fmla="*/ 687446 h 1160647"/>
                <a:gd name="connsiteX61" fmla="*/ 486406 w 3031520"/>
                <a:gd name="connsiteY61" fmla="*/ 713387 h 1160647"/>
                <a:gd name="connsiteX62" fmla="*/ 488433 w 3031520"/>
                <a:gd name="connsiteY62" fmla="*/ 713387 h 1160647"/>
                <a:gd name="connsiteX63" fmla="*/ 502619 w 3031520"/>
                <a:gd name="connsiteY63" fmla="*/ 713387 h 1160647"/>
                <a:gd name="connsiteX64" fmla="*/ 502619 w 3031520"/>
                <a:gd name="connsiteY64" fmla="*/ 715008 h 1160647"/>
                <a:gd name="connsiteX65" fmla="*/ 502619 w 3031520"/>
                <a:gd name="connsiteY65" fmla="*/ 726358 h 1160647"/>
                <a:gd name="connsiteX66" fmla="*/ 503379 w 3031520"/>
                <a:gd name="connsiteY66" fmla="*/ 726358 h 1160647"/>
                <a:gd name="connsiteX67" fmla="*/ 508700 w 3031520"/>
                <a:gd name="connsiteY67" fmla="*/ 726358 h 1160647"/>
                <a:gd name="connsiteX68" fmla="*/ 508700 w 3031520"/>
                <a:gd name="connsiteY68" fmla="*/ 725547 h 1160647"/>
                <a:gd name="connsiteX69" fmla="*/ 508700 w 3031520"/>
                <a:gd name="connsiteY69" fmla="*/ 719872 h 1160647"/>
                <a:gd name="connsiteX70" fmla="*/ 539100 w 3031520"/>
                <a:gd name="connsiteY70" fmla="*/ 719872 h 1160647"/>
                <a:gd name="connsiteX71" fmla="*/ 539100 w 3031520"/>
                <a:gd name="connsiteY71" fmla="*/ 743652 h 1160647"/>
                <a:gd name="connsiteX72" fmla="*/ 540113 w 3031520"/>
                <a:gd name="connsiteY72" fmla="*/ 743652 h 1160647"/>
                <a:gd name="connsiteX73" fmla="*/ 547207 w 3031520"/>
                <a:gd name="connsiteY73" fmla="*/ 743652 h 1160647"/>
                <a:gd name="connsiteX74" fmla="*/ 547207 w 3031520"/>
                <a:gd name="connsiteY74" fmla="*/ 744733 h 1160647"/>
                <a:gd name="connsiteX75" fmla="*/ 547207 w 3031520"/>
                <a:gd name="connsiteY75" fmla="*/ 752299 h 1160647"/>
                <a:gd name="connsiteX76" fmla="*/ 547967 w 3031520"/>
                <a:gd name="connsiteY76" fmla="*/ 752299 h 1160647"/>
                <a:gd name="connsiteX77" fmla="*/ 553287 w 3031520"/>
                <a:gd name="connsiteY77" fmla="*/ 752299 h 1160647"/>
                <a:gd name="connsiteX78" fmla="*/ 553287 w 3031520"/>
                <a:gd name="connsiteY78" fmla="*/ 750137 h 1160647"/>
                <a:gd name="connsiteX79" fmla="*/ 553287 w 3031520"/>
                <a:gd name="connsiteY79" fmla="*/ 735005 h 1160647"/>
                <a:gd name="connsiteX80" fmla="*/ 554300 w 3031520"/>
                <a:gd name="connsiteY80" fmla="*/ 735005 h 1160647"/>
                <a:gd name="connsiteX81" fmla="*/ 561394 w 3031520"/>
                <a:gd name="connsiteY81" fmla="*/ 735005 h 1160647"/>
                <a:gd name="connsiteX82" fmla="*/ 561394 w 3031520"/>
                <a:gd name="connsiteY82" fmla="*/ 736086 h 1160647"/>
                <a:gd name="connsiteX83" fmla="*/ 561394 w 3031520"/>
                <a:gd name="connsiteY83" fmla="*/ 743652 h 1160647"/>
                <a:gd name="connsiteX84" fmla="*/ 566714 w 3031520"/>
                <a:gd name="connsiteY84" fmla="*/ 741659 h 1160647"/>
                <a:gd name="connsiteX85" fmla="*/ 567474 w 3031520"/>
                <a:gd name="connsiteY85" fmla="*/ 740679 h 1160647"/>
                <a:gd name="connsiteX86" fmla="*/ 567474 w 3031520"/>
                <a:gd name="connsiteY86" fmla="*/ 735005 h 1160647"/>
                <a:gd name="connsiteX87" fmla="*/ 605981 w 3031520"/>
                <a:gd name="connsiteY87" fmla="*/ 735005 h 1160647"/>
                <a:gd name="connsiteX88" fmla="*/ 605981 w 3031520"/>
                <a:gd name="connsiteY88" fmla="*/ 758784 h 1160647"/>
                <a:gd name="connsiteX89" fmla="*/ 608007 w 3031520"/>
                <a:gd name="connsiteY89" fmla="*/ 758784 h 1160647"/>
                <a:gd name="connsiteX90" fmla="*/ 622194 w 3031520"/>
                <a:gd name="connsiteY90" fmla="*/ 758784 h 1160647"/>
                <a:gd name="connsiteX91" fmla="*/ 622194 w 3031520"/>
                <a:gd name="connsiteY91" fmla="*/ 759865 h 1160647"/>
                <a:gd name="connsiteX92" fmla="*/ 622194 w 3031520"/>
                <a:gd name="connsiteY92" fmla="*/ 767431 h 1160647"/>
                <a:gd name="connsiteX93" fmla="*/ 623968 w 3031520"/>
                <a:gd name="connsiteY93" fmla="*/ 767431 h 1160647"/>
                <a:gd name="connsiteX94" fmla="*/ 636381 w 3031520"/>
                <a:gd name="connsiteY94" fmla="*/ 767431 h 1160647"/>
                <a:gd name="connsiteX95" fmla="*/ 636381 w 3031520"/>
                <a:gd name="connsiteY95" fmla="*/ 743652 h 1160647"/>
                <a:gd name="connsiteX96" fmla="*/ 637394 w 3031520"/>
                <a:gd name="connsiteY96" fmla="*/ 743652 h 1160647"/>
                <a:gd name="connsiteX97" fmla="*/ 644488 w 3031520"/>
                <a:gd name="connsiteY97" fmla="*/ 743652 h 1160647"/>
                <a:gd name="connsiteX98" fmla="*/ 644488 w 3031520"/>
                <a:gd name="connsiteY98" fmla="*/ 711225 h 1160647"/>
                <a:gd name="connsiteX99" fmla="*/ 645501 w 3031520"/>
                <a:gd name="connsiteY99" fmla="*/ 711225 h 1160647"/>
                <a:gd name="connsiteX100" fmla="*/ 652595 w 3031520"/>
                <a:gd name="connsiteY100" fmla="*/ 711225 h 1160647"/>
                <a:gd name="connsiteX101" fmla="*/ 652595 w 3031520"/>
                <a:gd name="connsiteY101" fmla="*/ 709334 h 1160647"/>
                <a:gd name="connsiteX102" fmla="*/ 652595 w 3031520"/>
                <a:gd name="connsiteY102" fmla="*/ 696093 h 1160647"/>
                <a:gd name="connsiteX103" fmla="*/ 651328 w 3031520"/>
                <a:gd name="connsiteY103" fmla="*/ 694471 h 1160647"/>
                <a:gd name="connsiteX104" fmla="*/ 656648 w 3031520"/>
                <a:gd name="connsiteY104" fmla="*/ 683122 h 1160647"/>
                <a:gd name="connsiteX105" fmla="*/ 664755 w 3031520"/>
                <a:gd name="connsiteY105" fmla="*/ 711225 h 1160647"/>
                <a:gd name="connsiteX106" fmla="*/ 665515 w 3031520"/>
                <a:gd name="connsiteY106" fmla="*/ 711225 h 1160647"/>
                <a:gd name="connsiteX107" fmla="*/ 670835 w 3031520"/>
                <a:gd name="connsiteY107" fmla="*/ 711225 h 1160647"/>
                <a:gd name="connsiteX108" fmla="*/ 670835 w 3031520"/>
                <a:gd name="connsiteY108" fmla="*/ 605298 h 1160647"/>
                <a:gd name="connsiteX109" fmla="*/ 672355 w 3031520"/>
                <a:gd name="connsiteY109" fmla="*/ 605298 h 1160647"/>
                <a:gd name="connsiteX110" fmla="*/ 682995 w 3031520"/>
                <a:gd name="connsiteY110" fmla="*/ 605298 h 1160647"/>
                <a:gd name="connsiteX111" fmla="*/ 682995 w 3031520"/>
                <a:gd name="connsiteY111" fmla="*/ 557739 h 1160647"/>
                <a:gd name="connsiteX112" fmla="*/ 709342 w 3031520"/>
                <a:gd name="connsiteY112" fmla="*/ 557739 h 1160647"/>
                <a:gd name="connsiteX113" fmla="*/ 709342 w 3031520"/>
                <a:gd name="connsiteY113" fmla="*/ 536121 h 1160647"/>
                <a:gd name="connsiteX114" fmla="*/ 743796 w 3031520"/>
                <a:gd name="connsiteY114" fmla="*/ 536121 h 1160647"/>
                <a:gd name="connsiteX115" fmla="*/ 743796 w 3031520"/>
                <a:gd name="connsiteY115" fmla="*/ 538553 h 1160647"/>
                <a:gd name="connsiteX116" fmla="*/ 743796 w 3031520"/>
                <a:gd name="connsiteY116" fmla="*/ 555577 h 1160647"/>
                <a:gd name="connsiteX117" fmla="*/ 746076 w 3031520"/>
                <a:gd name="connsiteY117" fmla="*/ 555577 h 1160647"/>
                <a:gd name="connsiteX118" fmla="*/ 762036 w 3031520"/>
                <a:gd name="connsiteY118" fmla="*/ 555577 h 1160647"/>
                <a:gd name="connsiteX119" fmla="*/ 762036 w 3031520"/>
                <a:gd name="connsiteY119" fmla="*/ 603136 h 1160647"/>
                <a:gd name="connsiteX120" fmla="*/ 763049 w 3031520"/>
                <a:gd name="connsiteY120" fmla="*/ 603136 h 1160647"/>
                <a:gd name="connsiteX121" fmla="*/ 770143 w 3031520"/>
                <a:gd name="connsiteY121" fmla="*/ 603136 h 1160647"/>
                <a:gd name="connsiteX122" fmla="*/ 784330 w 3031520"/>
                <a:gd name="connsiteY122" fmla="*/ 607460 h 1160647"/>
                <a:gd name="connsiteX123" fmla="*/ 784330 w 3031520"/>
                <a:gd name="connsiteY123" fmla="*/ 646372 h 1160647"/>
                <a:gd name="connsiteX124" fmla="*/ 785343 w 3031520"/>
                <a:gd name="connsiteY124" fmla="*/ 646372 h 1160647"/>
                <a:gd name="connsiteX125" fmla="*/ 792436 w 3031520"/>
                <a:gd name="connsiteY125" fmla="*/ 646372 h 1160647"/>
                <a:gd name="connsiteX126" fmla="*/ 792436 w 3031520"/>
                <a:gd name="connsiteY126" fmla="*/ 647993 h 1160647"/>
                <a:gd name="connsiteX127" fmla="*/ 792436 w 3031520"/>
                <a:gd name="connsiteY127" fmla="*/ 659342 h 1160647"/>
                <a:gd name="connsiteX128" fmla="*/ 794463 w 3031520"/>
                <a:gd name="connsiteY128" fmla="*/ 659342 h 1160647"/>
                <a:gd name="connsiteX129" fmla="*/ 808650 w 3031520"/>
                <a:gd name="connsiteY129" fmla="*/ 659342 h 1160647"/>
                <a:gd name="connsiteX130" fmla="*/ 814730 w 3031520"/>
                <a:gd name="connsiteY130" fmla="*/ 665828 h 1160647"/>
                <a:gd name="connsiteX131" fmla="*/ 814730 w 3031520"/>
                <a:gd name="connsiteY131" fmla="*/ 687446 h 1160647"/>
                <a:gd name="connsiteX132" fmla="*/ 817010 w 3031520"/>
                <a:gd name="connsiteY132" fmla="*/ 687446 h 1160647"/>
                <a:gd name="connsiteX133" fmla="*/ 832970 w 3031520"/>
                <a:gd name="connsiteY133" fmla="*/ 687446 h 1160647"/>
                <a:gd name="connsiteX134" fmla="*/ 832970 w 3031520"/>
                <a:gd name="connsiteY134" fmla="*/ 688526 h 1160647"/>
                <a:gd name="connsiteX135" fmla="*/ 832970 w 3031520"/>
                <a:gd name="connsiteY135" fmla="*/ 696093 h 1160647"/>
                <a:gd name="connsiteX136" fmla="*/ 834237 w 3031520"/>
                <a:gd name="connsiteY136" fmla="*/ 696093 h 1160647"/>
                <a:gd name="connsiteX137" fmla="*/ 843104 w 3031520"/>
                <a:gd name="connsiteY137" fmla="*/ 696093 h 1160647"/>
                <a:gd name="connsiteX138" fmla="*/ 843104 w 3031520"/>
                <a:gd name="connsiteY138" fmla="*/ 698254 h 1160647"/>
                <a:gd name="connsiteX139" fmla="*/ 843104 w 3031520"/>
                <a:gd name="connsiteY139" fmla="*/ 713387 h 1160647"/>
                <a:gd name="connsiteX140" fmla="*/ 847157 w 3031520"/>
                <a:gd name="connsiteY140" fmla="*/ 711495 h 1160647"/>
                <a:gd name="connsiteX141" fmla="*/ 847157 w 3031520"/>
                <a:gd name="connsiteY141" fmla="*/ 698254 h 1160647"/>
                <a:gd name="connsiteX142" fmla="*/ 848170 w 3031520"/>
                <a:gd name="connsiteY142" fmla="*/ 698254 h 1160647"/>
                <a:gd name="connsiteX143" fmla="*/ 855264 w 3031520"/>
                <a:gd name="connsiteY143" fmla="*/ 698254 h 1160647"/>
                <a:gd name="connsiteX144" fmla="*/ 855264 w 3031520"/>
                <a:gd name="connsiteY144" fmla="*/ 699876 h 1160647"/>
                <a:gd name="connsiteX145" fmla="*/ 855264 w 3031520"/>
                <a:gd name="connsiteY145" fmla="*/ 711225 h 1160647"/>
                <a:gd name="connsiteX146" fmla="*/ 856024 w 3031520"/>
                <a:gd name="connsiteY146" fmla="*/ 711225 h 1160647"/>
                <a:gd name="connsiteX147" fmla="*/ 861344 w 3031520"/>
                <a:gd name="connsiteY147" fmla="*/ 711225 h 1160647"/>
                <a:gd name="connsiteX148" fmla="*/ 909984 w 3031520"/>
                <a:gd name="connsiteY148" fmla="*/ 706902 h 1160647"/>
                <a:gd name="connsiteX149" fmla="*/ 909984 w 3031520"/>
                <a:gd name="connsiteY149" fmla="*/ 708253 h 1160647"/>
                <a:gd name="connsiteX150" fmla="*/ 909984 w 3031520"/>
                <a:gd name="connsiteY150" fmla="*/ 717710 h 1160647"/>
                <a:gd name="connsiteX151" fmla="*/ 910744 w 3031520"/>
                <a:gd name="connsiteY151" fmla="*/ 717710 h 1160647"/>
                <a:gd name="connsiteX152" fmla="*/ 916065 w 3031520"/>
                <a:gd name="connsiteY152" fmla="*/ 717710 h 1160647"/>
                <a:gd name="connsiteX153" fmla="*/ 916065 w 3031520"/>
                <a:gd name="connsiteY153" fmla="*/ 719872 h 1160647"/>
                <a:gd name="connsiteX154" fmla="*/ 916065 w 3031520"/>
                <a:gd name="connsiteY154" fmla="*/ 735005 h 1160647"/>
                <a:gd name="connsiteX155" fmla="*/ 918091 w 3031520"/>
                <a:gd name="connsiteY155" fmla="*/ 733654 h 1160647"/>
                <a:gd name="connsiteX156" fmla="*/ 932278 w 3031520"/>
                <a:gd name="connsiteY156" fmla="*/ 724196 h 1160647"/>
                <a:gd name="connsiteX157" fmla="*/ 938358 w 3031520"/>
                <a:gd name="connsiteY157" fmla="*/ 683122 h 1160647"/>
                <a:gd name="connsiteX158" fmla="*/ 939118 w 3031520"/>
                <a:gd name="connsiteY158" fmla="*/ 682852 h 1160647"/>
                <a:gd name="connsiteX159" fmla="*/ 944438 w 3031520"/>
                <a:gd name="connsiteY159" fmla="*/ 680960 h 1160647"/>
                <a:gd name="connsiteX160" fmla="*/ 946465 w 3031520"/>
                <a:gd name="connsiteY160" fmla="*/ 611783 h 1160647"/>
                <a:gd name="connsiteX161" fmla="*/ 948492 w 3031520"/>
                <a:gd name="connsiteY161" fmla="*/ 680960 h 1160647"/>
                <a:gd name="connsiteX162" fmla="*/ 949252 w 3031520"/>
                <a:gd name="connsiteY162" fmla="*/ 681230 h 1160647"/>
                <a:gd name="connsiteX163" fmla="*/ 954572 w 3031520"/>
                <a:gd name="connsiteY163" fmla="*/ 683122 h 1160647"/>
                <a:gd name="connsiteX164" fmla="*/ 954572 w 3031520"/>
                <a:gd name="connsiteY164" fmla="*/ 596651 h 1160647"/>
                <a:gd name="connsiteX165" fmla="*/ 958625 w 3031520"/>
                <a:gd name="connsiteY165" fmla="*/ 564224 h 1160647"/>
                <a:gd name="connsiteX166" fmla="*/ 997132 w 3031520"/>
                <a:gd name="connsiteY166" fmla="*/ 564224 h 1160647"/>
                <a:gd name="connsiteX167" fmla="*/ 997132 w 3031520"/>
                <a:gd name="connsiteY167" fmla="*/ 596651 h 1160647"/>
                <a:gd name="connsiteX168" fmla="*/ 997892 w 3031520"/>
                <a:gd name="connsiteY168" fmla="*/ 596651 h 1160647"/>
                <a:gd name="connsiteX169" fmla="*/ 1003212 w 3031520"/>
                <a:gd name="connsiteY169" fmla="*/ 596651 h 1160647"/>
                <a:gd name="connsiteX170" fmla="*/ 1003212 w 3031520"/>
                <a:gd name="connsiteY170" fmla="*/ 514503 h 1160647"/>
                <a:gd name="connsiteX171" fmla="*/ 1004986 w 3031520"/>
                <a:gd name="connsiteY171" fmla="*/ 514503 h 1160647"/>
                <a:gd name="connsiteX172" fmla="*/ 1017399 w 3031520"/>
                <a:gd name="connsiteY172" fmla="*/ 514503 h 1160647"/>
                <a:gd name="connsiteX173" fmla="*/ 1017399 w 3031520"/>
                <a:gd name="connsiteY173" fmla="*/ 512612 h 1160647"/>
                <a:gd name="connsiteX174" fmla="*/ 1017399 w 3031520"/>
                <a:gd name="connsiteY174" fmla="*/ 499371 h 1160647"/>
                <a:gd name="connsiteX175" fmla="*/ 1039693 w 3031520"/>
                <a:gd name="connsiteY175" fmla="*/ 499371 h 1160647"/>
                <a:gd name="connsiteX176" fmla="*/ 1039693 w 3031520"/>
                <a:gd name="connsiteY176" fmla="*/ 498290 h 1160647"/>
                <a:gd name="connsiteX177" fmla="*/ 1039693 w 3031520"/>
                <a:gd name="connsiteY177" fmla="*/ 490724 h 1160647"/>
                <a:gd name="connsiteX178" fmla="*/ 1041466 w 3031520"/>
                <a:gd name="connsiteY178" fmla="*/ 490724 h 1160647"/>
                <a:gd name="connsiteX179" fmla="*/ 1053880 w 3031520"/>
                <a:gd name="connsiteY179" fmla="*/ 490724 h 1160647"/>
                <a:gd name="connsiteX180" fmla="*/ 1053880 w 3031520"/>
                <a:gd name="connsiteY180" fmla="*/ 491805 h 1160647"/>
                <a:gd name="connsiteX181" fmla="*/ 1053880 w 3031520"/>
                <a:gd name="connsiteY181" fmla="*/ 499371 h 1160647"/>
                <a:gd name="connsiteX182" fmla="*/ 1054640 w 3031520"/>
                <a:gd name="connsiteY182" fmla="*/ 499371 h 1160647"/>
                <a:gd name="connsiteX183" fmla="*/ 1059960 w 3031520"/>
                <a:gd name="connsiteY183" fmla="*/ 499371 h 1160647"/>
                <a:gd name="connsiteX184" fmla="*/ 1070093 w 3031520"/>
                <a:gd name="connsiteY184" fmla="*/ 495047 h 1160647"/>
                <a:gd name="connsiteX185" fmla="*/ 1074146 w 3031520"/>
                <a:gd name="connsiteY185" fmla="*/ 498290 h 1160647"/>
                <a:gd name="connsiteX186" fmla="*/ 1074146 w 3031520"/>
                <a:gd name="connsiteY186" fmla="*/ 490724 h 1160647"/>
                <a:gd name="connsiteX187" fmla="*/ 1076426 w 3031520"/>
                <a:gd name="connsiteY187" fmla="*/ 490724 h 1160647"/>
                <a:gd name="connsiteX188" fmla="*/ 1092387 w 3031520"/>
                <a:gd name="connsiteY188" fmla="*/ 490724 h 1160647"/>
                <a:gd name="connsiteX189" fmla="*/ 1092387 w 3031520"/>
                <a:gd name="connsiteY189" fmla="*/ 491805 h 1160647"/>
                <a:gd name="connsiteX190" fmla="*/ 1092387 w 3031520"/>
                <a:gd name="connsiteY190" fmla="*/ 499371 h 1160647"/>
                <a:gd name="connsiteX191" fmla="*/ 1122787 w 3031520"/>
                <a:gd name="connsiteY191" fmla="*/ 499371 h 1160647"/>
                <a:gd name="connsiteX192" fmla="*/ 1122787 w 3031520"/>
                <a:gd name="connsiteY192" fmla="*/ 500992 h 1160647"/>
                <a:gd name="connsiteX193" fmla="*/ 1122787 w 3031520"/>
                <a:gd name="connsiteY193" fmla="*/ 512342 h 1160647"/>
                <a:gd name="connsiteX194" fmla="*/ 1149134 w 3031520"/>
                <a:gd name="connsiteY194" fmla="*/ 512342 h 1160647"/>
                <a:gd name="connsiteX195" fmla="*/ 1149134 w 3031520"/>
                <a:gd name="connsiteY195" fmla="*/ 542606 h 1160647"/>
                <a:gd name="connsiteX196" fmla="*/ 1149894 w 3031520"/>
                <a:gd name="connsiteY196" fmla="*/ 542606 h 1160647"/>
                <a:gd name="connsiteX197" fmla="*/ 1155214 w 3031520"/>
                <a:gd name="connsiteY197" fmla="*/ 542606 h 1160647"/>
                <a:gd name="connsiteX198" fmla="*/ 1155214 w 3031520"/>
                <a:gd name="connsiteY198" fmla="*/ 543687 h 1160647"/>
                <a:gd name="connsiteX199" fmla="*/ 1155214 w 3031520"/>
                <a:gd name="connsiteY199" fmla="*/ 551254 h 1160647"/>
                <a:gd name="connsiteX200" fmla="*/ 1159268 w 3031520"/>
                <a:gd name="connsiteY200" fmla="*/ 581518 h 1160647"/>
                <a:gd name="connsiteX201" fmla="*/ 1160028 w 3031520"/>
                <a:gd name="connsiteY201" fmla="*/ 581518 h 1160647"/>
                <a:gd name="connsiteX202" fmla="*/ 1165348 w 3031520"/>
                <a:gd name="connsiteY202" fmla="*/ 581518 h 1160647"/>
                <a:gd name="connsiteX203" fmla="*/ 1165348 w 3031520"/>
                <a:gd name="connsiteY203" fmla="*/ 582329 h 1160647"/>
                <a:gd name="connsiteX204" fmla="*/ 1165348 w 3031520"/>
                <a:gd name="connsiteY204" fmla="*/ 588004 h 1160647"/>
                <a:gd name="connsiteX205" fmla="*/ 1166361 w 3031520"/>
                <a:gd name="connsiteY205" fmla="*/ 588004 h 1160647"/>
                <a:gd name="connsiteX206" fmla="*/ 1173454 w 3031520"/>
                <a:gd name="connsiteY206" fmla="*/ 588004 h 1160647"/>
                <a:gd name="connsiteX207" fmla="*/ 1173454 w 3031520"/>
                <a:gd name="connsiteY207" fmla="*/ 618269 h 1160647"/>
                <a:gd name="connsiteX208" fmla="*/ 1175481 w 3031520"/>
                <a:gd name="connsiteY208" fmla="*/ 618269 h 1160647"/>
                <a:gd name="connsiteX209" fmla="*/ 1189668 w 3031520"/>
                <a:gd name="connsiteY209" fmla="*/ 618269 h 1160647"/>
                <a:gd name="connsiteX210" fmla="*/ 1189668 w 3031520"/>
                <a:gd name="connsiteY210" fmla="*/ 642048 h 1160647"/>
                <a:gd name="connsiteX211" fmla="*/ 1191695 w 3031520"/>
                <a:gd name="connsiteY211" fmla="*/ 643669 h 1160647"/>
                <a:gd name="connsiteX212" fmla="*/ 1191695 w 3031520"/>
                <a:gd name="connsiteY212" fmla="*/ 655019 h 1160647"/>
                <a:gd name="connsiteX213" fmla="*/ 1192455 w 3031520"/>
                <a:gd name="connsiteY213" fmla="*/ 655019 h 1160647"/>
                <a:gd name="connsiteX214" fmla="*/ 1197775 w 3031520"/>
                <a:gd name="connsiteY214" fmla="*/ 655019 h 1160647"/>
                <a:gd name="connsiteX215" fmla="*/ 1197775 w 3031520"/>
                <a:gd name="connsiteY215" fmla="*/ 678798 h 1160647"/>
                <a:gd name="connsiteX216" fmla="*/ 1199041 w 3031520"/>
                <a:gd name="connsiteY216" fmla="*/ 678798 h 1160647"/>
                <a:gd name="connsiteX217" fmla="*/ 1207908 w 3031520"/>
                <a:gd name="connsiteY217" fmla="*/ 678798 h 1160647"/>
                <a:gd name="connsiteX218" fmla="*/ 1209935 w 3031520"/>
                <a:gd name="connsiteY218" fmla="*/ 682852 h 1160647"/>
                <a:gd name="connsiteX219" fmla="*/ 1209935 w 3031520"/>
                <a:gd name="connsiteY219" fmla="*/ 696093 h 1160647"/>
                <a:gd name="connsiteX220" fmla="*/ 1211455 w 3031520"/>
                <a:gd name="connsiteY220" fmla="*/ 694201 h 1160647"/>
                <a:gd name="connsiteX221" fmla="*/ 1222095 w 3031520"/>
                <a:gd name="connsiteY221" fmla="*/ 680960 h 1160647"/>
                <a:gd name="connsiteX222" fmla="*/ 1250469 w 3031520"/>
                <a:gd name="connsiteY222" fmla="*/ 680960 h 1160647"/>
                <a:gd name="connsiteX223" fmla="*/ 1250469 w 3031520"/>
                <a:gd name="connsiteY223" fmla="*/ 767431 h 1160647"/>
                <a:gd name="connsiteX224" fmla="*/ 1251229 w 3031520"/>
                <a:gd name="connsiteY224" fmla="*/ 767431 h 1160647"/>
                <a:gd name="connsiteX225" fmla="*/ 1256549 w 3031520"/>
                <a:gd name="connsiteY225" fmla="*/ 767431 h 1160647"/>
                <a:gd name="connsiteX226" fmla="*/ 1257309 w 3031520"/>
                <a:gd name="connsiteY226" fmla="*/ 766080 h 1160647"/>
                <a:gd name="connsiteX227" fmla="*/ 1262629 w 3031520"/>
                <a:gd name="connsiteY227" fmla="*/ 756622 h 1160647"/>
                <a:gd name="connsiteX228" fmla="*/ 1262629 w 3031520"/>
                <a:gd name="connsiteY228" fmla="*/ 758514 h 1160647"/>
                <a:gd name="connsiteX229" fmla="*/ 1262629 w 3031520"/>
                <a:gd name="connsiteY229" fmla="*/ 771755 h 1160647"/>
                <a:gd name="connsiteX230" fmla="*/ 1266682 w 3031520"/>
                <a:gd name="connsiteY230" fmla="*/ 726358 h 1160647"/>
                <a:gd name="connsiteX231" fmla="*/ 1267442 w 3031520"/>
                <a:gd name="connsiteY231" fmla="*/ 726358 h 1160647"/>
                <a:gd name="connsiteX232" fmla="*/ 1272762 w 3031520"/>
                <a:gd name="connsiteY232" fmla="*/ 726358 h 1160647"/>
                <a:gd name="connsiteX233" fmla="*/ 1272762 w 3031520"/>
                <a:gd name="connsiteY233" fmla="*/ 661504 h 1160647"/>
                <a:gd name="connsiteX234" fmla="*/ 1273776 w 3031520"/>
                <a:gd name="connsiteY234" fmla="*/ 661504 h 1160647"/>
                <a:gd name="connsiteX235" fmla="*/ 1280869 w 3031520"/>
                <a:gd name="connsiteY235" fmla="*/ 661504 h 1160647"/>
                <a:gd name="connsiteX236" fmla="*/ 1293029 w 3031520"/>
                <a:gd name="connsiteY236" fmla="*/ 618269 h 1160647"/>
                <a:gd name="connsiteX237" fmla="*/ 1294296 w 3031520"/>
                <a:gd name="connsiteY237" fmla="*/ 618269 h 1160647"/>
                <a:gd name="connsiteX238" fmla="*/ 1303163 w 3031520"/>
                <a:gd name="connsiteY238" fmla="*/ 618269 h 1160647"/>
                <a:gd name="connsiteX239" fmla="*/ 1313296 w 3031520"/>
                <a:gd name="connsiteY239" fmla="*/ 661504 h 1160647"/>
                <a:gd name="connsiteX240" fmla="*/ 1314309 w 3031520"/>
                <a:gd name="connsiteY240" fmla="*/ 661504 h 1160647"/>
                <a:gd name="connsiteX241" fmla="*/ 1321403 w 3031520"/>
                <a:gd name="connsiteY241" fmla="*/ 661504 h 1160647"/>
                <a:gd name="connsiteX242" fmla="*/ 1321403 w 3031520"/>
                <a:gd name="connsiteY242" fmla="*/ 700416 h 1160647"/>
                <a:gd name="connsiteX243" fmla="*/ 1323176 w 3031520"/>
                <a:gd name="connsiteY243" fmla="*/ 700416 h 1160647"/>
                <a:gd name="connsiteX244" fmla="*/ 1335590 w 3031520"/>
                <a:gd name="connsiteY244" fmla="*/ 700416 h 1160647"/>
                <a:gd name="connsiteX245" fmla="*/ 1335590 w 3031520"/>
                <a:gd name="connsiteY245" fmla="*/ 702578 h 1160647"/>
                <a:gd name="connsiteX246" fmla="*/ 1335590 w 3031520"/>
                <a:gd name="connsiteY246" fmla="*/ 717710 h 1160647"/>
                <a:gd name="connsiteX247" fmla="*/ 1339643 w 3031520"/>
                <a:gd name="connsiteY247" fmla="*/ 715549 h 1160647"/>
                <a:gd name="connsiteX248" fmla="*/ 1339643 w 3031520"/>
                <a:gd name="connsiteY248" fmla="*/ 700416 h 1160647"/>
                <a:gd name="connsiteX249" fmla="*/ 1341163 w 3031520"/>
                <a:gd name="connsiteY249" fmla="*/ 700416 h 1160647"/>
                <a:gd name="connsiteX250" fmla="*/ 1351803 w 3031520"/>
                <a:gd name="connsiteY250" fmla="*/ 700416 h 1160647"/>
                <a:gd name="connsiteX251" fmla="*/ 1351803 w 3031520"/>
                <a:gd name="connsiteY251" fmla="*/ 702037 h 1160647"/>
                <a:gd name="connsiteX252" fmla="*/ 1351803 w 3031520"/>
                <a:gd name="connsiteY252" fmla="*/ 713387 h 1160647"/>
                <a:gd name="connsiteX253" fmla="*/ 1382204 w 3031520"/>
                <a:gd name="connsiteY253" fmla="*/ 713387 h 1160647"/>
                <a:gd name="connsiteX254" fmla="*/ 1382204 w 3031520"/>
                <a:gd name="connsiteY254" fmla="*/ 676637 h 1160647"/>
                <a:gd name="connsiteX255" fmla="*/ 1383470 w 3031520"/>
                <a:gd name="connsiteY255" fmla="*/ 676637 h 1160647"/>
                <a:gd name="connsiteX256" fmla="*/ 1392337 w 3031520"/>
                <a:gd name="connsiteY256" fmla="*/ 676637 h 1160647"/>
                <a:gd name="connsiteX257" fmla="*/ 1392337 w 3031520"/>
                <a:gd name="connsiteY257" fmla="*/ 698254 h 1160647"/>
                <a:gd name="connsiteX258" fmla="*/ 1394364 w 3031520"/>
                <a:gd name="connsiteY258" fmla="*/ 665828 h 1160647"/>
                <a:gd name="connsiteX259" fmla="*/ 1416657 w 3031520"/>
                <a:gd name="connsiteY259" fmla="*/ 665828 h 1160647"/>
                <a:gd name="connsiteX260" fmla="*/ 1416657 w 3031520"/>
                <a:gd name="connsiteY260" fmla="*/ 664206 h 1160647"/>
                <a:gd name="connsiteX261" fmla="*/ 1416657 w 3031520"/>
                <a:gd name="connsiteY261" fmla="*/ 652857 h 1160647"/>
                <a:gd name="connsiteX262" fmla="*/ 1417417 w 3031520"/>
                <a:gd name="connsiteY262" fmla="*/ 652857 h 1160647"/>
                <a:gd name="connsiteX263" fmla="*/ 1422737 w 3031520"/>
                <a:gd name="connsiteY263" fmla="*/ 652857 h 1160647"/>
                <a:gd name="connsiteX264" fmla="*/ 1422737 w 3031520"/>
                <a:gd name="connsiteY264" fmla="*/ 650966 h 1160647"/>
                <a:gd name="connsiteX265" fmla="*/ 1422737 w 3031520"/>
                <a:gd name="connsiteY265" fmla="*/ 637725 h 1160647"/>
                <a:gd name="connsiteX266" fmla="*/ 1426791 w 3031520"/>
                <a:gd name="connsiteY266" fmla="*/ 644210 h 1160647"/>
                <a:gd name="connsiteX267" fmla="*/ 1429071 w 3031520"/>
                <a:gd name="connsiteY267" fmla="*/ 644210 h 1160647"/>
                <a:gd name="connsiteX268" fmla="*/ 1445031 w 3031520"/>
                <a:gd name="connsiteY268" fmla="*/ 644210 h 1160647"/>
                <a:gd name="connsiteX269" fmla="*/ 1445031 w 3031520"/>
                <a:gd name="connsiteY269" fmla="*/ 643399 h 1160647"/>
                <a:gd name="connsiteX270" fmla="*/ 1445031 w 3031520"/>
                <a:gd name="connsiteY270" fmla="*/ 637725 h 1160647"/>
                <a:gd name="connsiteX271" fmla="*/ 1445791 w 3031520"/>
                <a:gd name="connsiteY271" fmla="*/ 637725 h 1160647"/>
                <a:gd name="connsiteX272" fmla="*/ 1451111 w 3031520"/>
                <a:gd name="connsiteY272" fmla="*/ 637725 h 1160647"/>
                <a:gd name="connsiteX273" fmla="*/ 1451111 w 3031520"/>
                <a:gd name="connsiteY273" fmla="*/ 639076 h 1160647"/>
                <a:gd name="connsiteX274" fmla="*/ 1451111 w 3031520"/>
                <a:gd name="connsiteY274" fmla="*/ 648534 h 1160647"/>
                <a:gd name="connsiteX275" fmla="*/ 1489618 w 3031520"/>
                <a:gd name="connsiteY275" fmla="*/ 648534 h 1160647"/>
                <a:gd name="connsiteX276" fmla="*/ 1489618 w 3031520"/>
                <a:gd name="connsiteY276" fmla="*/ 786887 h 1160647"/>
                <a:gd name="connsiteX277" fmla="*/ 1491138 w 3031520"/>
                <a:gd name="connsiteY277" fmla="*/ 786887 h 1160647"/>
                <a:gd name="connsiteX278" fmla="*/ 1501778 w 3031520"/>
                <a:gd name="connsiteY278" fmla="*/ 786887 h 1160647"/>
                <a:gd name="connsiteX279" fmla="*/ 1501778 w 3031520"/>
                <a:gd name="connsiteY279" fmla="*/ 773917 h 1160647"/>
                <a:gd name="connsiteX280" fmla="*/ 1505832 w 3031520"/>
                <a:gd name="connsiteY280" fmla="*/ 773917 h 1160647"/>
                <a:gd name="connsiteX281" fmla="*/ 1505832 w 3031520"/>
                <a:gd name="connsiteY281" fmla="*/ 786887 h 1160647"/>
                <a:gd name="connsiteX282" fmla="*/ 1536232 w 3031520"/>
                <a:gd name="connsiteY282" fmla="*/ 786887 h 1160647"/>
                <a:gd name="connsiteX283" fmla="*/ 1536232 w 3031520"/>
                <a:gd name="connsiteY283" fmla="*/ 756622 h 1160647"/>
                <a:gd name="connsiteX284" fmla="*/ 1548392 w 3031520"/>
                <a:gd name="connsiteY284" fmla="*/ 756622 h 1160647"/>
                <a:gd name="connsiteX285" fmla="*/ 1560552 w 3031520"/>
                <a:gd name="connsiteY285" fmla="*/ 754461 h 1160647"/>
                <a:gd name="connsiteX286" fmla="*/ 1564606 w 3031520"/>
                <a:gd name="connsiteY286" fmla="*/ 756622 h 1160647"/>
                <a:gd name="connsiteX287" fmla="*/ 1574739 w 3031520"/>
                <a:gd name="connsiteY287" fmla="*/ 756622 h 1160647"/>
                <a:gd name="connsiteX288" fmla="*/ 1574739 w 3031520"/>
                <a:gd name="connsiteY288" fmla="*/ 786887 h 1160647"/>
                <a:gd name="connsiteX289" fmla="*/ 1582846 w 3031520"/>
                <a:gd name="connsiteY289" fmla="*/ 786887 h 1160647"/>
                <a:gd name="connsiteX290" fmla="*/ 1582846 w 3031520"/>
                <a:gd name="connsiteY290" fmla="*/ 804182 h 1160647"/>
                <a:gd name="connsiteX291" fmla="*/ 1592182 w 3031520"/>
                <a:gd name="connsiteY291" fmla="*/ 805087 h 1160647"/>
                <a:gd name="connsiteX292" fmla="*/ 1605140 w 3031520"/>
                <a:gd name="connsiteY292" fmla="*/ 805087 h 1160647"/>
                <a:gd name="connsiteX293" fmla="*/ 1605140 w 3031520"/>
                <a:gd name="connsiteY293" fmla="*/ 789049 h 1160647"/>
                <a:gd name="connsiteX294" fmla="*/ 1673096 w 3031520"/>
                <a:gd name="connsiteY294" fmla="*/ 789049 h 1160647"/>
                <a:gd name="connsiteX295" fmla="*/ 1673096 w 3031520"/>
                <a:gd name="connsiteY295" fmla="*/ 703796 h 1160647"/>
                <a:gd name="connsiteX296" fmla="*/ 1745104 w 3031520"/>
                <a:gd name="connsiteY296" fmla="*/ 703796 h 1160647"/>
                <a:gd name="connsiteX297" fmla="*/ 1745104 w 3031520"/>
                <a:gd name="connsiteY297" fmla="*/ 782564 h 1160647"/>
                <a:gd name="connsiteX298" fmla="*/ 1747008 w 3031520"/>
                <a:gd name="connsiteY298" fmla="*/ 782564 h 1160647"/>
                <a:gd name="connsiteX299" fmla="*/ 1748250 w 3031520"/>
                <a:gd name="connsiteY299" fmla="*/ 805087 h 1160647"/>
                <a:gd name="connsiteX300" fmla="*/ 1757926 w 3031520"/>
                <a:gd name="connsiteY300" fmla="*/ 805087 h 1160647"/>
                <a:gd name="connsiteX301" fmla="*/ 1759168 w 3031520"/>
                <a:gd name="connsiteY301" fmla="*/ 782564 h 1160647"/>
                <a:gd name="connsiteX302" fmla="*/ 1765248 w 3031520"/>
                <a:gd name="connsiteY302" fmla="*/ 782564 h 1160647"/>
                <a:gd name="connsiteX303" fmla="*/ 1766490 w 3031520"/>
                <a:gd name="connsiteY303" fmla="*/ 805087 h 1160647"/>
                <a:gd name="connsiteX304" fmla="*/ 1817112 w 3031520"/>
                <a:gd name="connsiteY304" fmla="*/ 805087 h 1160647"/>
                <a:gd name="connsiteX305" fmla="*/ 1817112 w 3031520"/>
                <a:gd name="connsiteY305" fmla="*/ 642059 h 1160647"/>
                <a:gd name="connsiteX306" fmla="*/ 2014439 w 3031520"/>
                <a:gd name="connsiteY306" fmla="*/ 642059 h 1160647"/>
                <a:gd name="connsiteX307" fmla="*/ 2014439 w 3031520"/>
                <a:gd name="connsiteY307" fmla="*/ 805087 h 1160647"/>
                <a:gd name="connsiteX308" fmla="*/ 2033136 w 3031520"/>
                <a:gd name="connsiteY308" fmla="*/ 805087 h 1160647"/>
                <a:gd name="connsiteX309" fmla="*/ 2033136 w 3031520"/>
                <a:gd name="connsiteY309" fmla="*/ 722394 h 1160647"/>
                <a:gd name="connsiteX310" fmla="*/ 2128256 w 3031520"/>
                <a:gd name="connsiteY310" fmla="*/ 722394 h 1160647"/>
                <a:gd name="connsiteX311" fmla="*/ 2140186 w 3031520"/>
                <a:gd name="connsiteY311" fmla="*/ 404253 h 1160647"/>
                <a:gd name="connsiteX312" fmla="*/ 2128026 w 3031520"/>
                <a:gd name="connsiteY312" fmla="*/ 382635 h 1160647"/>
                <a:gd name="connsiteX313" fmla="*/ 2121946 w 3031520"/>
                <a:gd name="connsiteY313" fmla="*/ 378311 h 1160647"/>
                <a:gd name="connsiteX314" fmla="*/ 2130053 w 3031520"/>
                <a:gd name="connsiteY314" fmla="*/ 354532 h 1160647"/>
                <a:gd name="connsiteX315" fmla="*/ 2130053 w 3031520"/>
                <a:gd name="connsiteY315" fmla="*/ 337238 h 1160647"/>
                <a:gd name="connsiteX316" fmla="*/ 2144240 w 3031520"/>
                <a:gd name="connsiteY316" fmla="*/ 337238 h 1160647"/>
                <a:gd name="connsiteX317" fmla="*/ 2144240 w 3031520"/>
                <a:gd name="connsiteY317" fmla="*/ 315620 h 1160647"/>
                <a:gd name="connsiteX318" fmla="*/ 2146266 w 3031520"/>
                <a:gd name="connsiteY318" fmla="*/ 311296 h 1160647"/>
                <a:gd name="connsiteX319" fmla="*/ 2146266 w 3031520"/>
                <a:gd name="connsiteY319" fmla="*/ 233472 h 1160647"/>
                <a:gd name="connsiteX320" fmla="*/ 2144240 w 3031520"/>
                <a:gd name="connsiteY320" fmla="*/ 226987 h 1160647"/>
                <a:gd name="connsiteX321" fmla="*/ 2150320 w 3031520"/>
                <a:gd name="connsiteY321" fmla="*/ 220501 h 1160647"/>
                <a:gd name="connsiteX322" fmla="*/ 2150320 w 3031520"/>
                <a:gd name="connsiteY322" fmla="*/ 162133 h 1160647"/>
                <a:gd name="connsiteX323" fmla="*/ 2152346 w 3031520"/>
                <a:gd name="connsiteY323" fmla="*/ 157810 h 1160647"/>
                <a:gd name="connsiteX324" fmla="*/ 2152346 w 3031520"/>
                <a:gd name="connsiteY324" fmla="*/ 101604 h 1160647"/>
                <a:gd name="connsiteX325" fmla="*/ 2154373 w 3031520"/>
                <a:gd name="connsiteY325" fmla="*/ 82148 h 1160647"/>
                <a:gd name="connsiteX326" fmla="*/ 2158427 w 3031520"/>
                <a:gd name="connsiteY326" fmla="*/ 99442 h 1160647"/>
                <a:gd name="connsiteX327" fmla="*/ 2160453 w 3031520"/>
                <a:gd name="connsiteY327" fmla="*/ 157810 h 1160647"/>
                <a:gd name="connsiteX328" fmla="*/ 2162480 w 3031520"/>
                <a:gd name="connsiteY328" fmla="*/ 220501 h 1160647"/>
                <a:gd name="connsiteX329" fmla="*/ 2168560 w 3031520"/>
                <a:gd name="connsiteY329" fmla="*/ 226987 h 1160647"/>
                <a:gd name="connsiteX330" fmla="*/ 2166533 w 3031520"/>
                <a:gd name="connsiteY330" fmla="*/ 233472 h 1160647"/>
                <a:gd name="connsiteX331" fmla="*/ 2166533 w 3031520"/>
                <a:gd name="connsiteY331" fmla="*/ 311296 h 1160647"/>
                <a:gd name="connsiteX332" fmla="*/ 2168560 w 3031520"/>
                <a:gd name="connsiteY332" fmla="*/ 315620 h 1160647"/>
                <a:gd name="connsiteX333" fmla="*/ 2168560 w 3031520"/>
                <a:gd name="connsiteY333" fmla="*/ 337238 h 1160647"/>
                <a:gd name="connsiteX334" fmla="*/ 2182747 w 3031520"/>
                <a:gd name="connsiteY334" fmla="*/ 337238 h 1160647"/>
                <a:gd name="connsiteX335" fmla="*/ 2182747 w 3031520"/>
                <a:gd name="connsiteY335" fmla="*/ 354532 h 1160647"/>
                <a:gd name="connsiteX336" fmla="*/ 2190854 w 3031520"/>
                <a:gd name="connsiteY336" fmla="*/ 378311 h 1160647"/>
                <a:gd name="connsiteX337" fmla="*/ 2184774 w 3031520"/>
                <a:gd name="connsiteY337" fmla="*/ 382635 h 1160647"/>
                <a:gd name="connsiteX338" fmla="*/ 2172613 w 3031520"/>
                <a:gd name="connsiteY338" fmla="*/ 404253 h 1160647"/>
                <a:gd name="connsiteX339" fmla="*/ 2180720 w 3031520"/>
                <a:gd name="connsiteY339" fmla="*/ 657181 h 1160647"/>
                <a:gd name="connsiteX340" fmla="*/ 2245574 w 3031520"/>
                <a:gd name="connsiteY340" fmla="*/ 657181 h 1160647"/>
                <a:gd name="connsiteX341" fmla="*/ 2245574 w 3031520"/>
                <a:gd name="connsiteY341" fmla="*/ 732843 h 1160647"/>
                <a:gd name="connsiteX342" fmla="*/ 2253681 w 3031520"/>
                <a:gd name="connsiteY342" fmla="*/ 732843 h 1160647"/>
                <a:gd name="connsiteX343" fmla="*/ 2255708 w 3031520"/>
                <a:gd name="connsiteY343" fmla="*/ 726358 h 1160647"/>
                <a:gd name="connsiteX344" fmla="*/ 2261788 w 3031520"/>
                <a:gd name="connsiteY344" fmla="*/ 726358 h 1160647"/>
                <a:gd name="connsiteX345" fmla="*/ 2263815 w 3031520"/>
                <a:gd name="connsiteY345" fmla="*/ 735005 h 1160647"/>
                <a:gd name="connsiteX346" fmla="*/ 2275975 w 3031520"/>
                <a:gd name="connsiteY346" fmla="*/ 735005 h 1160647"/>
                <a:gd name="connsiteX347" fmla="*/ 2275975 w 3031520"/>
                <a:gd name="connsiteY347" fmla="*/ 728519 h 1160647"/>
                <a:gd name="connsiteX348" fmla="*/ 2298268 w 3031520"/>
                <a:gd name="connsiteY348" fmla="*/ 728519 h 1160647"/>
                <a:gd name="connsiteX349" fmla="*/ 2298268 w 3031520"/>
                <a:gd name="connsiteY349" fmla="*/ 735005 h 1160647"/>
                <a:gd name="connsiteX350" fmla="*/ 2318535 w 3031520"/>
                <a:gd name="connsiteY350" fmla="*/ 735005 h 1160647"/>
                <a:gd name="connsiteX351" fmla="*/ 2318535 w 3031520"/>
                <a:gd name="connsiteY351" fmla="*/ 780402 h 1160647"/>
                <a:gd name="connsiteX352" fmla="*/ 2332722 w 3031520"/>
                <a:gd name="connsiteY352" fmla="*/ 780402 h 1160647"/>
                <a:gd name="connsiteX353" fmla="*/ 2332722 w 3031520"/>
                <a:gd name="connsiteY353" fmla="*/ 767431 h 1160647"/>
                <a:gd name="connsiteX354" fmla="*/ 2348936 w 3031520"/>
                <a:gd name="connsiteY354" fmla="*/ 767431 h 1160647"/>
                <a:gd name="connsiteX355" fmla="*/ 2348936 w 3031520"/>
                <a:gd name="connsiteY355" fmla="*/ 588004 h 1160647"/>
                <a:gd name="connsiteX356" fmla="*/ 2355016 w 3031520"/>
                <a:gd name="connsiteY356" fmla="*/ 581518 h 1160647"/>
                <a:gd name="connsiteX357" fmla="*/ 2427977 w 3031520"/>
                <a:gd name="connsiteY357" fmla="*/ 581518 h 1160647"/>
                <a:gd name="connsiteX358" fmla="*/ 2427977 w 3031520"/>
                <a:gd name="connsiteY358" fmla="*/ 590166 h 1160647"/>
                <a:gd name="connsiteX359" fmla="*/ 2438110 w 3031520"/>
                <a:gd name="connsiteY359" fmla="*/ 590166 h 1160647"/>
                <a:gd name="connsiteX360" fmla="*/ 2438110 w 3031520"/>
                <a:gd name="connsiteY360" fmla="*/ 704740 h 1160647"/>
                <a:gd name="connsiteX361" fmla="*/ 2460404 w 3031520"/>
                <a:gd name="connsiteY361" fmla="*/ 704740 h 1160647"/>
                <a:gd name="connsiteX362" fmla="*/ 2460404 w 3031520"/>
                <a:gd name="connsiteY362" fmla="*/ 637725 h 1160647"/>
                <a:gd name="connsiteX363" fmla="*/ 2486751 w 3031520"/>
                <a:gd name="connsiteY363" fmla="*/ 637725 h 1160647"/>
                <a:gd name="connsiteX364" fmla="*/ 2490804 w 3031520"/>
                <a:gd name="connsiteY364" fmla="*/ 633401 h 1160647"/>
                <a:gd name="connsiteX365" fmla="*/ 2498911 w 3031520"/>
                <a:gd name="connsiteY365" fmla="*/ 633401 h 1160647"/>
                <a:gd name="connsiteX366" fmla="*/ 2502964 w 3031520"/>
                <a:gd name="connsiteY366" fmla="*/ 637725 h 1160647"/>
                <a:gd name="connsiteX367" fmla="*/ 2525258 w 3031520"/>
                <a:gd name="connsiteY367" fmla="*/ 637725 h 1160647"/>
                <a:gd name="connsiteX368" fmla="*/ 2525258 w 3031520"/>
                <a:gd name="connsiteY368" fmla="*/ 520989 h 1160647"/>
                <a:gd name="connsiteX369" fmla="*/ 2582005 w 3031520"/>
                <a:gd name="connsiteY369" fmla="*/ 510180 h 1160647"/>
                <a:gd name="connsiteX370" fmla="*/ 2582005 w 3031520"/>
                <a:gd name="connsiteY370" fmla="*/ 511261 h 1160647"/>
                <a:gd name="connsiteX371" fmla="*/ 2582005 w 3031520"/>
                <a:gd name="connsiteY371" fmla="*/ 518827 h 1160647"/>
                <a:gd name="connsiteX372" fmla="*/ 2608352 w 3031520"/>
                <a:gd name="connsiteY372" fmla="*/ 518827 h 1160647"/>
                <a:gd name="connsiteX373" fmla="*/ 2608352 w 3031520"/>
                <a:gd name="connsiteY373" fmla="*/ 773917 h 1160647"/>
                <a:gd name="connsiteX374" fmla="*/ 2630646 w 3031520"/>
                <a:gd name="connsiteY374" fmla="*/ 773917 h 1160647"/>
                <a:gd name="connsiteX375" fmla="*/ 2630646 w 3031520"/>
                <a:gd name="connsiteY375" fmla="*/ 769593 h 1160647"/>
                <a:gd name="connsiteX376" fmla="*/ 2642806 w 3031520"/>
                <a:gd name="connsiteY376" fmla="*/ 769593 h 1160647"/>
                <a:gd name="connsiteX377" fmla="*/ 2642806 w 3031520"/>
                <a:gd name="connsiteY377" fmla="*/ 773917 h 1160647"/>
                <a:gd name="connsiteX378" fmla="*/ 2667126 w 3031520"/>
                <a:gd name="connsiteY378" fmla="*/ 773917 h 1160647"/>
                <a:gd name="connsiteX379" fmla="*/ 2667126 w 3031520"/>
                <a:gd name="connsiteY379" fmla="*/ 760946 h 1160647"/>
                <a:gd name="connsiteX380" fmla="*/ 2695500 w 3031520"/>
                <a:gd name="connsiteY380" fmla="*/ 760946 h 1160647"/>
                <a:gd name="connsiteX381" fmla="*/ 2707660 w 3031520"/>
                <a:gd name="connsiteY381" fmla="*/ 756622 h 1160647"/>
                <a:gd name="connsiteX382" fmla="*/ 2727927 w 3031520"/>
                <a:gd name="connsiteY382" fmla="*/ 760946 h 1160647"/>
                <a:gd name="connsiteX383" fmla="*/ 2727927 w 3031520"/>
                <a:gd name="connsiteY383" fmla="*/ 743652 h 1160647"/>
                <a:gd name="connsiteX384" fmla="*/ 2736034 w 3031520"/>
                <a:gd name="connsiteY384" fmla="*/ 743652 h 1160647"/>
                <a:gd name="connsiteX385" fmla="*/ 2736034 w 3031520"/>
                <a:gd name="connsiteY385" fmla="*/ 730681 h 1160647"/>
                <a:gd name="connsiteX386" fmla="*/ 2792781 w 3031520"/>
                <a:gd name="connsiteY386" fmla="*/ 730681 h 1160647"/>
                <a:gd name="connsiteX387" fmla="*/ 2792781 w 3031520"/>
                <a:gd name="connsiteY387" fmla="*/ 700416 h 1160647"/>
                <a:gd name="connsiteX388" fmla="*/ 2811021 w 3031520"/>
                <a:gd name="connsiteY388" fmla="*/ 700416 h 1160647"/>
                <a:gd name="connsiteX389" fmla="*/ 2811021 w 3031520"/>
                <a:gd name="connsiteY389" fmla="*/ 693931 h 1160647"/>
                <a:gd name="connsiteX390" fmla="*/ 2823181 w 3031520"/>
                <a:gd name="connsiteY390" fmla="*/ 693931 h 1160647"/>
                <a:gd name="connsiteX391" fmla="*/ 2823181 w 3031520"/>
                <a:gd name="connsiteY391" fmla="*/ 700416 h 1160647"/>
                <a:gd name="connsiteX392" fmla="*/ 2839395 w 3031520"/>
                <a:gd name="connsiteY392" fmla="*/ 700416 h 1160647"/>
                <a:gd name="connsiteX393" fmla="*/ 2839395 w 3031520"/>
                <a:gd name="connsiteY393" fmla="*/ 750137 h 1160647"/>
                <a:gd name="connsiteX394" fmla="*/ 2871822 w 3031520"/>
                <a:gd name="connsiteY394" fmla="*/ 750137 h 1160647"/>
                <a:gd name="connsiteX395" fmla="*/ 2871822 w 3031520"/>
                <a:gd name="connsiteY395" fmla="*/ 724196 h 1160647"/>
                <a:gd name="connsiteX396" fmla="*/ 2910329 w 3031520"/>
                <a:gd name="connsiteY396" fmla="*/ 724196 h 1160647"/>
                <a:gd name="connsiteX397" fmla="*/ 2910329 w 3031520"/>
                <a:gd name="connsiteY397" fmla="*/ 693931 h 1160647"/>
                <a:gd name="connsiteX398" fmla="*/ 2958970 w 3031520"/>
                <a:gd name="connsiteY398" fmla="*/ 693931 h 1160647"/>
                <a:gd name="connsiteX399" fmla="*/ 2958970 w 3031520"/>
                <a:gd name="connsiteY399" fmla="*/ 805087 h 1160647"/>
                <a:gd name="connsiteX400" fmla="*/ 2958970 w 3031520"/>
                <a:gd name="connsiteY400" fmla="*/ 818866 h 1160647"/>
                <a:gd name="connsiteX401" fmla="*/ 3031519 w 3031520"/>
                <a:gd name="connsiteY401" fmla="*/ 818866 h 1160647"/>
                <a:gd name="connsiteX402" fmla="*/ 3031520 w 3031520"/>
                <a:gd name="connsiteY402" fmla="*/ 1160647 h 1160647"/>
                <a:gd name="connsiteX403" fmla="*/ 2054 w 3031520"/>
                <a:gd name="connsiteY403" fmla="*/ 1158314 h 1160647"/>
                <a:gd name="connsiteX404" fmla="*/ 0 w 3031520"/>
                <a:gd name="connsiteY404" fmla="*/ 724196 h 1160647"/>
                <a:gd name="connsiteX405" fmla="*/ 20267 w 3031520"/>
                <a:gd name="connsiteY405" fmla="*/ 724196 h 1160647"/>
                <a:gd name="connsiteX406" fmla="*/ 20774 w 3031520"/>
                <a:gd name="connsiteY406" fmla="*/ 723115 h 1160647"/>
                <a:gd name="connsiteX407" fmla="*/ 24320 w 3031520"/>
                <a:gd name="connsiteY407" fmla="*/ 715549 h 1160647"/>
                <a:gd name="connsiteX408" fmla="*/ 26094 w 3031520"/>
                <a:gd name="connsiteY408" fmla="*/ 715819 h 1160647"/>
                <a:gd name="connsiteX409" fmla="*/ 38507 w 3031520"/>
                <a:gd name="connsiteY409" fmla="*/ 717710 h 1160647"/>
                <a:gd name="connsiteX410" fmla="*/ 39014 w 3031520"/>
                <a:gd name="connsiteY410" fmla="*/ 719062 h 1160647"/>
                <a:gd name="connsiteX411" fmla="*/ 42560 w 3031520"/>
                <a:gd name="connsiteY411" fmla="*/ 728519 h 1160647"/>
                <a:gd name="connsiteX412" fmla="*/ 68907 w 3031520"/>
                <a:gd name="connsiteY412" fmla="*/ 730681 h 1160647"/>
                <a:gd name="connsiteX413" fmla="*/ 68907 w 3031520"/>
                <a:gd name="connsiteY413" fmla="*/ 607460 h 1160647"/>
                <a:gd name="connsiteX414" fmla="*/ 70934 w 3031520"/>
                <a:gd name="connsiteY414" fmla="*/ 607460 h 1160647"/>
                <a:gd name="connsiteX415" fmla="*/ 85121 w 3031520"/>
                <a:gd name="connsiteY415" fmla="*/ 607460 h 1160647"/>
                <a:gd name="connsiteX416" fmla="*/ 85121 w 3031520"/>
                <a:gd name="connsiteY416" fmla="*/ 471268 h 1160647"/>
                <a:gd name="connsiteX417" fmla="*/ 86894 w 3031520"/>
                <a:gd name="connsiteY417" fmla="*/ 471268 h 1160647"/>
                <a:gd name="connsiteX418" fmla="*/ 99308 w 3031520"/>
                <a:gd name="connsiteY418" fmla="*/ 471268 h 1160647"/>
                <a:gd name="connsiteX419" fmla="*/ 99308 w 3031520"/>
                <a:gd name="connsiteY419" fmla="*/ 356694 h 1160647"/>
                <a:gd name="connsiteX420" fmla="*/ 103361 w 3031520"/>
                <a:gd name="connsiteY420" fmla="*/ 328590 h 1160647"/>
                <a:gd name="connsiteX421" fmla="*/ 105388 w 3031520"/>
                <a:gd name="connsiteY421" fmla="*/ 328590 h 1160647"/>
                <a:gd name="connsiteX422" fmla="*/ 119575 w 3031520"/>
                <a:gd name="connsiteY422" fmla="*/ 328590 h 1160647"/>
                <a:gd name="connsiteX423" fmla="*/ 156055 w 3031520"/>
                <a:gd name="connsiteY423" fmla="*/ 246443 h 1160647"/>
                <a:gd name="connsiteX424" fmla="*/ 160109 w 3031520"/>
                <a:gd name="connsiteY424" fmla="*/ 0 h 1160647"/>
                <a:gd name="connsiteX0" fmla="*/ 160109 w 3032161"/>
                <a:gd name="connsiteY0" fmla="*/ 0 h 1160647"/>
                <a:gd name="connsiteX1" fmla="*/ 162135 w 3032161"/>
                <a:gd name="connsiteY1" fmla="*/ 246443 h 1160647"/>
                <a:gd name="connsiteX2" fmla="*/ 200642 w 3032161"/>
                <a:gd name="connsiteY2" fmla="*/ 326429 h 1160647"/>
                <a:gd name="connsiteX3" fmla="*/ 202669 w 3032161"/>
                <a:gd name="connsiteY3" fmla="*/ 326429 h 1160647"/>
                <a:gd name="connsiteX4" fmla="*/ 216856 w 3032161"/>
                <a:gd name="connsiteY4" fmla="*/ 326429 h 1160647"/>
                <a:gd name="connsiteX5" fmla="*/ 216856 w 3032161"/>
                <a:gd name="connsiteY5" fmla="*/ 350208 h 1160647"/>
                <a:gd name="connsiteX6" fmla="*/ 217363 w 3032161"/>
                <a:gd name="connsiteY6" fmla="*/ 351019 h 1160647"/>
                <a:gd name="connsiteX7" fmla="*/ 220909 w 3032161"/>
                <a:gd name="connsiteY7" fmla="*/ 356694 h 1160647"/>
                <a:gd name="connsiteX8" fmla="*/ 220909 w 3032161"/>
                <a:gd name="connsiteY8" fmla="*/ 471268 h 1160647"/>
                <a:gd name="connsiteX9" fmla="*/ 223189 w 3032161"/>
                <a:gd name="connsiteY9" fmla="*/ 471268 h 1160647"/>
                <a:gd name="connsiteX10" fmla="*/ 239150 w 3032161"/>
                <a:gd name="connsiteY10" fmla="*/ 471268 h 1160647"/>
                <a:gd name="connsiteX11" fmla="*/ 239150 w 3032161"/>
                <a:gd name="connsiteY11" fmla="*/ 611783 h 1160647"/>
                <a:gd name="connsiteX12" fmla="*/ 240670 w 3032161"/>
                <a:gd name="connsiteY12" fmla="*/ 611513 h 1160647"/>
                <a:gd name="connsiteX13" fmla="*/ 251310 w 3032161"/>
                <a:gd name="connsiteY13" fmla="*/ 609622 h 1160647"/>
                <a:gd name="connsiteX14" fmla="*/ 249283 w 3032161"/>
                <a:gd name="connsiteY14" fmla="*/ 698254 h 1160647"/>
                <a:gd name="connsiteX15" fmla="*/ 250803 w 3032161"/>
                <a:gd name="connsiteY15" fmla="*/ 698525 h 1160647"/>
                <a:gd name="connsiteX16" fmla="*/ 261443 w 3032161"/>
                <a:gd name="connsiteY16" fmla="*/ 700416 h 1160647"/>
                <a:gd name="connsiteX17" fmla="*/ 261696 w 3032161"/>
                <a:gd name="connsiteY17" fmla="*/ 701227 h 1160647"/>
                <a:gd name="connsiteX18" fmla="*/ 263470 w 3032161"/>
                <a:gd name="connsiteY18" fmla="*/ 706902 h 1160647"/>
                <a:gd name="connsiteX19" fmla="*/ 264230 w 3032161"/>
                <a:gd name="connsiteY19" fmla="*/ 704470 h 1160647"/>
                <a:gd name="connsiteX20" fmla="*/ 269550 w 3032161"/>
                <a:gd name="connsiteY20" fmla="*/ 687446 h 1160647"/>
                <a:gd name="connsiteX21" fmla="*/ 271323 w 3032161"/>
                <a:gd name="connsiteY21" fmla="*/ 687446 h 1160647"/>
                <a:gd name="connsiteX22" fmla="*/ 283737 w 3032161"/>
                <a:gd name="connsiteY22" fmla="*/ 687446 h 1160647"/>
                <a:gd name="connsiteX23" fmla="*/ 283737 w 3032161"/>
                <a:gd name="connsiteY23" fmla="*/ 719872 h 1160647"/>
                <a:gd name="connsiteX24" fmla="*/ 284750 w 3032161"/>
                <a:gd name="connsiteY24" fmla="*/ 720413 h 1160647"/>
                <a:gd name="connsiteX25" fmla="*/ 291844 w 3032161"/>
                <a:gd name="connsiteY25" fmla="*/ 724196 h 1160647"/>
                <a:gd name="connsiteX26" fmla="*/ 291844 w 3032161"/>
                <a:gd name="connsiteY26" fmla="*/ 725547 h 1160647"/>
                <a:gd name="connsiteX27" fmla="*/ 291844 w 3032161"/>
                <a:gd name="connsiteY27" fmla="*/ 735005 h 1160647"/>
                <a:gd name="connsiteX28" fmla="*/ 336431 w 3032161"/>
                <a:gd name="connsiteY28" fmla="*/ 735005 h 1160647"/>
                <a:gd name="connsiteX29" fmla="*/ 336431 w 3032161"/>
                <a:gd name="connsiteY29" fmla="*/ 736086 h 1160647"/>
                <a:gd name="connsiteX30" fmla="*/ 336431 w 3032161"/>
                <a:gd name="connsiteY30" fmla="*/ 743652 h 1160647"/>
                <a:gd name="connsiteX31" fmla="*/ 338457 w 3032161"/>
                <a:gd name="connsiteY31" fmla="*/ 743652 h 1160647"/>
                <a:gd name="connsiteX32" fmla="*/ 352644 w 3032161"/>
                <a:gd name="connsiteY32" fmla="*/ 743652 h 1160647"/>
                <a:gd name="connsiteX33" fmla="*/ 352644 w 3032161"/>
                <a:gd name="connsiteY33" fmla="*/ 713387 h 1160647"/>
                <a:gd name="connsiteX34" fmla="*/ 397231 w 3032161"/>
                <a:gd name="connsiteY34" fmla="*/ 713387 h 1160647"/>
                <a:gd name="connsiteX35" fmla="*/ 397231 w 3032161"/>
                <a:gd name="connsiteY35" fmla="*/ 712036 h 1160647"/>
                <a:gd name="connsiteX36" fmla="*/ 397231 w 3032161"/>
                <a:gd name="connsiteY36" fmla="*/ 702578 h 1160647"/>
                <a:gd name="connsiteX37" fmla="*/ 398245 w 3032161"/>
                <a:gd name="connsiteY37" fmla="*/ 702578 h 1160647"/>
                <a:gd name="connsiteX38" fmla="*/ 405338 w 3032161"/>
                <a:gd name="connsiteY38" fmla="*/ 702578 h 1160647"/>
                <a:gd name="connsiteX39" fmla="*/ 405338 w 3032161"/>
                <a:gd name="connsiteY39" fmla="*/ 700687 h 1160647"/>
                <a:gd name="connsiteX40" fmla="*/ 405338 w 3032161"/>
                <a:gd name="connsiteY40" fmla="*/ 687446 h 1160647"/>
                <a:gd name="connsiteX41" fmla="*/ 406098 w 3032161"/>
                <a:gd name="connsiteY41" fmla="*/ 687446 h 1160647"/>
                <a:gd name="connsiteX42" fmla="*/ 411418 w 3032161"/>
                <a:gd name="connsiteY42" fmla="*/ 687446 h 1160647"/>
                <a:gd name="connsiteX43" fmla="*/ 411418 w 3032161"/>
                <a:gd name="connsiteY43" fmla="*/ 686365 h 1160647"/>
                <a:gd name="connsiteX44" fmla="*/ 411418 w 3032161"/>
                <a:gd name="connsiteY44" fmla="*/ 678798 h 1160647"/>
                <a:gd name="connsiteX45" fmla="*/ 413445 w 3032161"/>
                <a:gd name="connsiteY45" fmla="*/ 678798 h 1160647"/>
                <a:gd name="connsiteX46" fmla="*/ 427632 w 3032161"/>
                <a:gd name="connsiteY46" fmla="*/ 678798 h 1160647"/>
                <a:gd name="connsiteX47" fmla="*/ 427632 w 3032161"/>
                <a:gd name="connsiteY47" fmla="*/ 679879 h 1160647"/>
                <a:gd name="connsiteX48" fmla="*/ 427632 w 3032161"/>
                <a:gd name="connsiteY48" fmla="*/ 687446 h 1160647"/>
                <a:gd name="connsiteX49" fmla="*/ 449925 w 3032161"/>
                <a:gd name="connsiteY49" fmla="*/ 687446 h 1160647"/>
                <a:gd name="connsiteX50" fmla="*/ 449925 w 3032161"/>
                <a:gd name="connsiteY50" fmla="*/ 685554 h 1160647"/>
                <a:gd name="connsiteX51" fmla="*/ 449925 w 3032161"/>
                <a:gd name="connsiteY51" fmla="*/ 672313 h 1160647"/>
                <a:gd name="connsiteX52" fmla="*/ 451699 w 3032161"/>
                <a:gd name="connsiteY52" fmla="*/ 672313 h 1160647"/>
                <a:gd name="connsiteX53" fmla="*/ 464112 w 3032161"/>
                <a:gd name="connsiteY53" fmla="*/ 672313 h 1160647"/>
                <a:gd name="connsiteX54" fmla="*/ 464112 w 3032161"/>
                <a:gd name="connsiteY54" fmla="*/ 696093 h 1160647"/>
                <a:gd name="connsiteX55" fmla="*/ 465126 w 3032161"/>
                <a:gd name="connsiteY55" fmla="*/ 696093 h 1160647"/>
                <a:gd name="connsiteX56" fmla="*/ 472219 w 3032161"/>
                <a:gd name="connsiteY56" fmla="*/ 696093 h 1160647"/>
                <a:gd name="connsiteX57" fmla="*/ 472219 w 3032161"/>
                <a:gd name="connsiteY57" fmla="*/ 695012 h 1160647"/>
                <a:gd name="connsiteX58" fmla="*/ 472219 w 3032161"/>
                <a:gd name="connsiteY58" fmla="*/ 687446 h 1160647"/>
                <a:gd name="connsiteX59" fmla="*/ 473992 w 3032161"/>
                <a:gd name="connsiteY59" fmla="*/ 687446 h 1160647"/>
                <a:gd name="connsiteX60" fmla="*/ 486406 w 3032161"/>
                <a:gd name="connsiteY60" fmla="*/ 687446 h 1160647"/>
                <a:gd name="connsiteX61" fmla="*/ 486406 w 3032161"/>
                <a:gd name="connsiteY61" fmla="*/ 713387 h 1160647"/>
                <a:gd name="connsiteX62" fmla="*/ 488433 w 3032161"/>
                <a:gd name="connsiteY62" fmla="*/ 713387 h 1160647"/>
                <a:gd name="connsiteX63" fmla="*/ 502619 w 3032161"/>
                <a:gd name="connsiteY63" fmla="*/ 713387 h 1160647"/>
                <a:gd name="connsiteX64" fmla="*/ 502619 w 3032161"/>
                <a:gd name="connsiteY64" fmla="*/ 715008 h 1160647"/>
                <a:gd name="connsiteX65" fmla="*/ 502619 w 3032161"/>
                <a:gd name="connsiteY65" fmla="*/ 726358 h 1160647"/>
                <a:gd name="connsiteX66" fmla="*/ 503379 w 3032161"/>
                <a:gd name="connsiteY66" fmla="*/ 726358 h 1160647"/>
                <a:gd name="connsiteX67" fmla="*/ 508700 w 3032161"/>
                <a:gd name="connsiteY67" fmla="*/ 726358 h 1160647"/>
                <a:gd name="connsiteX68" fmla="*/ 508700 w 3032161"/>
                <a:gd name="connsiteY68" fmla="*/ 725547 h 1160647"/>
                <a:gd name="connsiteX69" fmla="*/ 508700 w 3032161"/>
                <a:gd name="connsiteY69" fmla="*/ 719872 h 1160647"/>
                <a:gd name="connsiteX70" fmla="*/ 539100 w 3032161"/>
                <a:gd name="connsiteY70" fmla="*/ 719872 h 1160647"/>
                <a:gd name="connsiteX71" fmla="*/ 539100 w 3032161"/>
                <a:gd name="connsiteY71" fmla="*/ 743652 h 1160647"/>
                <a:gd name="connsiteX72" fmla="*/ 540113 w 3032161"/>
                <a:gd name="connsiteY72" fmla="*/ 743652 h 1160647"/>
                <a:gd name="connsiteX73" fmla="*/ 547207 w 3032161"/>
                <a:gd name="connsiteY73" fmla="*/ 743652 h 1160647"/>
                <a:gd name="connsiteX74" fmla="*/ 547207 w 3032161"/>
                <a:gd name="connsiteY74" fmla="*/ 744733 h 1160647"/>
                <a:gd name="connsiteX75" fmla="*/ 547207 w 3032161"/>
                <a:gd name="connsiteY75" fmla="*/ 752299 h 1160647"/>
                <a:gd name="connsiteX76" fmla="*/ 547967 w 3032161"/>
                <a:gd name="connsiteY76" fmla="*/ 752299 h 1160647"/>
                <a:gd name="connsiteX77" fmla="*/ 553287 w 3032161"/>
                <a:gd name="connsiteY77" fmla="*/ 752299 h 1160647"/>
                <a:gd name="connsiteX78" fmla="*/ 553287 w 3032161"/>
                <a:gd name="connsiteY78" fmla="*/ 750137 h 1160647"/>
                <a:gd name="connsiteX79" fmla="*/ 553287 w 3032161"/>
                <a:gd name="connsiteY79" fmla="*/ 735005 h 1160647"/>
                <a:gd name="connsiteX80" fmla="*/ 554300 w 3032161"/>
                <a:gd name="connsiteY80" fmla="*/ 735005 h 1160647"/>
                <a:gd name="connsiteX81" fmla="*/ 561394 w 3032161"/>
                <a:gd name="connsiteY81" fmla="*/ 735005 h 1160647"/>
                <a:gd name="connsiteX82" fmla="*/ 561394 w 3032161"/>
                <a:gd name="connsiteY82" fmla="*/ 736086 h 1160647"/>
                <a:gd name="connsiteX83" fmla="*/ 561394 w 3032161"/>
                <a:gd name="connsiteY83" fmla="*/ 743652 h 1160647"/>
                <a:gd name="connsiteX84" fmla="*/ 566714 w 3032161"/>
                <a:gd name="connsiteY84" fmla="*/ 741659 h 1160647"/>
                <a:gd name="connsiteX85" fmla="*/ 567474 w 3032161"/>
                <a:gd name="connsiteY85" fmla="*/ 740679 h 1160647"/>
                <a:gd name="connsiteX86" fmla="*/ 567474 w 3032161"/>
                <a:gd name="connsiteY86" fmla="*/ 735005 h 1160647"/>
                <a:gd name="connsiteX87" fmla="*/ 605981 w 3032161"/>
                <a:gd name="connsiteY87" fmla="*/ 735005 h 1160647"/>
                <a:gd name="connsiteX88" fmla="*/ 605981 w 3032161"/>
                <a:gd name="connsiteY88" fmla="*/ 758784 h 1160647"/>
                <a:gd name="connsiteX89" fmla="*/ 608007 w 3032161"/>
                <a:gd name="connsiteY89" fmla="*/ 758784 h 1160647"/>
                <a:gd name="connsiteX90" fmla="*/ 622194 w 3032161"/>
                <a:gd name="connsiteY90" fmla="*/ 758784 h 1160647"/>
                <a:gd name="connsiteX91" fmla="*/ 622194 w 3032161"/>
                <a:gd name="connsiteY91" fmla="*/ 759865 h 1160647"/>
                <a:gd name="connsiteX92" fmla="*/ 622194 w 3032161"/>
                <a:gd name="connsiteY92" fmla="*/ 767431 h 1160647"/>
                <a:gd name="connsiteX93" fmla="*/ 623968 w 3032161"/>
                <a:gd name="connsiteY93" fmla="*/ 767431 h 1160647"/>
                <a:gd name="connsiteX94" fmla="*/ 636381 w 3032161"/>
                <a:gd name="connsiteY94" fmla="*/ 767431 h 1160647"/>
                <a:gd name="connsiteX95" fmla="*/ 636381 w 3032161"/>
                <a:gd name="connsiteY95" fmla="*/ 743652 h 1160647"/>
                <a:gd name="connsiteX96" fmla="*/ 637394 w 3032161"/>
                <a:gd name="connsiteY96" fmla="*/ 743652 h 1160647"/>
                <a:gd name="connsiteX97" fmla="*/ 644488 w 3032161"/>
                <a:gd name="connsiteY97" fmla="*/ 743652 h 1160647"/>
                <a:gd name="connsiteX98" fmla="*/ 644488 w 3032161"/>
                <a:gd name="connsiteY98" fmla="*/ 711225 h 1160647"/>
                <a:gd name="connsiteX99" fmla="*/ 645501 w 3032161"/>
                <a:gd name="connsiteY99" fmla="*/ 711225 h 1160647"/>
                <a:gd name="connsiteX100" fmla="*/ 652595 w 3032161"/>
                <a:gd name="connsiteY100" fmla="*/ 711225 h 1160647"/>
                <a:gd name="connsiteX101" fmla="*/ 652595 w 3032161"/>
                <a:gd name="connsiteY101" fmla="*/ 709334 h 1160647"/>
                <a:gd name="connsiteX102" fmla="*/ 652595 w 3032161"/>
                <a:gd name="connsiteY102" fmla="*/ 696093 h 1160647"/>
                <a:gd name="connsiteX103" fmla="*/ 651328 w 3032161"/>
                <a:gd name="connsiteY103" fmla="*/ 694471 h 1160647"/>
                <a:gd name="connsiteX104" fmla="*/ 656648 w 3032161"/>
                <a:gd name="connsiteY104" fmla="*/ 683122 h 1160647"/>
                <a:gd name="connsiteX105" fmla="*/ 664755 w 3032161"/>
                <a:gd name="connsiteY105" fmla="*/ 711225 h 1160647"/>
                <a:gd name="connsiteX106" fmla="*/ 665515 w 3032161"/>
                <a:gd name="connsiteY106" fmla="*/ 711225 h 1160647"/>
                <a:gd name="connsiteX107" fmla="*/ 670835 w 3032161"/>
                <a:gd name="connsiteY107" fmla="*/ 711225 h 1160647"/>
                <a:gd name="connsiteX108" fmla="*/ 670835 w 3032161"/>
                <a:gd name="connsiteY108" fmla="*/ 605298 h 1160647"/>
                <a:gd name="connsiteX109" fmla="*/ 672355 w 3032161"/>
                <a:gd name="connsiteY109" fmla="*/ 605298 h 1160647"/>
                <a:gd name="connsiteX110" fmla="*/ 682995 w 3032161"/>
                <a:gd name="connsiteY110" fmla="*/ 605298 h 1160647"/>
                <a:gd name="connsiteX111" fmla="*/ 682995 w 3032161"/>
                <a:gd name="connsiteY111" fmla="*/ 557739 h 1160647"/>
                <a:gd name="connsiteX112" fmla="*/ 709342 w 3032161"/>
                <a:gd name="connsiteY112" fmla="*/ 557739 h 1160647"/>
                <a:gd name="connsiteX113" fmla="*/ 709342 w 3032161"/>
                <a:gd name="connsiteY113" fmla="*/ 536121 h 1160647"/>
                <a:gd name="connsiteX114" fmla="*/ 743796 w 3032161"/>
                <a:gd name="connsiteY114" fmla="*/ 536121 h 1160647"/>
                <a:gd name="connsiteX115" fmla="*/ 743796 w 3032161"/>
                <a:gd name="connsiteY115" fmla="*/ 538553 h 1160647"/>
                <a:gd name="connsiteX116" fmla="*/ 743796 w 3032161"/>
                <a:gd name="connsiteY116" fmla="*/ 555577 h 1160647"/>
                <a:gd name="connsiteX117" fmla="*/ 746076 w 3032161"/>
                <a:gd name="connsiteY117" fmla="*/ 555577 h 1160647"/>
                <a:gd name="connsiteX118" fmla="*/ 762036 w 3032161"/>
                <a:gd name="connsiteY118" fmla="*/ 555577 h 1160647"/>
                <a:gd name="connsiteX119" fmla="*/ 762036 w 3032161"/>
                <a:gd name="connsiteY119" fmla="*/ 603136 h 1160647"/>
                <a:gd name="connsiteX120" fmla="*/ 763049 w 3032161"/>
                <a:gd name="connsiteY120" fmla="*/ 603136 h 1160647"/>
                <a:gd name="connsiteX121" fmla="*/ 770143 w 3032161"/>
                <a:gd name="connsiteY121" fmla="*/ 603136 h 1160647"/>
                <a:gd name="connsiteX122" fmla="*/ 784330 w 3032161"/>
                <a:gd name="connsiteY122" fmla="*/ 607460 h 1160647"/>
                <a:gd name="connsiteX123" fmla="*/ 784330 w 3032161"/>
                <a:gd name="connsiteY123" fmla="*/ 646372 h 1160647"/>
                <a:gd name="connsiteX124" fmla="*/ 785343 w 3032161"/>
                <a:gd name="connsiteY124" fmla="*/ 646372 h 1160647"/>
                <a:gd name="connsiteX125" fmla="*/ 792436 w 3032161"/>
                <a:gd name="connsiteY125" fmla="*/ 646372 h 1160647"/>
                <a:gd name="connsiteX126" fmla="*/ 792436 w 3032161"/>
                <a:gd name="connsiteY126" fmla="*/ 647993 h 1160647"/>
                <a:gd name="connsiteX127" fmla="*/ 792436 w 3032161"/>
                <a:gd name="connsiteY127" fmla="*/ 659342 h 1160647"/>
                <a:gd name="connsiteX128" fmla="*/ 794463 w 3032161"/>
                <a:gd name="connsiteY128" fmla="*/ 659342 h 1160647"/>
                <a:gd name="connsiteX129" fmla="*/ 808650 w 3032161"/>
                <a:gd name="connsiteY129" fmla="*/ 659342 h 1160647"/>
                <a:gd name="connsiteX130" fmla="*/ 814730 w 3032161"/>
                <a:gd name="connsiteY130" fmla="*/ 665828 h 1160647"/>
                <a:gd name="connsiteX131" fmla="*/ 814730 w 3032161"/>
                <a:gd name="connsiteY131" fmla="*/ 687446 h 1160647"/>
                <a:gd name="connsiteX132" fmla="*/ 817010 w 3032161"/>
                <a:gd name="connsiteY132" fmla="*/ 687446 h 1160647"/>
                <a:gd name="connsiteX133" fmla="*/ 832970 w 3032161"/>
                <a:gd name="connsiteY133" fmla="*/ 687446 h 1160647"/>
                <a:gd name="connsiteX134" fmla="*/ 832970 w 3032161"/>
                <a:gd name="connsiteY134" fmla="*/ 688526 h 1160647"/>
                <a:gd name="connsiteX135" fmla="*/ 832970 w 3032161"/>
                <a:gd name="connsiteY135" fmla="*/ 696093 h 1160647"/>
                <a:gd name="connsiteX136" fmla="*/ 834237 w 3032161"/>
                <a:gd name="connsiteY136" fmla="*/ 696093 h 1160647"/>
                <a:gd name="connsiteX137" fmla="*/ 843104 w 3032161"/>
                <a:gd name="connsiteY137" fmla="*/ 696093 h 1160647"/>
                <a:gd name="connsiteX138" fmla="*/ 843104 w 3032161"/>
                <a:gd name="connsiteY138" fmla="*/ 698254 h 1160647"/>
                <a:gd name="connsiteX139" fmla="*/ 843104 w 3032161"/>
                <a:gd name="connsiteY139" fmla="*/ 713387 h 1160647"/>
                <a:gd name="connsiteX140" fmla="*/ 847157 w 3032161"/>
                <a:gd name="connsiteY140" fmla="*/ 711495 h 1160647"/>
                <a:gd name="connsiteX141" fmla="*/ 847157 w 3032161"/>
                <a:gd name="connsiteY141" fmla="*/ 698254 h 1160647"/>
                <a:gd name="connsiteX142" fmla="*/ 848170 w 3032161"/>
                <a:gd name="connsiteY142" fmla="*/ 698254 h 1160647"/>
                <a:gd name="connsiteX143" fmla="*/ 855264 w 3032161"/>
                <a:gd name="connsiteY143" fmla="*/ 698254 h 1160647"/>
                <a:gd name="connsiteX144" fmla="*/ 855264 w 3032161"/>
                <a:gd name="connsiteY144" fmla="*/ 699876 h 1160647"/>
                <a:gd name="connsiteX145" fmla="*/ 855264 w 3032161"/>
                <a:gd name="connsiteY145" fmla="*/ 711225 h 1160647"/>
                <a:gd name="connsiteX146" fmla="*/ 856024 w 3032161"/>
                <a:gd name="connsiteY146" fmla="*/ 711225 h 1160647"/>
                <a:gd name="connsiteX147" fmla="*/ 861344 w 3032161"/>
                <a:gd name="connsiteY147" fmla="*/ 711225 h 1160647"/>
                <a:gd name="connsiteX148" fmla="*/ 909984 w 3032161"/>
                <a:gd name="connsiteY148" fmla="*/ 706902 h 1160647"/>
                <a:gd name="connsiteX149" fmla="*/ 909984 w 3032161"/>
                <a:gd name="connsiteY149" fmla="*/ 708253 h 1160647"/>
                <a:gd name="connsiteX150" fmla="*/ 909984 w 3032161"/>
                <a:gd name="connsiteY150" fmla="*/ 717710 h 1160647"/>
                <a:gd name="connsiteX151" fmla="*/ 910744 w 3032161"/>
                <a:gd name="connsiteY151" fmla="*/ 717710 h 1160647"/>
                <a:gd name="connsiteX152" fmla="*/ 916065 w 3032161"/>
                <a:gd name="connsiteY152" fmla="*/ 717710 h 1160647"/>
                <a:gd name="connsiteX153" fmla="*/ 916065 w 3032161"/>
                <a:gd name="connsiteY153" fmla="*/ 719872 h 1160647"/>
                <a:gd name="connsiteX154" fmla="*/ 916065 w 3032161"/>
                <a:gd name="connsiteY154" fmla="*/ 735005 h 1160647"/>
                <a:gd name="connsiteX155" fmla="*/ 918091 w 3032161"/>
                <a:gd name="connsiteY155" fmla="*/ 733654 h 1160647"/>
                <a:gd name="connsiteX156" fmla="*/ 932278 w 3032161"/>
                <a:gd name="connsiteY156" fmla="*/ 724196 h 1160647"/>
                <a:gd name="connsiteX157" fmla="*/ 938358 w 3032161"/>
                <a:gd name="connsiteY157" fmla="*/ 683122 h 1160647"/>
                <a:gd name="connsiteX158" fmla="*/ 939118 w 3032161"/>
                <a:gd name="connsiteY158" fmla="*/ 682852 h 1160647"/>
                <a:gd name="connsiteX159" fmla="*/ 944438 w 3032161"/>
                <a:gd name="connsiteY159" fmla="*/ 680960 h 1160647"/>
                <a:gd name="connsiteX160" fmla="*/ 946465 w 3032161"/>
                <a:gd name="connsiteY160" fmla="*/ 611783 h 1160647"/>
                <a:gd name="connsiteX161" fmla="*/ 948492 w 3032161"/>
                <a:gd name="connsiteY161" fmla="*/ 680960 h 1160647"/>
                <a:gd name="connsiteX162" fmla="*/ 949252 w 3032161"/>
                <a:gd name="connsiteY162" fmla="*/ 681230 h 1160647"/>
                <a:gd name="connsiteX163" fmla="*/ 954572 w 3032161"/>
                <a:gd name="connsiteY163" fmla="*/ 683122 h 1160647"/>
                <a:gd name="connsiteX164" fmla="*/ 954572 w 3032161"/>
                <a:gd name="connsiteY164" fmla="*/ 596651 h 1160647"/>
                <a:gd name="connsiteX165" fmla="*/ 958625 w 3032161"/>
                <a:gd name="connsiteY165" fmla="*/ 564224 h 1160647"/>
                <a:gd name="connsiteX166" fmla="*/ 997132 w 3032161"/>
                <a:gd name="connsiteY166" fmla="*/ 564224 h 1160647"/>
                <a:gd name="connsiteX167" fmla="*/ 997132 w 3032161"/>
                <a:gd name="connsiteY167" fmla="*/ 596651 h 1160647"/>
                <a:gd name="connsiteX168" fmla="*/ 997892 w 3032161"/>
                <a:gd name="connsiteY168" fmla="*/ 596651 h 1160647"/>
                <a:gd name="connsiteX169" fmla="*/ 1003212 w 3032161"/>
                <a:gd name="connsiteY169" fmla="*/ 596651 h 1160647"/>
                <a:gd name="connsiteX170" fmla="*/ 1003212 w 3032161"/>
                <a:gd name="connsiteY170" fmla="*/ 514503 h 1160647"/>
                <a:gd name="connsiteX171" fmla="*/ 1004986 w 3032161"/>
                <a:gd name="connsiteY171" fmla="*/ 514503 h 1160647"/>
                <a:gd name="connsiteX172" fmla="*/ 1017399 w 3032161"/>
                <a:gd name="connsiteY172" fmla="*/ 514503 h 1160647"/>
                <a:gd name="connsiteX173" fmla="*/ 1017399 w 3032161"/>
                <a:gd name="connsiteY173" fmla="*/ 512612 h 1160647"/>
                <a:gd name="connsiteX174" fmla="*/ 1017399 w 3032161"/>
                <a:gd name="connsiteY174" fmla="*/ 499371 h 1160647"/>
                <a:gd name="connsiteX175" fmla="*/ 1039693 w 3032161"/>
                <a:gd name="connsiteY175" fmla="*/ 499371 h 1160647"/>
                <a:gd name="connsiteX176" fmla="*/ 1039693 w 3032161"/>
                <a:gd name="connsiteY176" fmla="*/ 498290 h 1160647"/>
                <a:gd name="connsiteX177" fmla="*/ 1039693 w 3032161"/>
                <a:gd name="connsiteY177" fmla="*/ 490724 h 1160647"/>
                <a:gd name="connsiteX178" fmla="*/ 1041466 w 3032161"/>
                <a:gd name="connsiteY178" fmla="*/ 490724 h 1160647"/>
                <a:gd name="connsiteX179" fmla="*/ 1053880 w 3032161"/>
                <a:gd name="connsiteY179" fmla="*/ 490724 h 1160647"/>
                <a:gd name="connsiteX180" fmla="*/ 1053880 w 3032161"/>
                <a:gd name="connsiteY180" fmla="*/ 491805 h 1160647"/>
                <a:gd name="connsiteX181" fmla="*/ 1053880 w 3032161"/>
                <a:gd name="connsiteY181" fmla="*/ 499371 h 1160647"/>
                <a:gd name="connsiteX182" fmla="*/ 1054640 w 3032161"/>
                <a:gd name="connsiteY182" fmla="*/ 499371 h 1160647"/>
                <a:gd name="connsiteX183" fmla="*/ 1059960 w 3032161"/>
                <a:gd name="connsiteY183" fmla="*/ 499371 h 1160647"/>
                <a:gd name="connsiteX184" fmla="*/ 1070093 w 3032161"/>
                <a:gd name="connsiteY184" fmla="*/ 495047 h 1160647"/>
                <a:gd name="connsiteX185" fmla="*/ 1074146 w 3032161"/>
                <a:gd name="connsiteY185" fmla="*/ 498290 h 1160647"/>
                <a:gd name="connsiteX186" fmla="*/ 1074146 w 3032161"/>
                <a:gd name="connsiteY186" fmla="*/ 490724 h 1160647"/>
                <a:gd name="connsiteX187" fmla="*/ 1076426 w 3032161"/>
                <a:gd name="connsiteY187" fmla="*/ 490724 h 1160647"/>
                <a:gd name="connsiteX188" fmla="*/ 1092387 w 3032161"/>
                <a:gd name="connsiteY188" fmla="*/ 490724 h 1160647"/>
                <a:gd name="connsiteX189" fmla="*/ 1092387 w 3032161"/>
                <a:gd name="connsiteY189" fmla="*/ 491805 h 1160647"/>
                <a:gd name="connsiteX190" fmla="*/ 1092387 w 3032161"/>
                <a:gd name="connsiteY190" fmla="*/ 499371 h 1160647"/>
                <a:gd name="connsiteX191" fmla="*/ 1122787 w 3032161"/>
                <a:gd name="connsiteY191" fmla="*/ 499371 h 1160647"/>
                <a:gd name="connsiteX192" fmla="*/ 1122787 w 3032161"/>
                <a:gd name="connsiteY192" fmla="*/ 500992 h 1160647"/>
                <a:gd name="connsiteX193" fmla="*/ 1122787 w 3032161"/>
                <a:gd name="connsiteY193" fmla="*/ 512342 h 1160647"/>
                <a:gd name="connsiteX194" fmla="*/ 1149134 w 3032161"/>
                <a:gd name="connsiteY194" fmla="*/ 512342 h 1160647"/>
                <a:gd name="connsiteX195" fmla="*/ 1149134 w 3032161"/>
                <a:gd name="connsiteY195" fmla="*/ 542606 h 1160647"/>
                <a:gd name="connsiteX196" fmla="*/ 1149894 w 3032161"/>
                <a:gd name="connsiteY196" fmla="*/ 542606 h 1160647"/>
                <a:gd name="connsiteX197" fmla="*/ 1155214 w 3032161"/>
                <a:gd name="connsiteY197" fmla="*/ 542606 h 1160647"/>
                <a:gd name="connsiteX198" fmla="*/ 1155214 w 3032161"/>
                <a:gd name="connsiteY198" fmla="*/ 543687 h 1160647"/>
                <a:gd name="connsiteX199" fmla="*/ 1155214 w 3032161"/>
                <a:gd name="connsiteY199" fmla="*/ 551254 h 1160647"/>
                <a:gd name="connsiteX200" fmla="*/ 1159268 w 3032161"/>
                <a:gd name="connsiteY200" fmla="*/ 581518 h 1160647"/>
                <a:gd name="connsiteX201" fmla="*/ 1160028 w 3032161"/>
                <a:gd name="connsiteY201" fmla="*/ 581518 h 1160647"/>
                <a:gd name="connsiteX202" fmla="*/ 1165348 w 3032161"/>
                <a:gd name="connsiteY202" fmla="*/ 581518 h 1160647"/>
                <a:gd name="connsiteX203" fmla="*/ 1165348 w 3032161"/>
                <a:gd name="connsiteY203" fmla="*/ 582329 h 1160647"/>
                <a:gd name="connsiteX204" fmla="*/ 1165348 w 3032161"/>
                <a:gd name="connsiteY204" fmla="*/ 588004 h 1160647"/>
                <a:gd name="connsiteX205" fmla="*/ 1166361 w 3032161"/>
                <a:gd name="connsiteY205" fmla="*/ 588004 h 1160647"/>
                <a:gd name="connsiteX206" fmla="*/ 1173454 w 3032161"/>
                <a:gd name="connsiteY206" fmla="*/ 588004 h 1160647"/>
                <a:gd name="connsiteX207" fmla="*/ 1173454 w 3032161"/>
                <a:gd name="connsiteY207" fmla="*/ 618269 h 1160647"/>
                <a:gd name="connsiteX208" fmla="*/ 1175481 w 3032161"/>
                <a:gd name="connsiteY208" fmla="*/ 618269 h 1160647"/>
                <a:gd name="connsiteX209" fmla="*/ 1189668 w 3032161"/>
                <a:gd name="connsiteY209" fmla="*/ 618269 h 1160647"/>
                <a:gd name="connsiteX210" fmla="*/ 1189668 w 3032161"/>
                <a:gd name="connsiteY210" fmla="*/ 642048 h 1160647"/>
                <a:gd name="connsiteX211" fmla="*/ 1191695 w 3032161"/>
                <a:gd name="connsiteY211" fmla="*/ 643669 h 1160647"/>
                <a:gd name="connsiteX212" fmla="*/ 1191695 w 3032161"/>
                <a:gd name="connsiteY212" fmla="*/ 655019 h 1160647"/>
                <a:gd name="connsiteX213" fmla="*/ 1192455 w 3032161"/>
                <a:gd name="connsiteY213" fmla="*/ 655019 h 1160647"/>
                <a:gd name="connsiteX214" fmla="*/ 1197775 w 3032161"/>
                <a:gd name="connsiteY214" fmla="*/ 655019 h 1160647"/>
                <a:gd name="connsiteX215" fmla="*/ 1197775 w 3032161"/>
                <a:gd name="connsiteY215" fmla="*/ 678798 h 1160647"/>
                <a:gd name="connsiteX216" fmla="*/ 1199041 w 3032161"/>
                <a:gd name="connsiteY216" fmla="*/ 678798 h 1160647"/>
                <a:gd name="connsiteX217" fmla="*/ 1207908 w 3032161"/>
                <a:gd name="connsiteY217" fmla="*/ 678798 h 1160647"/>
                <a:gd name="connsiteX218" fmla="*/ 1209935 w 3032161"/>
                <a:gd name="connsiteY218" fmla="*/ 682852 h 1160647"/>
                <a:gd name="connsiteX219" fmla="*/ 1209935 w 3032161"/>
                <a:gd name="connsiteY219" fmla="*/ 696093 h 1160647"/>
                <a:gd name="connsiteX220" fmla="*/ 1211455 w 3032161"/>
                <a:gd name="connsiteY220" fmla="*/ 694201 h 1160647"/>
                <a:gd name="connsiteX221" fmla="*/ 1222095 w 3032161"/>
                <a:gd name="connsiteY221" fmla="*/ 680960 h 1160647"/>
                <a:gd name="connsiteX222" fmla="*/ 1250469 w 3032161"/>
                <a:gd name="connsiteY222" fmla="*/ 680960 h 1160647"/>
                <a:gd name="connsiteX223" fmla="*/ 1250469 w 3032161"/>
                <a:gd name="connsiteY223" fmla="*/ 767431 h 1160647"/>
                <a:gd name="connsiteX224" fmla="*/ 1251229 w 3032161"/>
                <a:gd name="connsiteY224" fmla="*/ 767431 h 1160647"/>
                <a:gd name="connsiteX225" fmla="*/ 1256549 w 3032161"/>
                <a:gd name="connsiteY225" fmla="*/ 767431 h 1160647"/>
                <a:gd name="connsiteX226" fmla="*/ 1257309 w 3032161"/>
                <a:gd name="connsiteY226" fmla="*/ 766080 h 1160647"/>
                <a:gd name="connsiteX227" fmla="*/ 1262629 w 3032161"/>
                <a:gd name="connsiteY227" fmla="*/ 756622 h 1160647"/>
                <a:gd name="connsiteX228" fmla="*/ 1262629 w 3032161"/>
                <a:gd name="connsiteY228" fmla="*/ 758514 h 1160647"/>
                <a:gd name="connsiteX229" fmla="*/ 1262629 w 3032161"/>
                <a:gd name="connsiteY229" fmla="*/ 771755 h 1160647"/>
                <a:gd name="connsiteX230" fmla="*/ 1266682 w 3032161"/>
                <a:gd name="connsiteY230" fmla="*/ 726358 h 1160647"/>
                <a:gd name="connsiteX231" fmla="*/ 1267442 w 3032161"/>
                <a:gd name="connsiteY231" fmla="*/ 726358 h 1160647"/>
                <a:gd name="connsiteX232" fmla="*/ 1272762 w 3032161"/>
                <a:gd name="connsiteY232" fmla="*/ 726358 h 1160647"/>
                <a:gd name="connsiteX233" fmla="*/ 1272762 w 3032161"/>
                <a:gd name="connsiteY233" fmla="*/ 661504 h 1160647"/>
                <a:gd name="connsiteX234" fmla="*/ 1273776 w 3032161"/>
                <a:gd name="connsiteY234" fmla="*/ 661504 h 1160647"/>
                <a:gd name="connsiteX235" fmla="*/ 1280869 w 3032161"/>
                <a:gd name="connsiteY235" fmla="*/ 661504 h 1160647"/>
                <a:gd name="connsiteX236" fmla="*/ 1293029 w 3032161"/>
                <a:gd name="connsiteY236" fmla="*/ 618269 h 1160647"/>
                <a:gd name="connsiteX237" fmla="*/ 1294296 w 3032161"/>
                <a:gd name="connsiteY237" fmla="*/ 618269 h 1160647"/>
                <a:gd name="connsiteX238" fmla="*/ 1303163 w 3032161"/>
                <a:gd name="connsiteY238" fmla="*/ 618269 h 1160647"/>
                <a:gd name="connsiteX239" fmla="*/ 1313296 w 3032161"/>
                <a:gd name="connsiteY239" fmla="*/ 661504 h 1160647"/>
                <a:gd name="connsiteX240" fmla="*/ 1314309 w 3032161"/>
                <a:gd name="connsiteY240" fmla="*/ 661504 h 1160647"/>
                <a:gd name="connsiteX241" fmla="*/ 1321403 w 3032161"/>
                <a:gd name="connsiteY241" fmla="*/ 661504 h 1160647"/>
                <a:gd name="connsiteX242" fmla="*/ 1321403 w 3032161"/>
                <a:gd name="connsiteY242" fmla="*/ 700416 h 1160647"/>
                <a:gd name="connsiteX243" fmla="*/ 1323176 w 3032161"/>
                <a:gd name="connsiteY243" fmla="*/ 700416 h 1160647"/>
                <a:gd name="connsiteX244" fmla="*/ 1335590 w 3032161"/>
                <a:gd name="connsiteY244" fmla="*/ 700416 h 1160647"/>
                <a:gd name="connsiteX245" fmla="*/ 1335590 w 3032161"/>
                <a:gd name="connsiteY245" fmla="*/ 702578 h 1160647"/>
                <a:gd name="connsiteX246" fmla="*/ 1335590 w 3032161"/>
                <a:gd name="connsiteY246" fmla="*/ 717710 h 1160647"/>
                <a:gd name="connsiteX247" fmla="*/ 1339643 w 3032161"/>
                <a:gd name="connsiteY247" fmla="*/ 715549 h 1160647"/>
                <a:gd name="connsiteX248" fmla="*/ 1339643 w 3032161"/>
                <a:gd name="connsiteY248" fmla="*/ 700416 h 1160647"/>
                <a:gd name="connsiteX249" fmla="*/ 1341163 w 3032161"/>
                <a:gd name="connsiteY249" fmla="*/ 700416 h 1160647"/>
                <a:gd name="connsiteX250" fmla="*/ 1351803 w 3032161"/>
                <a:gd name="connsiteY250" fmla="*/ 700416 h 1160647"/>
                <a:gd name="connsiteX251" fmla="*/ 1351803 w 3032161"/>
                <a:gd name="connsiteY251" fmla="*/ 702037 h 1160647"/>
                <a:gd name="connsiteX252" fmla="*/ 1351803 w 3032161"/>
                <a:gd name="connsiteY252" fmla="*/ 713387 h 1160647"/>
                <a:gd name="connsiteX253" fmla="*/ 1382204 w 3032161"/>
                <a:gd name="connsiteY253" fmla="*/ 713387 h 1160647"/>
                <a:gd name="connsiteX254" fmla="*/ 1382204 w 3032161"/>
                <a:gd name="connsiteY254" fmla="*/ 676637 h 1160647"/>
                <a:gd name="connsiteX255" fmla="*/ 1383470 w 3032161"/>
                <a:gd name="connsiteY255" fmla="*/ 676637 h 1160647"/>
                <a:gd name="connsiteX256" fmla="*/ 1392337 w 3032161"/>
                <a:gd name="connsiteY256" fmla="*/ 676637 h 1160647"/>
                <a:gd name="connsiteX257" fmla="*/ 1392337 w 3032161"/>
                <a:gd name="connsiteY257" fmla="*/ 698254 h 1160647"/>
                <a:gd name="connsiteX258" fmla="*/ 1394364 w 3032161"/>
                <a:gd name="connsiteY258" fmla="*/ 665828 h 1160647"/>
                <a:gd name="connsiteX259" fmla="*/ 1416657 w 3032161"/>
                <a:gd name="connsiteY259" fmla="*/ 665828 h 1160647"/>
                <a:gd name="connsiteX260" fmla="*/ 1416657 w 3032161"/>
                <a:gd name="connsiteY260" fmla="*/ 664206 h 1160647"/>
                <a:gd name="connsiteX261" fmla="*/ 1416657 w 3032161"/>
                <a:gd name="connsiteY261" fmla="*/ 652857 h 1160647"/>
                <a:gd name="connsiteX262" fmla="*/ 1417417 w 3032161"/>
                <a:gd name="connsiteY262" fmla="*/ 652857 h 1160647"/>
                <a:gd name="connsiteX263" fmla="*/ 1422737 w 3032161"/>
                <a:gd name="connsiteY263" fmla="*/ 652857 h 1160647"/>
                <a:gd name="connsiteX264" fmla="*/ 1422737 w 3032161"/>
                <a:gd name="connsiteY264" fmla="*/ 650966 h 1160647"/>
                <a:gd name="connsiteX265" fmla="*/ 1422737 w 3032161"/>
                <a:gd name="connsiteY265" fmla="*/ 637725 h 1160647"/>
                <a:gd name="connsiteX266" fmla="*/ 1426791 w 3032161"/>
                <a:gd name="connsiteY266" fmla="*/ 644210 h 1160647"/>
                <a:gd name="connsiteX267" fmla="*/ 1429071 w 3032161"/>
                <a:gd name="connsiteY267" fmla="*/ 644210 h 1160647"/>
                <a:gd name="connsiteX268" fmla="*/ 1445031 w 3032161"/>
                <a:gd name="connsiteY268" fmla="*/ 644210 h 1160647"/>
                <a:gd name="connsiteX269" fmla="*/ 1445031 w 3032161"/>
                <a:gd name="connsiteY269" fmla="*/ 643399 h 1160647"/>
                <a:gd name="connsiteX270" fmla="*/ 1445031 w 3032161"/>
                <a:gd name="connsiteY270" fmla="*/ 637725 h 1160647"/>
                <a:gd name="connsiteX271" fmla="*/ 1445791 w 3032161"/>
                <a:gd name="connsiteY271" fmla="*/ 637725 h 1160647"/>
                <a:gd name="connsiteX272" fmla="*/ 1451111 w 3032161"/>
                <a:gd name="connsiteY272" fmla="*/ 637725 h 1160647"/>
                <a:gd name="connsiteX273" fmla="*/ 1451111 w 3032161"/>
                <a:gd name="connsiteY273" fmla="*/ 639076 h 1160647"/>
                <a:gd name="connsiteX274" fmla="*/ 1451111 w 3032161"/>
                <a:gd name="connsiteY274" fmla="*/ 648534 h 1160647"/>
                <a:gd name="connsiteX275" fmla="*/ 1489618 w 3032161"/>
                <a:gd name="connsiteY275" fmla="*/ 648534 h 1160647"/>
                <a:gd name="connsiteX276" fmla="*/ 1489618 w 3032161"/>
                <a:gd name="connsiteY276" fmla="*/ 786887 h 1160647"/>
                <a:gd name="connsiteX277" fmla="*/ 1491138 w 3032161"/>
                <a:gd name="connsiteY277" fmla="*/ 786887 h 1160647"/>
                <a:gd name="connsiteX278" fmla="*/ 1501778 w 3032161"/>
                <a:gd name="connsiteY278" fmla="*/ 786887 h 1160647"/>
                <a:gd name="connsiteX279" fmla="*/ 1501778 w 3032161"/>
                <a:gd name="connsiteY279" fmla="*/ 773917 h 1160647"/>
                <a:gd name="connsiteX280" fmla="*/ 1505832 w 3032161"/>
                <a:gd name="connsiteY280" fmla="*/ 773917 h 1160647"/>
                <a:gd name="connsiteX281" fmla="*/ 1505832 w 3032161"/>
                <a:gd name="connsiteY281" fmla="*/ 786887 h 1160647"/>
                <a:gd name="connsiteX282" fmla="*/ 1536232 w 3032161"/>
                <a:gd name="connsiteY282" fmla="*/ 786887 h 1160647"/>
                <a:gd name="connsiteX283" fmla="*/ 1536232 w 3032161"/>
                <a:gd name="connsiteY283" fmla="*/ 756622 h 1160647"/>
                <a:gd name="connsiteX284" fmla="*/ 1548392 w 3032161"/>
                <a:gd name="connsiteY284" fmla="*/ 756622 h 1160647"/>
                <a:gd name="connsiteX285" fmla="*/ 1560552 w 3032161"/>
                <a:gd name="connsiteY285" fmla="*/ 754461 h 1160647"/>
                <a:gd name="connsiteX286" fmla="*/ 1564606 w 3032161"/>
                <a:gd name="connsiteY286" fmla="*/ 756622 h 1160647"/>
                <a:gd name="connsiteX287" fmla="*/ 1574739 w 3032161"/>
                <a:gd name="connsiteY287" fmla="*/ 756622 h 1160647"/>
                <a:gd name="connsiteX288" fmla="*/ 1574739 w 3032161"/>
                <a:gd name="connsiteY288" fmla="*/ 786887 h 1160647"/>
                <a:gd name="connsiteX289" fmla="*/ 1582846 w 3032161"/>
                <a:gd name="connsiteY289" fmla="*/ 786887 h 1160647"/>
                <a:gd name="connsiteX290" fmla="*/ 1582846 w 3032161"/>
                <a:gd name="connsiteY290" fmla="*/ 804182 h 1160647"/>
                <a:gd name="connsiteX291" fmla="*/ 1592182 w 3032161"/>
                <a:gd name="connsiteY291" fmla="*/ 805087 h 1160647"/>
                <a:gd name="connsiteX292" fmla="*/ 1605140 w 3032161"/>
                <a:gd name="connsiteY292" fmla="*/ 805087 h 1160647"/>
                <a:gd name="connsiteX293" fmla="*/ 1605140 w 3032161"/>
                <a:gd name="connsiteY293" fmla="*/ 789049 h 1160647"/>
                <a:gd name="connsiteX294" fmla="*/ 1673096 w 3032161"/>
                <a:gd name="connsiteY294" fmla="*/ 789049 h 1160647"/>
                <a:gd name="connsiteX295" fmla="*/ 1673096 w 3032161"/>
                <a:gd name="connsiteY295" fmla="*/ 703796 h 1160647"/>
                <a:gd name="connsiteX296" fmla="*/ 1745104 w 3032161"/>
                <a:gd name="connsiteY296" fmla="*/ 703796 h 1160647"/>
                <a:gd name="connsiteX297" fmla="*/ 1745104 w 3032161"/>
                <a:gd name="connsiteY297" fmla="*/ 782564 h 1160647"/>
                <a:gd name="connsiteX298" fmla="*/ 1747008 w 3032161"/>
                <a:gd name="connsiteY298" fmla="*/ 782564 h 1160647"/>
                <a:gd name="connsiteX299" fmla="*/ 1748250 w 3032161"/>
                <a:gd name="connsiteY299" fmla="*/ 805087 h 1160647"/>
                <a:gd name="connsiteX300" fmla="*/ 1757926 w 3032161"/>
                <a:gd name="connsiteY300" fmla="*/ 805087 h 1160647"/>
                <a:gd name="connsiteX301" fmla="*/ 1759168 w 3032161"/>
                <a:gd name="connsiteY301" fmla="*/ 782564 h 1160647"/>
                <a:gd name="connsiteX302" fmla="*/ 1765248 w 3032161"/>
                <a:gd name="connsiteY302" fmla="*/ 782564 h 1160647"/>
                <a:gd name="connsiteX303" fmla="*/ 1766490 w 3032161"/>
                <a:gd name="connsiteY303" fmla="*/ 805087 h 1160647"/>
                <a:gd name="connsiteX304" fmla="*/ 1817112 w 3032161"/>
                <a:gd name="connsiteY304" fmla="*/ 805087 h 1160647"/>
                <a:gd name="connsiteX305" fmla="*/ 1817112 w 3032161"/>
                <a:gd name="connsiteY305" fmla="*/ 642059 h 1160647"/>
                <a:gd name="connsiteX306" fmla="*/ 2014439 w 3032161"/>
                <a:gd name="connsiteY306" fmla="*/ 642059 h 1160647"/>
                <a:gd name="connsiteX307" fmla="*/ 2014439 w 3032161"/>
                <a:gd name="connsiteY307" fmla="*/ 805087 h 1160647"/>
                <a:gd name="connsiteX308" fmla="*/ 2033136 w 3032161"/>
                <a:gd name="connsiteY308" fmla="*/ 805087 h 1160647"/>
                <a:gd name="connsiteX309" fmla="*/ 2033136 w 3032161"/>
                <a:gd name="connsiteY309" fmla="*/ 722394 h 1160647"/>
                <a:gd name="connsiteX310" fmla="*/ 2128256 w 3032161"/>
                <a:gd name="connsiteY310" fmla="*/ 722394 h 1160647"/>
                <a:gd name="connsiteX311" fmla="*/ 2140186 w 3032161"/>
                <a:gd name="connsiteY311" fmla="*/ 404253 h 1160647"/>
                <a:gd name="connsiteX312" fmla="*/ 2128026 w 3032161"/>
                <a:gd name="connsiteY312" fmla="*/ 382635 h 1160647"/>
                <a:gd name="connsiteX313" fmla="*/ 2121946 w 3032161"/>
                <a:gd name="connsiteY313" fmla="*/ 378311 h 1160647"/>
                <a:gd name="connsiteX314" fmla="*/ 2130053 w 3032161"/>
                <a:gd name="connsiteY314" fmla="*/ 354532 h 1160647"/>
                <a:gd name="connsiteX315" fmla="*/ 2130053 w 3032161"/>
                <a:gd name="connsiteY315" fmla="*/ 337238 h 1160647"/>
                <a:gd name="connsiteX316" fmla="*/ 2144240 w 3032161"/>
                <a:gd name="connsiteY316" fmla="*/ 337238 h 1160647"/>
                <a:gd name="connsiteX317" fmla="*/ 2144240 w 3032161"/>
                <a:gd name="connsiteY317" fmla="*/ 315620 h 1160647"/>
                <a:gd name="connsiteX318" fmla="*/ 2146266 w 3032161"/>
                <a:gd name="connsiteY318" fmla="*/ 311296 h 1160647"/>
                <a:gd name="connsiteX319" fmla="*/ 2146266 w 3032161"/>
                <a:gd name="connsiteY319" fmla="*/ 233472 h 1160647"/>
                <a:gd name="connsiteX320" fmla="*/ 2144240 w 3032161"/>
                <a:gd name="connsiteY320" fmla="*/ 226987 h 1160647"/>
                <a:gd name="connsiteX321" fmla="*/ 2150320 w 3032161"/>
                <a:gd name="connsiteY321" fmla="*/ 220501 h 1160647"/>
                <a:gd name="connsiteX322" fmla="*/ 2150320 w 3032161"/>
                <a:gd name="connsiteY322" fmla="*/ 162133 h 1160647"/>
                <a:gd name="connsiteX323" fmla="*/ 2152346 w 3032161"/>
                <a:gd name="connsiteY323" fmla="*/ 157810 h 1160647"/>
                <a:gd name="connsiteX324" fmla="*/ 2152346 w 3032161"/>
                <a:gd name="connsiteY324" fmla="*/ 101604 h 1160647"/>
                <a:gd name="connsiteX325" fmla="*/ 2154373 w 3032161"/>
                <a:gd name="connsiteY325" fmla="*/ 82148 h 1160647"/>
                <a:gd name="connsiteX326" fmla="*/ 2158427 w 3032161"/>
                <a:gd name="connsiteY326" fmla="*/ 99442 h 1160647"/>
                <a:gd name="connsiteX327" fmla="*/ 2160453 w 3032161"/>
                <a:gd name="connsiteY327" fmla="*/ 157810 h 1160647"/>
                <a:gd name="connsiteX328" fmla="*/ 2162480 w 3032161"/>
                <a:gd name="connsiteY328" fmla="*/ 220501 h 1160647"/>
                <a:gd name="connsiteX329" fmla="*/ 2168560 w 3032161"/>
                <a:gd name="connsiteY329" fmla="*/ 226987 h 1160647"/>
                <a:gd name="connsiteX330" fmla="*/ 2166533 w 3032161"/>
                <a:gd name="connsiteY330" fmla="*/ 233472 h 1160647"/>
                <a:gd name="connsiteX331" fmla="*/ 2166533 w 3032161"/>
                <a:gd name="connsiteY331" fmla="*/ 311296 h 1160647"/>
                <a:gd name="connsiteX332" fmla="*/ 2168560 w 3032161"/>
                <a:gd name="connsiteY332" fmla="*/ 315620 h 1160647"/>
                <a:gd name="connsiteX333" fmla="*/ 2168560 w 3032161"/>
                <a:gd name="connsiteY333" fmla="*/ 337238 h 1160647"/>
                <a:gd name="connsiteX334" fmla="*/ 2182747 w 3032161"/>
                <a:gd name="connsiteY334" fmla="*/ 337238 h 1160647"/>
                <a:gd name="connsiteX335" fmla="*/ 2182747 w 3032161"/>
                <a:gd name="connsiteY335" fmla="*/ 354532 h 1160647"/>
                <a:gd name="connsiteX336" fmla="*/ 2190854 w 3032161"/>
                <a:gd name="connsiteY336" fmla="*/ 378311 h 1160647"/>
                <a:gd name="connsiteX337" fmla="*/ 2184774 w 3032161"/>
                <a:gd name="connsiteY337" fmla="*/ 382635 h 1160647"/>
                <a:gd name="connsiteX338" fmla="*/ 2172613 w 3032161"/>
                <a:gd name="connsiteY338" fmla="*/ 404253 h 1160647"/>
                <a:gd name="connsiteX339" fmla="*/ 2180720 w 3032161"/>
                <a:gd name="connsiteY339" fmla="*/ 657181 h 1160647"/>
                <a:gd name="connsiteX340" fmla="*/ 2245574 w 3032161"/>
                <a:gd name="connsiteY340" fmla="*/ 657181 h 1160647"/>
                <a:gd name="connsiteX341" fmla="*/ 2245574 w 3032161"/>
                <a:gd name="connsiteY341" fmla="*/ 732843 h 1160647"/>
                <a:gd name="connsiteX342" fmla="*/ 2253681 w 3032161"/>
                <a:gd name="connsiteY342" fmla="*/ 732843 h 1160647"/>
                <a:gd name="connsiteX343" fmla="*/ 2255708 w 3032161"/>
                <a:gd name="connsiteY343" fmla="*/ 726358 h 1160647"/>
                <a:gd name="connsiteX344" fmla="*/ 2261788 w 3032161"/>
                <a:gd name="connsiteY344" fmla="*/ 726358 h 1160647"/>
                <a:gd name="connsiteX345" fmla="*/ 2263815 w 3032161"/>
                <a:gd name="connsiteY345" fmla="*/ 735005 h 1160647"/>
                <a:gd name="connsiteX346" fmla="*/ 2275975 w 3032161"/>
                <a:gd name="connsiteY346" fmla="*/ 735005 h 1160647"/>
                <a:gd name="connsiteX347" fmla="*/ 2275975 w 3032161"/>
                <a:gd name="connsiteY347" fmla="*/ 728519 h 1160647"/>
                <a:gd name="connsiteX348" fmla="*/ 2298268 w 3032161"/>
                <a:gd name="connsiteY348" fmla="*/ 728519 h 1160647"/>
                <a:gd name="connsiteX349" fmla="*/ 2298268 w 3032161"/>
                <a:gd name="connsiteY349" fmla="*/ 735005 h 1160647"/>
                <a:gd name="connsiteX350" fmla="*/ 2318535 w 3032161"/>
                <a:gd name="connsiteY350" fmla="*/ 735005 h 1160647"/>
                <a:gd name="connsiteX351" fmla="*/ 2318535 w 3032161"/>
                <a:gd name="connsiteY351" fmla="*/ 780402 h 1160647"/>
                <a:gd name="connsiteX352" fmla="*/ 2332722 w 3032161"/>
                <a:gd name="connsiteY352" fmla="*/ 780402 h 1160647"/>
                <a:gd name="connsiteX353" fmla="*/ 2332722 w 3032161"/>
                <a:gd name="connsiteY353" fmla="*/ 767431 h 1160647"/>
                <a:gd name="connsiteX354" fmla="*/ 2348936 w 3032161"/>
                <a:gd name="connsiteY354" fmla="*/ 767431 h 1160647"/>
                <a:gd name="connsiteX355" fmla="*/ 2348936 w 3032161"/>
                <a:gd name="connsiteY355" fmla="*/ 588004 h 1160647"/>
                <a:gd name="connsiteX356" fmla="*/ 2355016 w 3032161"/>
                <a:gd name="connsiteY356" fmla="*/ 581518 h 1160647"/>
                <a:gd name="connsiteX357" fmla="*/ 2427977 w 3032161"/>
                <a:gd name="connsiteY357" fmla="*/ 581518 h 1160647"/>
                <a:gd name="connsiteX358" fmla="*/ 2427977 w 3032161"/>
                <a:gd name="connsiteY358" fmla="*/ 590166 h 1160647"/>
                <a:gd name="connsiteX359" fmla="*/ 2438110 w 3032161"/>
                <a:gd name="connsiteY359" fmla="*/ 590166 h 1160647"/>
                <a:gd name="connsiteX360" fmla="*/ 2438110 w 3032161"/>
                <a:gd name="connsiteY360" fmla="*/ 704740 h 1160647"/>
                <a:gd name="connsiteX361" fmla="*/ 2460404 w 3032161"/>
                <a:gd name="connsiteY361" fmla="*/ 704740 h 1160647"/>
                <a:gd name="connsiteX362" fmla="*/ 2460404 w 3032161"/>
                <a:gd name="connsiteY362" fmla="*/ 637725 h 1160647"/>
                <a:gd name="connsiteX363" fmla="*/ 2486751 w 3032161"/>
                <a:gd name="connsiteY363" fmla="*/ 637725 h 1160647"/>
                <a:gd name="connsiteX364" fmla="*/ 2490804 w 3032161"/>
                <a:gd name="connsiteY364" fmla="*/ 633401 h 1160647"/>
                <a:gd name="connsiteX365" fmla="*/ 2498911 w 3032161"/>
                <a:gd name="connsiteY365" fmla="*/ 633401 h 1160647"/>
                <a:gd name="connsiteX366" fmla="*/ 2502964 w 3032161"/>
                <a:gd name="connsiteY366" fmla="*/ 637725 h 1160647"/>
                <a:gd name="connsiteX367" fmla="*/ 2525258 w 3032161"/>
                <a:gd name="connsiteY367" fmla="*/ 637725 h 1160647"/>
                <a:gd name="connsiteX368" fmla="*/ 2525258 w 3032161"/>
                <a:gd name="connsiteY368" fmla="*/ 520989 h 1160647"/>
                <a:gd name="connsiteX369" fmla="*/ 2582005 w 3032161"/>
                <a:gd name="connsiteY369" fmla="*/ 510180 h 1160647"/>
                <a:gd name="connsiteX370" fmla="*/ 2582005 w 3032161"/>
                <a:gd name="connsiteY370" fmla="*/ 511261 h 1160647"/>
                <a:gd name="connsiteX371" fmla="*/ 2582005 w 3032161"/>
                <a:gd name="connsiteY371" fmla="*/ 518827 h 1160647"/>
                <a:gd name="connsiteX372" fmla="*/ 2608352 w 3032161"/>
                <a:gd name="connsiteY372" fmla="*/ 518827 h 1160647"/>
                <a:gd name="connsiteX373" fmla="*/ 2608352 w 3032161"/>
                <a:gd name="connsiteY373" fmla="*/ 773917 h 1160647"/>
                <a:gd name="connsiteX374" fmla="*/ 2630646 w 3032161"/>
                <a:gd name="connsiteY374" fmla="*/ 773917 h 1160647"/>
                <a:gd name="connsiteX375" fmla="*/ 2630646 w 3032161"/>
                <a:gd name="connsiteY375" fmla="*/ 769593 h 1160647"/>
                <a:gd name="connsiteX376" fmla="*/ 2642806 w 3032161"/>
                <a:gd name="connsiteY376" fmla="*/ 769593 h 1160647"/>
                <a:gd name="connsiteX377" fmla="*/ 2642806 w 3032161"/>
                <a:gd name="connsiteY377" fmla="*/ 773917 h 1160647"/>
                <a:gd name="connsiteX378" fmla="*/ 2667126 w 3032161"/>
                <a:gd name="connsiteY378" fmla="*/ 773917 h 1160647"/>
                <a:gd name="connsiteX379" fmla="*/ 2667126 w 3032161"/>
                <a:gd name="connsiteY379" fmla="*/ 760946 h 1160647"/>
                <a:gd name="connsiteX380" fmla="*/ 2695500 w 3032161"/>
                <a:gd name="connsiteY380" fmla="*/ 760946 h 1160647"/>
                <a:gd name="connsiteX381" fmla="*/ 2707660 w 3032161"/>
                <a:gd name="connsiteY381" fmla="*/ 756622 h 1160647"/>
                <a:gd name="connsiteX382" fmla="*/ 2727927 w 3032161"/>
                <a:gd name="connsiteY382" fmla="*/ 760946 h 1160647"/>
                <a:gd name="connsiteX383" fmla="*/ 2727927 w 3032161"/>
                <a:gd name="connsiteY383" fmla="*/ 743652 h 1160647"/>
                <a:gd name="connsiteX384" fmla="*/ 2736034 w 3032161"/>
                <a:gd name="connsiteY384" fmla="*/ 743652 h 1160647"/>
                <a:gd name="connsiteX385" fmla="*/ 2736034 w 3032161"/>
                <a:gd name="connsiteY385" fmla="*/ 730681 h 1160647"/>
                <a:gd name="connsiteX386" fmla="*/ 2792781 w 3032161"/>
                <a:gd name="connsiteY386" fmla="*/ 730681 h 1160647"/>
                <a:gd name="connsiteX387" fmla="*/ 2792781 w 3032161"/>
                <a:gd name="connsiteY387" fmla="*/ 700416 h 1160647"/>
                <a:gd name="connsiteX388" fmla="*/ 2811021 w 3032161"/>
                <a:gd name="connsiteY388" fmla="*/ 700416 h 1160647"/>
                <a:gd name="connsiteX389" fmla="*/ 2811021 w 3032161"/>
                <a:gd name="connsiteY389" fmla="*/ 693931 h 1160647"/>
                <a:gd name="connsiteX390" fmla="*/ 2823181 w 3032161"/>
                <a:gd name="connsiteY390" fmla="*/ 693931 h 1160647"/>
                <a:gd name="connsiteX391" fmla="*/ 2823181 w 3032161"/>
                <a:gd name="connsiteY391" fmla="*/ 700416 h 1160647"/>
                <a:gd name="connsiteX392" fmla="*/ 2839395 w 3032161"/>
                <a:gd name="connsiteY392" fmla="*/ 700416 h 1160647"/>
                <a:gd name="connsiteX393" fmla="*/ 2839395 w 3032161"/>
                <a:gd name="connsiteY393" fmla="*/ 750137 h 1160647"/>
                <a:gd name="connsiteX394" fmla="*/ 2871822 w 3032161"/>
                <a:gd name="connsiteY394" fmla="*/ 750137 h 1160647"/>
                <a:gd name="connsiteX395" fmla="*/ 2871822 w 3032161"/>
                <a:gd name="connsiteY395" fmla="*/ 724196 h 1160647"/>
                <a:gd name="connsiteX396" fmla="*/ 2910329 w 3032161"/>
                <a:gd name="connsiteY396" fmla="*/ 724196 h 1160647"/>
                <a:gd name="connsiteX397" fmla="*/ 2910329 w 3032161"/>
                <a:gd name="connsiteY397" fmla="*/ 693931 h 1160647"/>
                <a:gd name="connsiteX398" fmla="*/ 2958970 w 3032161"/>
                <a:gd name="connsiteY398" fmla="*/ 693931 h 1160647"/>
                <a:gd name="connsiteX399" fmla="*/ 2958970 w 3032161"/>
                <a:gd name="connsiteY399" fmla="*/ 805087 h 1160647"/>
                <a:gd name="connsiteX400" fmla="*/ 2958970 w 3032161"/>
                <a:gd name="connsiteY400" fmla="*/ 818866 h 1160647"/>
                <a:gd name="connsiteX401" fmla="*/ 3031519 w 3032161"/>
                <a:gd name="connsiteY401" fmla="*/ 818866 h 1160647"/>
                <a:gd name="connsiteX402" fmla="*/ 3031520 w 3032161"/>
                <a:gd name="connsiteY402" fmla="*/ 1160647 h 1160647"/>
                <a:gd name="connsiteX403" fmla="*/ 2054 w 3032161"/>
                <a:gd name="connsiteY403" fmla="*/ 1158314 h 1160647"/>
                <a:gd name="connsiteX404" fmla="*/ 0 w 3032161"/>
                <a:gd name="connsiteY404" fmla="*/ 724196 h 1160647"/>
                <a:gd name="connsiteX405" fmla="*/ 20267 w 3032161"/>
                <a:gd name="connsiteY405" fmla="*/ 724196 h 1160647"/>
                <a:gd name="connsiteX406" fmla="*/ 20774 w 3032161"/>
                <a:gd name="connsiteY406" fmla="*/ 723115 h 1160647"/>
                <a:gd name="connsiteX407" fmla="*/ 24320 w 3032161"/>
                <a:gd name="connsiteY407" fmla="*/ 715549 h 1160647"/>
                <a:gd name="connsiteX408" fmla="*/ 26094 w 3032161"/>
                <a:gd name="connsiteY408" fmla="*/ 715819 h 1160647"/>
                <a:gd name="connsiteX409" fmla="*/ 38507 w 3032161"/>
                <a:gd name="connsiteY409" fmla="*/ 717710 h 1160647"/>
                <a:gd name="connsiteX410" fmla="*/ 39014 w 3032161"/>
                <a:gd name="connsiteY410" fmla="*/ 719062 h 1160647"/>
                <a:gd name="connsiteX411" fmla="*/ 42560 w 3032161"/>
                <a:gd name="connsiteY411" fmla="*/ 728519 h 1160647"/>
                <a:gd name="connsiteX412" fmla="*/ 68907 w 3032161"/>
                <a:gd name="connsiteY412" fmla="*/ 730681 h 1160647"/>
                <a:gd name="connsiteX413" fmla="*/ 68907 w 3032161"/>
                <a:gd name="connsiteY413" fmla="*/ 607460 h 1160647"/>
                <a:gd name="connsiteX414" fmla="*/ 70934 w 3032161"/>
                <a:gd name="connsiteY414" fmla="*/ 607460 h 1160647"/>
                <a:gd name="connsiteX415" fmla="*/ 85121 w 3032161"/>
                <a:gd name="connsiteY415" fmla="*/ 607460 h 1160647"/>
                <a:gd name="connsiteX416" fmla="*/ 85121 w 3032161"/>
                <a:gd name="connsiteY416" fmla="*/ 471268 h 1160647"/>
                <a:gd name="connsiteX417" fmla="*/ 86894 w 3032161"/>
                <a:gd name="connsiteY417" fmla="*/ 471268 h 1160647"/>
                <a:gd name="connsiteX418" fmla="*/ 99308 w 3032161"/>
                <a:gd name="connsiteY418" fmla="*/ 471268 h 1160647"/>
                <a:gd name="connsiteX419" fmla="*/ 99308 w 3032161"/>
                <a:gd name="connsiteY419" fmla="*/ 356694 h 1160647"/>
                <a:gd name="connsiteX420" fmla="*/ 103361 w 3032161"/>
                <a:gd name="connsiteY420" fmla="*/ 328590 h 1160647"/>
                <a:gd name="connsiteX421" fmla="*/ 105388 w 3032161"/>
                <a:gd name="connsiteY421" fmla="*/ 328590 h 1160647"/>
                <a:gd name="connsiteX422" fmla="*/ 119575 w 3032161"/>
                <a:gd name="connsiteY422" fmla="*/ 328590 h 1160647"/>
                <a:gd name="connsiteX423" fmla="*/ 156055 w 3032161"/>
                <a:gd name="connsiteY423" fmla="*/ 246443 h 1160647"/>
                <a:gd name="connsiteX424" fmla="*/ 160109 w 3032161"/>
                <a:gd name="connsiteY424"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3032161"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3031519" y="818866"/>
                  </a:lnTo>
                  <a:cubicBezTo>
                    <a:pt x="3029295" y="939467"/>
                    <a:pt x="3033744" y="999999"/>
                    <a:pt x="3031520" y="1160647"/>
                  </a:cubicBez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5" name="Rectangle 35">
              <a:extLst>
                <a:ext uri="{FF2B5EF4-FFF2-40B4-BE49-F238E27FC236}">
                  <a16:creationId xmlns:a16="http://schemas.microsoft.com/office/drawing/2014/main" id="{49DF521B-B201-4F00-8E30-06207AFCF0B8}"/>
                </a:ext>
              </a:extLst>
            </p:cNvPr>
            <p:cNvSpPr/>
            <p:nvPr/>
          </p:nvSpPr>
          <p:spPr>
            <a:xfrm>
              <a:off x="3024845" y="1883798"/>
              <a:ext cx="3024845"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Lst>
              <a:rect l="l" t="t" r="r" b="b"/>
              <a:pathLst>
                <a:path w="3024845"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lnTo>
                    <a:pt x="2958970" y="333819"/>
                  </a:lnTo>
                  <a:lnTo>
                    <a:pt x="2958970" y="347598"/>
                  </a:lnTo>
                  <a:lnTo>
                    <a:pt x="3024845" y="347598"/>
                  </a:lnTo>
                  <a:lnTo>
                    <a:pt x="3024845" y="689379"/>
                  </a:ln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6" name="Rectangle 35">
              <a:extLst>
                <a:ext uri="{FF2B5EF4-FFF2-40B4-BE49-F238E27FC236}">
                  <a16:creationId xmlns:a16="http://schemas.microsoft.com/office/drawing/2014/main" id="{94685EEA-14FF-463D-B036-564F83FE7A00}"/>
                </a:ext>
              </a:extLst>
            </p:cNvPr>
            <p:cNvSpPr/>
            <p:nvPr/>
          </p:nvSpPr>
          <p:spPr>
            <a:xfrm>
              <a:off x="6047165" y="1883798"/>
              <a:ext cx="2961438" cy="689379"/>
            </a:xfrm>
            <a:custGeom>
              <a:avLst/>
              <a:gdLst>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842946 w 3079941"/>
                <a:gd name="connsiteY405" fmla="*/ 1160647 h 1160647"/>
                <a:gd name="connsiteX406" fmla="*/ 200958 w 3079941"/>
                <a:gd name="connsiteY406" fmla="*/ 1160647 h 1160647"/>
                <a:gd name="connsiteX407" fmla="*/ 200958 w 3079941"/>
                <a:gd name="connsiteY407" fmla="*/ 1126882 h 1160647"/>
                <a:gd name="connsiteX408" fmla="*/ 0 w 3079941"/>
                <a:gd name="connsiteY408" fmla="*/ 1126882 h 1160647"/>
                <a:gd name="connsiteX409" fmla="*/ 0 w 3079941"/>
                <a:gd name="connsiteY409" fmla="*/ 915339 h 1160647"/>
                <a:gd name="connsiteX410" fmla="*/ 103377 w 3079941"/>
                <a:gd name="connsiteY410" fmla="*/ 915339 h 1160647"/>
                <a:gd name="connsiteX411" fmla="*/ 103377 w 3079941"/>
                <a:gd name="connsiteY411" fmla="*/ 886329 h 1160647"/>
                <a:gd name="connsiteX412" fmla="*/ 55096 w 3079941"/>
                <a:gd name="connsiteY412" fmla="*/ 886329 h 1160647"/>
                <a:gd name="connsiteX413" fmla="*/ 55096 w 3079941"/>
                <a:gd name="connsiteY413" fmla="*/ 724196 h 1160647"/>
                <a:gd name="connsiteX414" fmla="*/ 75363 w 3079941"/>
                <a:gd name="connsiteY414" fmla="*/ 724196 h 1160647"/>
                <a:gd name="connsiteX415" fmla="*/ 75870 w 3079941"/>
                <a:gd name="connsiteY415" fmla="*/ 723115 h 1160647"/>
                <a:gd name="connsiteX416" fmla="*/ 79416 w 3079941"/>
                <a:gd name="connsiteY416" fmla="*/ 715549 h 1160647"/>
                <a:gd name="connsiteX417" fmla="*/ 81190 w 3079941"/>
                <a:gd name="connsiteY417" fmla="*/ 715819 h 1160647"/>
                <a:gd name="connsiteX418" fmla="*/ 93603 w 3079941"/>
                <a:gd name="connsiteY418" fmla="*/ 717710 h 1160647"/>
                <a:gd name="connsiteX419" fmla="*/ 94110 w 3079941"/>
                <a:gd name="connsiteY419" fmla="*/ 719062 h 1160647"/>
                <a:gd name="connsiteX420" fmla="*/ 97656 w 3079941"/>
                <a:gd name="connsiteY420" fmla="*/ 728519 h 1160647"/>
                <a:gd name="connsiteX421" fmla="*/ 124003 w 3079941"/>
                <a:gd name="connsiteY421" fmla="*/ 730681 h 1160647"/>
                <a:gd name="connsiteX422" fmla="*/ 124003 w 3079941"/>
                <a:gd name="connsiteY422" fmla="*/ 607460 h 1160647"/>
                <a:gd name="connsiteX423" fmla="*/ 126030 w 3079941"/>
                <a:gd name="connsiteY423" fmla="*/ 607460 h 1160647"/>
                <a:gd name="connsiteX424" fmla="*/ 140217 w 3079941"/>
                <a:gd name="connsiteY424" fmla="*/ 607460 h 1160647"/>
                <a:gd name="connsiteX425" fmla="*/ 140217 w 3079941"/>
                <a:gd name="connsiteY425" fmla="*/ 471268 h 1160647"/>
                <a:gd name="connsiteX426" fmla="*/ 141990 w 3079941"/>
                <a:gd name="connsiteY426" fmla="*/ 471268 h 1160647"/>
                <a:gd name="connsiteX427" fmla="*/ 154404 w 3079941"/>
                <a:gd name="connsiteY427" fmla="*/ 471268 h 1160647"/>
                <a:gd name="connsiteX428" fmla="*/ 154404 w 3079941"/>
                <a:gd name="connsiteY428" fmla="*/ 356694 h 1160647"/>
                <a:gd name="connsiteX429" fmla="*/ 158457 w 3079941"/>
                <a:gd name="connsiteY429" fmla="*/ 328590 h 1160647"/>
                <a:gd name="connsiteX430" fmla="*/ 160484 w 3079941"/>
                <a:gd name="connsiteY430" fmla="*/ 328590 h 1160647"/>
                <a:gd name="connsiteX431" fmla="*/ 174671 w 3079941"/>
                <a:gd name="connsiteY431" fmla="*/ 328590 h 1160647"/>
                <a:gd name="connsiteX432" fmla="*/ 211151 w 3079941"/>
                <a:gd name="connsiteY432" fmla="*/ 246443 h 1160647"/>
                <a:gd name="connsiteX433" fmla="*/ 215205 w 3079941"/>
                <a:gd name="connsiteY433"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924638 h 1160647"/>
                <a:gd name="connsiteX403" fmla="*/ 3079941 w 3079941"/>
                <a:gd name="connsiteY403" fmla="*/ 1030409 h 1160647"/>
                <a:gd name="connsiteX404" fmla="*/ 3079941 w 3079941"/>
                <a:gd name="connsiteY404" fmla="*/ 1160647 h 1160647"/>
                <a:gd name="connsiteX405" fmla="*/ 200958 w 3079941"/>
                <a:gd name="connsiteY405" fmla="*/ 1160647 h 1160647"/>
                <a:gd name="connsiteX406" fmla="*/ 200958 w 3079941"/>
                <a:gd name="connsiteY406" fmla="*/ 1126882 h 1160647"/>
                <a:gd name="connsiteX407" fmla="*/ 0 w 3079941"/>
                <a:gd name="connsiteY407" fmla="*/ 1126882 h 1160647"/>
                <a:gd name="connsiteX408" fmla="*/ 0 w 3079941"/>
                <a:gd name="connsiteY408" fmla="*/ 915339 h 1160647"/>
                <a:gd name="connsiteX409" fmla="*/ 103377 w 3079941"/>
                <a:gd name="connsiteY409" fmla="*/ 915339 h 1160647"/>
                <a:gd name="connsiteX410" fmla="*/ 103377 w 3079941"/>
                <a:gd name="connsiteY410" fmla="*/ 886329 h 1160647"/>
                <a:gd name="connsiteX411" fmla="*/ 55096 w 3079941"/>
                <a:gd name="connsiteY411" fmla="*/ 886329 h 1160647"/>
                <a:gd name="connsiteX412" fmla="*/ 55096 w 3079941"/>
                <a:gd name="connsiteY412" fmla="*/ 724196 h 1160647"/>
                <a:gd name="connsiteX413" fmla="*/ 75363 w 3079941"/>
                <a:gd name="connsiteY413" fmla="*/ 724196 h 1160647"/>
                <a:gd name="connsiteX414" fmla="*/ 75870 w 3079941"/>
                <a:gd name="connsiteY414" fmla="*/ 723115 h 1160647"/>
                <a:gd name="connsiteX415" fmla="*/ 79416 w 3079941"/>
                <a:gd name="connsiteY415" fmla="*/ 715549 h 1160647"/>
                <a:gd name="connsiteX416" fmla="*/ 81190 w 3079941"/>
                <a:gd name="connsiteY416" fmla="*/ 715819 h 1160647"/>
                <a:gd name="connsiteX417" fmla="*/ 93603 w 3079941"/>
                <a:gd name="connsiteY417" fmla="*/ 717710 h 1160647"/>
                <a:gd name="connsiteX418" fmla="*/ 94110 w 3079941"/>
                <a:gd name="connsiteY418" fmla="*/ 719062 h 1160647"/>
                <a:gd name="connsiteX419" fmla="*/ 97656 w 3079941"/>
                <a:gd name="connsiteY419" fmla="*/ 728519 h 1160647"/>
                <a:gd name="connsiteX420" fmla="*/ 124003 w 3079941"/>
                <a:gd name="connsiteY420" fmla="*/ 730681 h 1160647"/>
                <a:gd name="connsiteX421" fmla="*/ 124003 w 3079941"/>
                <a:gd name="connsiteY421" fmla="*/ 607460 h 1160647"/>
                <a:gd name="connsiteX422" fmla="*/ 126030 w 3079941"/>
                <a:gd name="connsiteY422" fmla="*/ 607460 h 1160647"/>
                <a:gd name="connsiteX423" fmla="*/ 140217 w 3079941"/>
                <a:gd name="connsiteY423" fmla="*/ 607460 h 1160647"/>
                <a:gd name="connsiteX424" fmla="*/ 140217 w 3079941"/>
                <a:gd name="connsiteY424" fmla="*/ 471268 h 1160647"/>
                <a:gd name="connsiteX425" fmla="*/ 141990 w 3079941"/>
                <a:gd name="connsiteY425" fmla="*/ 471268 h 1160647"/>
                <a:gd name="connsiteX426" fmla="*/ 154404 w 3079941"/>
                <a:gd name="connsiteY426" fmla="*/ 471268 h 1160647"/>
                <a:gd name="connsiteX427" fmla="*/ 154404 w 3079941"/>
                <a:gd name="connsiteY427" fmla="*/ 356694 h 1160647"/>
                <a:gd name="connsiteX428" fmla="*/ 158457 w 3079941"/>
                <a:gd name="connsiteY428" fmla="*/ 328590 h 1160647"/>
                <a:gd name="connsiteX429" fmla="*/ 160484 w 3079941"/>
                <a:gd name="connsiteY429" fmla="*/ 328590 h 1160647"/>
                <a:gd name="connsiteX430" fmla="*/ 174671 w 3079941"/>
                <a:gd name="connsiteY430" fmla="*/ 328590 h 1160647"/>
                <a:gd name="connsiteX431" fmla="*/ 211151 w 3079941"/>
                <a:gd name="connsiteY431" fmla="*/ 246443 h 1160647"/>
                <a:gd name="connsiteX432" fmla="*/ 215205 w 3079941"/>
                <a:gd name="connsiteY432"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030409 h 1160647"/>
                <a:gd name="connsiteX403" fmla="*/ 3079941 w 3079941"/>
                <a:gd name="connsiteY403" fmla="*/ 1160647 h 1160647"/>
                <a:gd name="connsiteX404" fmla="*/ 200958 w 3079941"/>
                <a:gd name="connsiteY404" fmla="*/ 1160647 h 1160647"/>
                <a:gd name="connsiteX405" fmla="*/ 200958 w 3079941"/>
                <a:gd name="connsiteY405" fmla="*/ 1126882 h 1160647"/>
                <a:gd name="connsiteX406" fmla="*/ 0 w 3079941"/>
                <a:gd name="connsiteY406" fmla="*/ 1126882 h 1160647"/>
                <a:gd name="connsiteX407" fmla="*/ 0 w 3079941"/>
                <a:gd name="connsiteY407" fmla="*/ 915339 h 1160647"/>
                <a:gd name="connsiteX408" fmla="*/ 103377 w 3079941"/>
                <a:gd name="connsiteY408" fmla="*/ 915339 h 1160647"/>
                <a:gd name="connsiteX409" fmla="*/ 103377 w 3079941"/>
                <a:gd name="connsiteY409" fmla="*/ 886329 h 1160647"/>
                <a:gd name="connsiteX410" fmla="*/ 55096 w 3079941"/>
                <a:gd name="connsiteY410" fmla="*/ 886329 h 1160647"/>
                <a:gd name="connsiteX411" fmla="*/ 55096 w 3079941"/>
                <a:gd name="connsiteY411" fmla="*/ 724196 h 1160647"/>
                <a:gd name="connsiteX412" fmla="*/ 75363 w 3079941"/>
                <a:gd name="connsiteY412" fmla="*/ 724196 h 1160647"/>
                <a:gd name="connsiteX413" fmla="*/ 75870 w 3079941"/>
                <a:gd name="connsiteY413" fmla="*/ 723115 h 1160647"/>
                <a:gd name="connsiteX414" fmla="*/ 79416 w 3079941"/>
                <a:gd name="connsiteY414" fmla="*/ 715549 h 1160647"/>
                <a:gd name="connsiteX415" fmla="*/ 81190 w 3079941"/>
                <a:gd name="connsiteY415" fmla="*/ 715819 h 1160647"/>
                <a:gd name="connsiteX416" fmla="*/ 93603 w 3079941"/>
                <a:gd name="connsiteY416" fmla="*/ 717710 h 1160647"/>
                <a:gd name="connsiteX417" fmla="*/ 94110 w 3079941"/>
                <a:gd name="connsiteY417" fmla="*/ 719062 h 1160647"/>
                <a:gd name="connsiteX418" fmla="*/ 97656 w 3079941"/>
                <a:gd name="connsiteY418" fmla="*/ 728519 h 1160647"/>
                <a:gd name="connsiteX419" fmla="*/ 124003 w 3079941"/>
                <a:gd name="connsiteY419" fmla="*/ 730681 h 1160647"/>
                <a:gd name="connsiteX420" fmla="*/ 124003 w 3079941"/>
                <a:gd name="connsiteY420" fmla="*/ 607460 h 1160647"/>
                <a:gd name="connsiteX421" fmla="*/ 126030 w 3079941"/>
                <a:gd name="connsiteY421" fmla="*/ 607460 h 1160647"/>
                <a:gd name="connsiteX422" fmla="*/ 140217 w 3079941"/>
                <a:gd name="connsiteY422" fmla="*/ 607460 h 1160647"/>
                <a:gd name="connsiteX423" fmla="*/ 140217 w 3079941"/>
                <a:gd name="connsiteY423" fmla="*/ 471268 h 1160647"/>
                <a:gd name="connsiteX424" fmla="*/ 141990 w 3079941"/>
                <a:gd name="connsiteY424" fmla="*/ 471268 h 1160647"/>
                <a:gd name="connsiteX425" fmla="*/ 154404 w 3079941"/>
                <a:gd name="connsiteY425" fmla="*/ 471268 h 1160647"/>
                <a:gd name="connsiteX426" fmla="*/ 154404 w 3079941"/>
                <a:gd name="connsiteY426" fmla="*/ 356694 h 1160647"/>
                <a:gd name="connsiteX427" fmla="*/ 158457 w 3079941"/>
                <a:gd name="connsiteY427" fmla="*/ 328590 h 1160647"/>
                <a:gd name="connsiteX428" fmla="*/ 160484 w 3079941"/>
                <a:gd name="connsiteY428" fmla="*/ 328590 h 1160647"/>
                <a:gd name="connsiteX429" fmla="*/ 174671 w 3079941"/>
                <a:gd name="connsiteY429" fmla="*/ 328590 h 1160647"/>
                <a:gd name="connsiteX430" fmla="*/ 211151 w 3079941"/>
                <a:gd name="connsiteY430" fmla="*/ 246443 h 1160647"/>
                <a:gd name="connsiteX431" fmla="*/ 215205 w 3079941"/>
                <a:gd name="connsiteY431"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200958 w 3079941"/>
                <a:gd name="connsiteY404" fmla="*/ 1126882 h 1160647"/>
                <a:gd name="connsiteX405" fmla="*/ 0 w 3079941"/>
                <a:gd name="connsiteY405" fmla="*/ 1126882 h 1160647"/>
                <a:gd name="connsiteX406" fmla="*/ 0 w 3079941"/>
                <a:gd name="connsiteY406" fmla="*/ 915339 h 1160647"/>
                <a:gd name="connsiteX407" fmla="*/ 103377 w 3079941"/>
                <a:gd name="connsiteY407" fmla="*/ 915339 h 1160647"/>
                <a:gd name="connsiteX408" fmla="*/ 103377 w 3079941"/>
                <a:gd name="connsiteY408" fmla="*/ 886329 h 1160647"/>
                <a:gd name="connsiteX409" fmla="*/ 55096 w 3079941"/>
                <a:gd name="connsiteY409" fmla="*/ 886329 h 1160647"/>
                <a:gd name="connsiteX410" fmla="*/ 55096 w 3079941"/>
                <a:gd name="connsiteY410" fmla="*/ 724196 h 1160647"/>
                <a:gd name="connsiteX411" fmla="*/ 75363 w 3079941"/>
                <a:gd name="connsiteY411" fmla="*/ 724196 h 1160647"/>
                <a:gd name="connsiteX412" fmla="*/ 75870 w 3079941"/>
                <a:gd name="connsiteY412" fmla="*/ 723115 h 1160647"/>
                <a:gd name="connsiteX413" fmla="*/ 79416 w 3079941"/>
                <a:gd name="connsiteY413" fmla="*/ 715549 h 1160647"/>
                <a:gd name="connsiteX414" fmla="*/ 81190 w 3079941"/>
                <a:gd name="connsiteY414" fmla="*/ 715819 h 1160647"/>
                <a:gd name="connsiteX415" fmla="*/ 93603 w 3079941"/>
                <a:gd name="connsiteY415" fmla="*/ 717710 h 1160647"/>
                <a:gd name="connsiteX416" fmla="*/ 94110 w 3079941"/>
                <a:gd name="connsiteY416" fmla="*/ 719062 h 1160647"/>
                <a:gd name="connsiteX417" fmla="*/ 97656 w 3079941"/>
                <a:gd name="connsiteY417" fmla="*/ 728519 h 1160647"/>
                <a:gd name="connsiteX418" fmla="*/ 124003 w 3079941"/>
                <a:gd name="connsiteY418" fmla="*/ 730681 h 1160647"/>
                <a:gd name="connsiteX419" fmla="*/ 124003 w 3079941"/>
                <a:gd name="connsiteY419" fmla="*/ 607460 h 1160647"/>
                <a:gd name="connsiteX420" fmla="*/ 126030 w 3079941"/>
                <a:gd name="connsiteY420" fmla="*/ 607460 h 1160647"/>
                <a:gd name="connsiteX421" fmla="*/ 140217 w 3079941"/>
                <a:gd name="connsiteY421" fmla="*/ 607460 h 1160647"/>
                <a:gd name="connsiteX422" fmla="*/ 140217 w 3079941"/>
                <a:gd name="connsiteY422" fmla="*/ 471268 h 1160647"/>
                <a:gd name="connsiteX423" fmla="*/ 141990 w 3079941"/>
                <a:gd name="connsiteY423" fmla="*/ 471268 h 1160647"/>
                <a:gd name="connsiteX424" fmla="*/ 154404 w 3079941"/>
                <a:gd name="connsiteY424" fmla="*/ 471268 h 1160647"/>
                <a:gd name="connsiteX425" fmla="*/ 154404 w 3079941"/>
                <a:gd name="connsiteY425" fmla="*/ 356694 h 1160647"/>
                <a:gd name="connsiteX426" fmla="*/ 158457 w 3079941"/>
                <a:gd name="connsiteY426" fmla="*/ 328590 h 1160647"/>
                <a:gd name="connsiteX427" fmla="*/ 160484 w 3079941"/>
                <a:gd name="connsiteY427" fmla="*/ 328590 h 1160647"/>
                <a:gd name="connsiteX428" fmla="*/ 174671 w 3079941"/>
                <a:gd name="connsiteY428" fmla="*/ 328590 h 1160647"/>
                <a:gd name="connsiteX429" fmla="*/ 211151 w 3079941"/>
                <a:gd name="connsiteY429" fmla="*/ 246443 h 1160647"/>
                <a:gd name="connsiteX430" fmla="*/ 215205 w 3079941"/>
                <a:gd name="connsiteY430"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103377 w 3079941"/>
                <a:gd name="connsiteY407" fmla="*/ 886329 h 1160647"/>
                <a:gd name="connsiteX408" fmla="*/ 55096 w 3079941"/>
                <a:gd name="connsiteY408" fmla="*/ 886329 h 1160647"/>
                <a:gd name="connsiteX409" fmla="*/ 55096 w 3079941"/>
                <a:gd name="connsiteY409" fmla="*/ 724196 h 1160647"/>
                <a:gd name="connsiteX410" fmla="*/ 75363 w 3079941"/>
                <a:gd name="connsiteY410" fmla="*/ 724196 h 1160647"/>
                <a:gd name="connsiteX411" fmla="*/ 75870 w 3079941"/>
                <a:gd name="connsiteY411" fmla="*/ 723115 h 1160647"/>
                <a:gd name="connsiteX412" fmla="*/ 79416 w 3079941"/>
                <a:gd name="connsiteY412" fmla="*/ 715549 h 1160647"/>
                <a:gd name="connsiteX413" fmla="*/ 81190 w 3079941"/>
                <a:gd name="connsiteY413" fmla="*/ 715819 h 1160647"/>
                <a:gd name="connsiteX414" fmla="*/ 93603 w 3079941"/>
                <a:gd name="connsiteY414" fmla="*/ 717710 h 1160647"/>
                <a:gd name="connsiteX415" fmla="*/ 94110 w 3079941"/>
                <a:gd name="connsiteY415" fmla="*/ 719062 h 1160647"/>
                <a:gd name="connsiteX416" fmla="*/ 97656 w 3079941"/>
                <a:gd name="connsiteY416" fmla="*/ 728519 h 1160647"/>
                <a:gd name="connsiteX417" fmla="*/ 124003 w 3079941"/>
                <a:gd name="connsiteY417" fmla="*/ 730681 h 1160647"/>
                <a:gd name="connsiteX418" fmla="*/ 124003 w 3079941"/>
                <a:gd name="connsiteY418" fmla="*/ 607460 h 1160647"/>
                <a:gd name="connsiteX419" fmla="*/ 126030 w 3079941"/>
                <a:gd name="connsiteY419" fmla="*/ 607460 h 1160647"/>
                <a:gd name="connsiteX420" fmla="*/ 140217 w 3079941"/>
                <a:gd name="connsiteY420" fmla="*/ 607460 h 1160647"/>
                <a:gd name="connsiteX421" fmla="*/ 140217 w 3079941"/>
                <a:gd name="connsiteY421" fmla="*/ 471268 h 1160647"/>
                <a:gd name="connsiteX422" fmla="*/ 141990 w 3079941"/>
                <a:gd name="connsiteY422" fmla="*/ 471268 h 1160647"/>
                <a:gd name="connsiteX423" fmla="*/ 154404 w 3079941"/>
                <a:gd name="connsiteY423" fmla="*/ 471268 h 1160647"/>
                <a:gd name="connsiteX424" fmla="*/ 154404 w 3079941"/>
                <a:gd name="connsiteY424" fmla="*/ 356694 h 1160647"/>
                <a:gd name="connsiteX425" fmla="*/ 158457 w 3079941"/>
                <a:gd name="connsiteY425" fmla="*/ 328590 h 1160647"/>
                <a:gd name="connsiteX426" fmla="*/ 160484 w 3079941"/>
                <a:gd name="connsiteY426" fmla="*/ 328590 h 1160647"/>
                <a:gd name="connsiteX427" fmla="*/ 174671 w 3079941"/>
                <a:gd name="connsiteY427" fmla="*/ 328590 h 1160647"/>
                <a:gd name="connsiteX428" fmla="*/ 211151 w 3079941"/>
                <a:gd name="connsiteY428" fmla="*/ 246443 h 1160647"/>
                <a:gd name="connsiteX429" fmla="*/ 215205 w 3079941"/>
                <a:gd name="connsiteY429"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103377 w 3079941"/>
                <a:gd name="connsiteY406" fmla="*/ 915339 h 1160647"/>
                <a:gd name="connsiteX407" fmla="*/ 55096 w 3079941"/>
                <a:gd name="connsiteY407" fmla="*/ 886329 h 1160647"/>
                <a:gd name="connsiteX408" fmla="*/ 55096 w 3079941"/>
                <a:gd name="connsiteY408" fmla="*/ 724196 h 1160647"/>
                <a:gd name="connsiteX409" fmla="*/ 75363 w 3079941"/>
                <a:gd name="connsiteY409" fmla="*/ 724196 h 1160647"/>
                <a:gd name="connsiteX410" fmla="*/ 75870 w 3079941"/>
                <a:gd name="connsiteY410" fmla="*/ 723115 h 1160647"/>
                <a:gd name="connsiteX411" fmla="*/ 79416 w 3079941"/>
                <a:gd name="connsiteY411" fmla="*/ 715549 h 1160647"/>
                <a:gd name="connsiteX412" fmla="*/ 81190 w 3079941"/>
                <a:gd name="connsiteY412" fmla="*/ 715819 h 1160647"/>
                <a:gd name="connsiteX413" fmla="*/ 93603 w 3079941"/>
                <a:gd name="connsiteY413" fmla="*/ 717710 h 1160647"/>
                <a:gd name="connsiteX414" fmla="*/ 94110 w 3079941"/>
                <a:gd name="connsiteY414" fmla="*/ 719062 h 1160647"/>
                <a:gd name="connsiteX415" fmla="*/ 97656 w 3079941"/>
                <a:gd name="connsiteY415" fmla="*/ 728519 h 1160647"/>
                <a:gd name="connsiteX416" fmla="*/ 124003 w 3079941"/>
                <a:gd name="connsiteY416" fmla="*/ 730681 h 1160647"/>
                <a:gd name="connsiteX417" fmla="*/ 124003 w 3079941"/>
                <a:gd name="connsiteY417" fmla="*/ 607460 h 1160647"/>
                <a:gd name="connsiteX418" fmla="*/ 126030 w 3079941"/>
                <a:gd name="connsiteY418" fmla="*/ 607460 h 1160647"/>
                <a:gd name="connsiteX419" fmla="*/ 140217 w 3079941"/>
                <a:gd name="connsiteY419" fmla="*/ 607460 h 1160647"/>
                <a:gd name="connsiteX420" fmla="*/ 140217 w 3079941"/>
                <a:gd name="connsiteY420" fmla="*/ 471268 h 1160647"/>
                <a:gd name="connsiteX421" fmla="*/ 141990 w 3079941"/>
                <a:gd name="connsiteY421" fmla="*/ 471268 h 1160647"/>
                <a:gd name="connsiteX422" fmla="*/ 154404 w 3079941"/>
                <a:gd name="connsiteY422" fmla="*/ 471268 h 1160647"/>
                <a:gd name="connsiteX423" fmla="*/ 154404 w 3079941"/>
                <a:gd name="connsiteY423" fmla="*/ 356694 h 1160647"/>
                <a:gd name="connsiteX424" fmla="*/ 158457 w 3079941"/>
                <a:gd name="connsiteY424" fmla="*/ 328590 h 1160647"/>
                <a:gd name="connsiteX425" fmla="*/ 160484 w 3079941"/>
                <a:gd name="connsiteY425" fmla="*/ 328590 h 1160647"/>
                <a:gd name="connsiteX426" fmla="*/ 174671 w 3079941"/>
                <a:gd name="connsiteY426" fmla="*/ 328590 h 1160647"/>
                <a:gd name="connsiteX427" fmla="*/ 211151 w 3079941"/>
                <a:gd name="connsiteY427" fmla="*/ 246443 h 1160647"/>
                <a:gd name="connsiteX428" fmla="*/ 215205 w 3079941"/>
                <a:gd name="connsiteY428"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0 w 3079941"/>
                <a:gd name="connsiteY405" fmla="*/ 915339 h 1160647"/>
                <a:gd name="connsiteX406" fmla="*/ 55096 w 3079941"/>
                <a:gd name="connsiteY406" fmla="*/ 886329 h 1160647"/>
                <a:gd name="connsiteX407" fmla="*/ 55096 w 3079941"/>
                <a:gd name="connsiteY407" fmla="*/ 724196 h 1160647"/>
                <a:gd name="connsiteX408" fmla="*/ 75363 w 3079941"/>
                <a:gd name="connsiteY408" fmla="*/ 724196 h 1160647"/>
                <a:gd name="connsiteX409" fmla="*/ 75870 w 3079941"/>
                <a:gd name="connsiteY409" fmla="*/ 723115 h 1160647"/>
                <a:gd name="connsiteX410" fmla="*/ 79416 w 3079941"/>
                <a:gd name="connsiteY410" fmla="*/ 715549 h 1160647"/>
                <a:gd name="connsiteX411" fmla="*/ 81190 w 3079941"/>
                <a:gd name="connsiteY411" fmla="*/ 715819 h 1160647"/>
                <a:gd name="connsiteX412" fmla="*/ 93603 w 3079941"/>
                <a:gd name="connsiteY412" fmla="*/ 717710 h 1160647"/>
                <a:gd name="connsiteX413" fmla="*/ 94110 w 3079941"/>
                <a:gd name="connsiteY413" fmla="*/ 719062 h 1160647"/>
                <a:gd name="connsiteX414" fmla="*/ 97656 w 3079941"/>
                <a:gd name="connsiteY414" fmla="*/ 728519 h 1160647"/>
                <a:gd name="connsiteX415" fmla="*/ 124003 w 3079941"/>
                <a:gd name="connsiteY415" fmla="*/ 730681 h 1160647"/>
                <a:gd name="connsiteX416" fmla="*/ 124003 w 3079941"/>
                <a:gd name="connsiteY416" fmla="*/ 607460 h 1160647"/>
                <a:gd name="connsiteX417" fmla="*/ 126030 w 3079941"/>
                <a:gd name="connsiteY417" fmla="*/ 607460 h 1160647"/>
                <a:gd name="connsiteX418" fmla="*/ 140217 w 3079941"/>
                <a:gd name="connsiteY418" fmla="*/ 607460 h 1160647"/>
                <a:gd name="connsiteX419" fmla="*/ 140217 w 3079941"/>
                <a:gd name="connsiteY419" fmla="*/ 471268 h 1160647"/>
                <a:gd name="connsiteX420" fmla="*/ 141990 w 3079941"/>
                <a:gd name="connsiteY420" fmla="*/ 471268 h 1160647"/>
                <a:gd name="connsiteX421" fmla="*/ 154404 w 3079941"/>
                <a:gd name="connsiteY421" fmla="*/ 471268 h 1160647"/>
                <a:gd name="connsiteX422" fmla="*/ 154404 w 3079941"/>
                <a:gd name="connsiteY422" fmla="*/ 356694 h 1160647"/>
                <a:gd name="connsiteX423" fmla="*/ 158457 w 3079941"/>
                <a:gd name="connsiteY423" fmla="*/ 328590 h 1160647"/>
                <a:gd name="connsiteX424" fmla="*/ 160484 w 3079941"/>
                <a:gd name="connsiteY424" fmla="*/ 328590 h 1160647"/>
                <a:gd name="connsiteX425" fmla="*/ 174671 w 3079941"/>
                <a:gd name="connsiteY425" fmla="*/ 328590 h 1160647"/>
                <a:gd name="connsiteX426" fmla="*/ 211151 w 3079941"/>
                <a:gd name="connsiteY426" fmla="*/ 246443 h 1160647"/>
                <a:gd name="connsiteX427" fmla="*/ 215205 w 3079941"/>
                <a:gd name="connsiteY427"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886329 h 1160647"/>
                <a:gd name="connsiteX406" fmla="*/ 55096 w 3079941"/>
                <a:gd name="connsiteY406" fmla="*/ 724196 h 1160647"/>
                <a:gd name="connsiteX407" fmla="*/ 75363 w 3079941"/>
                <a:gd name="connsiteY407" fmla="*/ 724196 h 1160647"/>
                <a:gd name="connsiteX408" fmla="*/ 75870 w 3079941"/>
                <a:gd name="connsiteY408" fmla="*/ 723115 h 1160647"/>
                <a:gd name="connsiteX409" fmla="*/ 79416 w 3079941"/>
                <a:gd name="connsiteY409" fmla="*/ 715549 h 1160647"/>
                <a:gd name="connsiteX410" fmla="*/ 81190 w 3079941"/>
                <a:gd name="connsiteY410" fmla="*/ 715819 h 1160647"/>
                <a:gd name="connsiteX411" fmla="*/ 93603 w 3079941"/>
                <a:gd name="connsiteY411" fmla="*/ 717710 h 1160647"/>
                <a:gd name="connsiteX412" fmla="*/ 94110 w 3079941"/>
                <a:gd name="connsiteY412" fmla="*/ 719062 h 1160647"/>
                <a:gd name="connsiteX413" fmla="*/ 97656 w 3079941"/>
                <a:gd name="connsiteY413" fmla="*/ 728519 h 1160647"/>
                <a:gd name="connsiteX414" fmla="*/ 124003 w 3079941"/>
                <a:gd name="connsiteY414" fmla="*/ 730681 h 1160647"/>
                <a:gd name="connsiteX415" fmla="*/ 124003 w 3079941"/>
                <a:gd name="connsiteY415" fmla="*/ 607460 h 1160647"/>
                <a:gd name="connsiteX416" fmla="*/ 126030 w 3079941"/>
                <a:gd name="connsiteY416" fmla="*/ 607460 h 1160647"/>
                <a:gd name="connsiteX417" fmla="*/ 140217 w 3079941"/>
                <a:gd name="connsiteY417" fmla="*/ 607460 h 1160647"/>
                <a:gd name="connsiteX418" fmla="*/ 140217 w 3079941"/>
                <a:gd name="connsiteY418" fmla="*/ 471268 h 1160647"/>
                <a:gd name="connsiteX419" fmla="*/ 141990 w 3079941"/>
                <a:gd name="connsiteY419" fmla="*/ 471268 h 1160647"/>
                <a:gd name="connsiteX420" fmla="*/ 154404 w 3079941"/>
                <a:gd name="connsiteY420" fmla="*/ 471268 h 1160647"/>
                <a:gd name="connsiteX421" fmla="*/ 154404 w 3079941"/>
                <a:gd name="connsiteY421" fmla="*/ 356694 h 1160647"/>
                <a:gd name="connsiteX422" fmla="*/ 158457 w 3079941"/>
                <a:gd name="connsiteY422" fmla="*/ 328590 h 1160647"/>
                <a:gd name="connsiteX423" fmla="*/ 160484 w 3079941"/>
                <a:gd name="connsiteY423" fmla="*/ 328590 h 1160647"/>
                <a:gd name="connsiteX424" fmla="*/ 174671 w 3079941"/>
                <a:gd name="connsiteY424" fmla="*/ 328590 h 1160647"/>
                <a:gd name="connsiteX425" fmla="*/ 211151 w 3079941"/>
                <a:gd name="connsiteY425" fmla="*/ 246443 h 1160647"/>
                <a:gd name="connsiteX426" fmla="*/ 215205 w 3079941"/>
                <a:gd name="connsiteY426" fmla="*/ 0 h 1160647"/>
                <a:gd name="connsiteX0" fmla="*/ 215205 w 3079941"/>
                <a:gd name="connsiteY0" fmla="*/ 0 h 1160647"/>
                <a:gd name="connsiteX1" fmla="*/ 217231 w 3079941"/>
                <a:gd name="connsiteY1" fmla="*/ 246443 h 1160647"/>
                <a:gd name="connsiteX2" fmla="*/ 255738 w 3079941"/>
                <a:gd name="connsiteY2" fmla="*/ 326429 h 1160647"/>
                <a:gd name="connsiteX3" fmla="*/ 257765 w 3079941"/>
                <a:gd name="connsiteY3" fmla="*/ 326429 h 1160647"/>
                <a:gd name="connsiteX4" fmla="*/ 271952 w 3079941"/>
                <a:gd name="connsiteY4" fmla="*/ 326429 h 1160647"/>
                <a:gd name="connsiteX5" fmla="*/ 271952 w 3079941"/>
                <a:gd name="connsiteY5" fmla="*/ 350208 h 1160647"/>
                <a:gd name="connsiteX6" fmla="*/ 272459 w 3079941"/>
                <a:gd name="connsiteY6" fmla="*/ 351019 h 1160647"/>
                <a:gd name="connsiteX7" fmla="*/ 276005 w 3079941"/>
                <a:gd name="connsiteY7" fmla="*/ 356694 h 1160647"/>
                <a:gd name="connsiteX8" fmla="*/ 276005 w 3079941"/>
                <a:gd name="connsiteY8" fmla="*/ 471268 h 1160647"/>
                <a:gd name="connsiteX9" fmla="*/ 278285 w 3079941"/>
                <a:gd name="connsiteY9" fmla="*/ 471268 h 1160647"/>
                <a:gd name="connsiteX10" fmla="*/ 294246 w 3079941"/>
                <a:gd name="connsiteY10" fmla="*/ 471268 h 1160647"/>
                <a:gd name="connsiteX11" fmla="*/ 294246 w 3079941"/>
                <a:gd name="connsiteY11" fmla="*/ 611783 h 1160647"/>
                <a:gd name="connsiteX12" fmla="*/ 295766 w 3079941"/>
                <a:gd name="connsiteY12" fmla="*/ 611513 h 1160647"/>
                <a:gd name="connsiteX13" fmla="*/ 306406 w 3079941"/>
                <a:gd name="connsiteY13" fmla="*/ 609622 h 1160647"/>
                <a:gd name="connsiteX14" fmla="*/ 304379 w 3079941"/>
                <a:gd name="connsiteY14" fmla="*/ 698254 h 1160647"/>
                <a:gd name="connsiteX15" fmla="*/ 305899 w 3079941"/>
                <a:gd name="connsiteY15" fmla="*/ 698525 h 1160647"/>
                <a:gd name="connsiteX16" fmla="*/ 316539 w 3079941"/>
                <a:gd name="connsiteY16" fmla="*/ 700416 h 1160647"/>
                <a:gd name="connsiteX17" fmla="*/ 316792 w 3079941"/>
                <a:gd name="connsiteY17" fmla="*/ 701227 h 1160647"/>
                <a:gd name="connsiteX18" fmla="*/ 318566 w 3079941"/>
                <a:gd name="connsiteY18" fmla="*/ 706902 h 1160647"/>
                <a:gd name="connsiteX19" fmla="*/ 319326 w 3079941"/>
                <a:gd name="connsiteY19" fmla="*/ 704470 h 1160647"/>
                <a:gd name="connsiteX20" fmla="*/ 324646 w 3079941"/>
                <a:gd name="connsiteY20" fmla="*/ 687446 h 1160647"/>
                <a:gd name="connsiteX21" fmla="*/ 326419 w 3079941"/>
                <a:gd name="connsiteY21" fmla="*/ 687446 h 1160647"/>
                <a:gd name="connsiteX22" fmla="*/ 338833 w 3079941"/>
                <a:gd name="connsiteY22" fmla="*/ 687446 h 1160647"/>
                <a:gd name="connsiteX23" fmla="*/ 338833 w 3079941"/>
                <a:gd name="connsiteY23" fmla="*/ 719872 h 1160647"/>
                <a:gd name="connsiteX24" fmla="*/ 339846 w 3079941"/>
                <a:gd name="connsiteY24" fmla="*/ 720413 h 1160647"/>
                <a:gd name="connsiteX25" fmla="*/ 346940 w 3079941"/>
                <a:gd name="connsiteY25" fmla="*/ 724196 h 1160647"/>
                <a:gd name="connsiteX26" fmla="*/ 346940 w 3079941"/>
                <a:gd name="connsiteY26" fmla="*/ 725547 h 1160647"/>
                <a:gd name="connsiteX27" fmla="*/ 346940 w 3079941"/>
                <a:gd name="connsiteY27" fmla="*/ 735005 h 1160647"/>
                <a:gd name="connsiteX28" fmla="*/ 391527 w 3079941"/>
                <a:gd name="connsiteY28" fmla="*/ 735005 h 1160647"/>
                <a:gd name="connsiteX29" fmla="*/ 391527 w 3079941"/>
                <a:gd name="connsiteY29" fmla="*/ 736086 h 1160647"/>
                <a:gd name="connsiteX30" fmla="*/ 391527 w 3079941"/>
                <a:gd name="connsiteY30" fmla="*/ 743652 h 1160647"/>
                <a:gd name="connsiteX31" fmla="*/ 393553 w 3079941"/>
                <a:gd name="connsiteY31" fmla="*/ 743652 h 1160647"/>
                <a:gd name="connsiteX32" fmla="*/ 407740 w 3079941"/>
                <a:gd name="connsiteY32" fmla="*/ 743652 h 1160647"/>
                <a:gd name="connsiteX33" fmla="*/ 407740 w 3079941"/>
                <a:gd name="connsiteY33" fmla="*/ 713387 h 1160647"/>
                <a:gd name="connsiteX34" fmla="*/ 452327 w 3079941"/>
                <a:gd name="connsiteY34" fmla="*/ 713387 h 1160647"/>
                <a:gd name="connsiteX35" fmla="*/ 452327 w 3079941"/>
                <a:gd name="connsiteY35" fmla="*/ 712036 h 1160647"/>
                <a:gd name="connsiteX36" fmla="*/ 452327 w 3079941"/>
                <a:gd name="connsiteY36" fmla="*/ 702578 h 1160647"/>
                <a:gd name="connsiteX37" fmla="*/ 453341 w 3079941"/>
                <a:gd name="connsiteY37" fmla="*/ 702578 h 1160647"/>
                <a:gd name="connsiteX38" fmla="*/ 460434 w 3079941"/>
                <a:gd name="connsiteY38" fmla="*/ 702578 h 1160647"/>
                <a:gd name="connsiteX39" fmla="*/ 460434 w 3079941"/>
                <a:gd name="connsiteY39" fmla="*/ 700687 h 1160647"/>
                <a:gd name="connsiteX40" fmla="*/ 460434 w 3079941"/>
                <a:gd name="connsiteY40" fmla="*/ 687446 h 1160647"/>
                <a:gd name="connsiteX41" fmla="*/ 461194 w 3079941"/>
                <a:gd name="connsiteY41" fmla="*/ 687446 h 1160647"/>
                <a:gd name="connsiteX42" fmla="*/ 466514 w 3079941"/>
                <a:gd name="connsiteY42" fmla="*/ 687446 h 1160647"/>
                <a:gd name="connsiteX43" fmla="*/ 466514 w 3079941"/>
                <a:gd name="connsiteY43" fmla="*/ 686365 h 1160647"/>
                <a:gd name="connsiteX44" fmla="*/ 466514 w 3079941"/>
                <a:gd name="connsiteY44" fmla="*/ 678798 h 1160647"/>
                <a:gd name="connsiteX45" fmla="*/ 468541 w 3079941"/>
                <a:gd name="connsiteY45" fmla="*/ 678798 h 1160647"/>
                <a:gd name="connsiteX46" fmla="*/ 482728 w 3079941"/>
                <a:gd name="connsiteY46" fmla="*/ 678798 h 1160647"/>
                <a:gd name="connsiteX47" fmla="*/ 482728 w 3079941"/>
                <a:gd name="connsiteY47" fmla="*/ 679879 h 1160647"/>
                <a:gd name="connsiteX48" fmla="*/ 482728 w 3079941"/>
                <a:gd name="connsiteY48" fmla="*/ 687446 h 1160647"/>
                <a:gd name="connsiteX49" fmla="*/ 505021 w 3079941"/>
                <a:gd name="connsiteY49" fmla="*/ 687446 h 1160647"/>
                <a:gd name="connsiteX50" fmla="*/ 505021 w 3079941"/>
                <a:gd name="connsiteY50" fmla="*/ 685554 h 1160647"/>
                <a:gd name="connsiteX51" fmla="*/ 505021 w 3079941"/>
                <a:gd name="connsiteY51" fmla="*/ 672313 h 1160647"/>
                <a:gd name="connsiteX52" fmla="*/ 506795 w 3079941"/>
                <a:gd name="connsiteY52" fmla="*/ 672313 h 1160647"/>
                <a:gd name="connsiteX53" fmla="*/ 519208 w 3079941"/>
                <a:gd name="connsiteY53" fmla="*/ 672313 h 1160647"/>
                <a:gd name="connsiteX54" fmla="*/ 519208 w 3079941"/>
                <a:gd name="connsiteY54" fmla="*/ 696093 h 1160647"/>
                <a:gd name="connsiteX55" fmla="*/ 520222 w 3079941"/>
                <a:gd name="connsiteY55" fmla="*/ 696093 h 1160647"/>
                <a:gd name="connsiteX56" fmla="*/ 527315 w 3079941"/>
                <a:gd name="connsiteY56" fmla="*/ 696093 h 1160647"/>
                <a:gd name="connsiteX57" fmla="*/ 527315 w 3079941"/>
                <a:gd name="connsiteY57" fmla="*/ 695012 h 1160647"/>
                <a:gd name="connsiteX58" fmla="*/ 527315 w 3079941"/>
                <a:gd name="connsiteY58" fmla="*/ 687446 h 1160647"/>
                <a:gd name="connsiteX59" fmla="*/ 529088 w 3079941"/>
                <a:gd name="connsiteY59" fmla="*/ 687446 h 1160647"/>
                <a:gd name="connsiteX60" fmla="*/ 541502 w 3079941"/>
                <a:gd name="connsiteY60" fmla="*/ 687446 h 1160647"/>
                <a:gd name="connsiteX61" fmla="*/ 541502 w 3079941"/>
                <a:gd name="connsiteY61" fmla="*/ 713387 h 1160647"/>
                <a:gd name="connsiteX62" fmla="*/ 543529 w 3079941"/>
                <a:gd name="connsiteY62" fmla="*/ 713387 h 1160647"/>
                <a:gd name="connsiteX63" fmla="*/ 557715 w 3079941"/>
                <a:gd name="connsiteY63" fmla="*/ 713387 h 1160647"/>
                <a:gd name="connsiteX64" fmla="*/ 557715 w 3079941"/>
                <a:gd name="connsiteY64" fmla="*/ 715008 h 1160647"/>
                <a:gd name="connsiteX65" fmla="*/ 557715 w 3079941"/>
                <a:gd name="connsiteY65" fmla="*/ 726358 h 1160647"/>
                <a:gd name="connsiteX66" fmla="*/ 558475 w 3079941"/>
                <a:gd name="connsiteY66" fmla="*/ 726358 h 1160647"/>
                <a:gd name="connsiteX67" fmla="*/ 563796 w 3079941"/>
                <a:gd name="connsiteY67" fmla="*/ 726358 h 1160647"/>
                <a:gd name="connsiteX68" fmla="*/ 563796 w 3079941"/>
                <a:gd name="connsiteY68" fmla="*/ 725547 h 1160647"/>
                <a:gd name="connsiteX69" fmla="*/ 563796 w 3079941"/>
                <a:gd name="connsiteY69" fmla="*/ 719872 h 1160647"/>
                <a:gd name="connsiteX70" fmla="*/ 594196 w 3079941"/>
                <a:gd name="connsiteY70" fmla="*/ 719872 h 1160647"/>
                <a:gd name="connsiteX71" fmla="*/ 594196 w 3079941"/>
                <a:gd name="connsiteY71" fmla="*/ 743652 h 1160647"/>
                <a:gd name="connsiteX72" fmla="*/ 595209 w 3079941"/>
                <a:gd name="connsiteY72" fmla="*/ 743652 h 1160647"/>
                <a:gd name="connsiteX73" fmla="*/ 602303 w 3079941"/>
                <a:gd name="connsiteY73" fmla="*/ 743652 h 1160647"/>
                <a:gd name="connsiteX74" fmla="*/ 602303 w 3079941"/>
                <a:gd name="connsiteY74" fmla="*/ 744733 h 1160647"/>
                <a:gd name="connsiteX75" fmla="*/ 602303 w 3079941"/>
                <a:gd name="connsiteY75" fmla="*/ 752299 h 1160647"/>
                <a:gd name="connsiteX76" fmla="*/ 603063 w 3079941"/>
                <a:gd name="connsiteY76" fmla="*/ 752299 h 1160647"/>
                <a:gd name="connsiteX77" fmla="*/ 608383 w 3079941"/>
                <a:gd name="connsiteY77" fmla="*/ 752299 h 1160647"/>
                <a:gd name="connsiteX78" fmla="*/ 608383 w 3079941"/>
                <a:gd name="connsiteY78" fmla="*/ 750137 h 1160647"/>
                <a:gd name="connsiteX79" fmla="*/ 608383 w 3079941"/>
                <a:gd name="connsiteY79" fmla="*/ 735005 h 1160647"/>
                <a:gd name="connsiteX80" fmla="*/ 609396 w 3079941"/>
                <a:gd name="connsiteY80" fmla="*/ 735005 h 1160647"/>
                <a:gd name="connsiteX81" fmla="*/ 616490 w 3079941"/>
                <a:gd name="connsiteY81" fmla="*/ 735005 h 1160647"/>
                <a:gd name="connsiteX82" fmla="*/ 616490 w 3079941"/>
                <a:gd name="connsiteY82" fmla="*/ 736086 h 1160647"/>
                <a:gd name="connsiteX83" fmla="*/ 616490 w 3079941"/>
                <a:gd name="connsiteY83" fmla="*/ 743652 h 1160647"/>
                <a:gd name="connsiteX84" fmla="*/ 621810 w 3079941"/>
                <a:gd name="connsiteY84" fmla="*/ 741659 h 1160647"/>
                <a:gd name="connsiteX85" fmla="*/ 622570 w 3079941"/>
                <a:gd name="connsiteY85" fmla="*/ 740679 h 1160647"/>
                <a:gd name="connsiteX86" fmla="*/ 622570 w 3079941"/>
                <a:gd name="connsiteY86" fmla="*/ 735005 h 1160647"/>
                <a:gd name="connsiteX87" fmla="*/ 661077 w 3079941"/>
                <a:gd name="connsiteY87" fmla="*/ 735005 h 1160647"/>
                <a:gd name="connsiteX88" fmla="*/ 661077 w 3079941"/>
                <a:gd name="connsiteY88" fmla="*/ 758784 h 1160647"/>
                <a:gd name="connsiteX89" fmla="*/ 663103 w 3079941"/>
                <a:gd name="connsiteY89" fmla="*/ 758784 h 1160647"/>
                <a:gd name="connsiteX90" fmla="*/ 677290 w 3079941"/>
                <a:gd name="connsiteY90" fmla="*/ 758784 h 1160647"/>
                <a:gd name="connsiteX91" fmla="*/ 677290 w 3079941"/>
                <a:gd name="connsiteY91" fmla="*/ 759865 h 1160647"/>
                <a:gd name="connsiteX92" fmla="*/ 677290 w 3079941"/>
                <a:gd name="connsiteY92" fmla="*/ 767431 h 1160647"/>
                <a:gd name="connsiteX93" fmla="*/ 679064 w 3079941"/>
                <a:gd name="connsiteY93" fmla="*/ 767431 h 1160647"/>
                <a:gd name="connsiteX94" fmla="*/ 691477 w 3079941"/>
                <a:gd name="connsiteY94" fmla="*/ 767431 h 1160647"/>
                <a:gd name="connsiteX95" fmla="*/ 691477 w 3079941"/>
                <a:gd name="connsiteY95" fmla="*/ 743652 h 1160647"/>
                <a:gd name="connsiteX96" fmla="*/ 692490 w 3079941"/>
                <a:gd name="connsiteY96" fmla="*/ 743652 h 1160647"/>
                <a:gd name="connsiteX97" fmla="*/ 699584 w 3079941"/>
                <a:gd name="connsiteY97" fmla="*/ 743652 h 1160647"/>
                <a:gd name="connsiteX98" fmla="*/ 699584 w 3079941"/>
                <a:gd name="connsiteY98" fmla="*/ 711225 h 1160647"/>
                <a:gd name="connsiteX99" fmla="*/ 700597 w 3079941"/>
                <a:gd name="connsiteY99" fmla="*/ 711225 h 1160647"/>
                <a:gd name="connsiteX100" fmla="*/ 707691 w 3079941"/>
                <a:gd name="connsiteY100" fmla="*/ 711225 h 1160647"/>
                <a:gd name="connsiteX101" fmla="*/ 707691 w 3079941"/>
                <a:gd name="connsiteY101" fmla="*/ 709334 h 1160647"/>
                <a:gd name="connsiteX102" fmla="*/ 707691 w 3079941"/>
                <a:gd name="connsiteY102" fmla="*/ 696093 h 1160647"/>
                <a:gd name="connsiteX103" fmla="*/ 706424 w 3079941"/>
                <a:gd name="connsiteY103" fmla="*/ 694471 h 1160647"/>
                <a:gd name="connsiteX104" fmla="*/ 711744 w 3079941"/>
                <a:gd name="connsiteY104" fmla="*/ 683122 h 1160647"/>
                <a:gd name="connsiteX105" fmla="*/ 719851 w 3079941"/>
                <a:gd name="connsiteY105" fmla="*/ 711225 h 1160647"/>
                <a:gd name="connsiteX106" fmla="*/ 720611 w 3079941"/>
                <a:gd name="connsiteY106" fmla="*/ 711225 h 1160647"/>
                <a:gd name="connsiteX107" fmla="*/ 725931 w 3079941"/>
                <a:gd name="connsiteY107" fmla="*/ 711225 h 1160647"/>
                <a:gd name="connsiteX108" fmla="*/ 725931 w 3079941"/>
                <a:gd name="connsiteY108" fmla="*/ 605298 h 1160647"/>
                <a:gd name="connsiteX109" fmla="*/ 727451 w 3079941"/>
                <a:gd name="connsiteY109" fmla="*/ 605298 h 1160647"/>
                <a:gd name="connsiteX110" fmla="*/ 738091 w 3079941"/>
                <a:gd name="connsiteY110" fmla="*/ 605298 h 1160647"/>
                <a:gd name="connsiteX111" fmla="*/ 738091 w 3079941"/>
                <a:gd name="connsiteY111" fmla="*/ 557739 h 1160647"/>
                <a:gd name="connsiteX112" fmla="*/ 764438 w 3079941"/>
                <a:gd name="connsiteY112" fmla="*/ 557739 h 1160647"/>
                <a:gd name="connsiteX113" fmla="*/ 764438 w 3079941"/>
                <a:gd name="connsiteY113" fmla="*/ 536121 h 1160647"/>
                <a:gd name="connsiteX114" fmla="*/ 798892 w 3079941"/>
                <a:gd name="connsiteY114" fmla="*/ 536121 h 1160647"/>
                <a:gd name="connsiteX115" fmla="*/ 798892 w 3079941"/>
                <a:gd name="connsiteY115" fmla="*/ 538553 h 1160647"/>
                <a:gd name="connsiteX116" fmla="*/ 798892 w 3079941"/>
                <a:gd name="connsiteY116" fmla="*/ 555577 h 1160647"/>
                <a:gd name="connsiteX117" fmla="*/ 801172 w 3079941"/>
                <a:gd name="connsiteY117" fmla="*/ 555577 h 1160647"/>
                <a:gd name="connsiteX118" fmla="*/ 817132 w 3079941"/>
                <a:gd name="connsiteY118" fmla="*/ 555577 h 1160647"/>
                <a:gd name="connsiteX119" fmla="*/ 817132 w 3079941"/>
                <a:gd name="connsiteY119" fmla="*/ 603136 h 1160647"/>
                <a:gd name="connsiteX120" fmla="*/ 818145 w 3079941"/>
                <a:gd name="connsiteY120" fmla="*/ 603136 h 1160647"/>
                <a:gd name="connsiteX121" fmla="*/ 825239 w 3079941"/>
                <a:gd name="connsiteY121" fmla="*/ 603136 h 1160647"/>
                <a:gd name="connsiteX122" fmla="*/ 839426 w 3079941"/>
                <a:gd name="connsiteY122" fmla="*/ 607460 h 1160647"/>
                <a:gd name="connsiteX123" fmla="*/ 839426 w 3079941"/>
                <a:gd name="connsiteY123" fmla="*/ 646372 h 1160647"/>
                <a:gd name="connsiteX124" fmla="*/ 840439 w 3079941"/>
                <a:gd name="connsiteY124" fmla="*/ 646372 h 1160647"/>
                <a:gd name="connsiteX125" fmla="*/ 847532 w 3079941"/>
                <a:gd name="connsiteY125" fmla="*/ 646372 h 1160647"/>
                <a:gd name="connsiteX126" fmla="*/ 847532 w 3079941"/>
                <a:gd name="connsiteY126" fmla="*/ 647993 h 1160647"/>
                <a:gd name="connsiteX127" fmla="*/ 847532 w 3079941"/>
                <a:gd name="connsiteY127" fmla="*/ 659342 h 1160647"/>
                <a:gd name="connsiteX128" fmla="*/ 849559 w 3079941"/>
                <a:gd name="connsiteY128" fmla="*/ 659342 h 1160647"/>
                <a:gd name="connsiteX129" fmla="*/ 863746 w 3079941"/>
                <a:gd name="connsiteY129" fmla="*/ 659342 h 1160647"/>
                <a:gd name="connsiteX130" fmla="*/ 869826 w 3079941"/>
                <a:gd name="connsiteY130" fmla="*/ 665828 h 1160647"/>
                <a:gd name="connsiteX131" fmla="*/ 869826 w 3079941"/>
                <a:gd name="connsiteY131" fmla="*/ 687446 h 1160647"/>
                <a:gd name="connsiteX132" fmla="*/ 872106 w 3079941"/>
                <a:gd name="connsiteY132" fmla="*/ 687446 h 1160647"/>
                <a:gd name="connsiteX133" fmla="*/ 888066 w 3079941"/>
                <a:gd name="connsiteY133" fmla="*/ 687446 h 1160647"/>
                <a:gd name="connsiteX134" fmla="*/ 888066 w 3079941"/>
                <a:gd name="connsiteY134" fmla="*/ 688526 h 1160647"/>
                <a:gd name="connsiteX135" fmla="*/ 888066 w 3079941"/>
                <a:gd name="connsiteY135" fmla="*/ 696093 h 1160647"/>
                <a:gd name="connsiteX136" fmla="*/ 889333 w 3079941"/>
                <a:gd name="connsiteY136" fmla="*/ 696093 h 1160647"/>
                <a:gd name="connsiteX137" fmla="*/ 898200 w 3079941"/>
                <a:gd name="connsiteY137" fmla="*/ 696093 h 1160647"/>
                <a:gd name="connsiteX138" fmla="*/ 898200 w 3079941"/>
                <a:gd name="connsiteY138" fmla="*/ 698254 h 1160647"/>
                <a:gd name="connsiteX139" fmla="*/ 898200 w 3079941"/>
                <a:gd name="connsiteY139" fmla="*/ 713387 h 1160647"/>
                <a:gd name="connsiteX140" fmla="*/ 902253 w 3079941"/>
                <a:gd name="connsiteY140" fmla="*/ 711495 h 1160647"/>
                <a:gd name="connsiteX141" fmla="*/ 902253 w 3079941"/>
                <a:gd name="connsiteY141" fmla="*/ 698254 h 1160647"/>
                <a:gd name="connsiteX142" fmla="*/ 903266 w 3079941"/>
                <a:gd name="connsiteY142" fmla="*/ 698254 h 1160647"/>
                <a:gd name="connsiteX143" fmla="*/ 910360 w 3079941"/>
                <a:gd name="connsiteY143" fmla="*/ 698254 h 1160647"/>
                <a:gd name="connsiteX144" fmla="*/ 910360 w 3079941"/>
                <a:gd name="connsiteY144" fmla="*/ 699876 h 1160647"/>
                <a:gd name="connsiteX145" fmla="*/ 910360 w 3079941"/>
                <a:gd name="connsiteY145" fmla="*/ 711225 h 1160647"/>
                <a:gd name="connsiteX146" fmla="*/ 911120 w 3079941"/>
                <a:gd name="connsiteY146" fmla="*/ 711225 h 1160647"/>
                <a:gd name="connsiteX147" fmla="*/ 916440 w 3079941"/>
                <a:gd name="connsiteY147" fmla="*/ 711225 h 1160647"/>
                <a:gd name="connsiteX148" fmla="*/ 965080 w 3079941"/>
                <a:gd name="connsiteY148" fmla="*/ 706902 h 1160647"/>
                <a:gd name="connsiteX149" fmla="*/ 965080 w 3079941"/>
                <a:gd name="connsiteY149" fmla="*/ 708253 h 1160647"/>
                <a:gd name="connsiteX150" fmla="*/ 965080 w 3079941"/>
                <a:gd name="connsiteY150" fmla="*/ 717710 h 1160647"/>
                <a:gd name="connsiteX151" fmla="*/ 965840 w 3079941"/>
                <a:gd name="connsiteY151" fmla="*/ 717710 h 1160647"/>
                <a:gd name="connsiteX152" fmla="*/ 971161 w 3079941"/>
                <a:gd name="connsiteY152" fmla="*/ 717710 h 1160647"/>
                <a:gd name="connsiteX153" fmla="*/ 971161 w 3079941"/>
                <a:gd name="connsiteY153" fmla="*/ 719872 h 1160647"/>
                <a:gd name="connsiteX154" fmla="*/ 971161 w 3079941"/>
                <a:gd name="connsiteY154" fmla="*/ 735005 h 1160647"/>
                <a:gd name="connsiteX155" fmla="*/ 973187 w 3079941"/>
                <a:gd name="connsiteY155" fmla="*/ 733654 h 1160647"/>
                <a:gd name="connsiteX156" fmla="*/ 987374 w 3079941"/>
                <a:gd name="connsiteY156" fmla="*/ 724196 h 1160647"/>
                <a:gd name="connsiteX157" fmla="*/ 993454 w 3079941"/>
                <a:gd name="connsiteY157" fmla="*/ 683122 h 1160647"/>
                <a:gd name="connsiteX158" fmla="*/ 994214 w 3079941"/>
                <a:gd name="connsiteY158" fmla="*/ 682852 h 1160647"/>
                <a:gd name="connsiteX159" fmla="*/ 999534 w 3079941"/>
                <a:gd name="connsiteY159" fmla="*/ 680960 h 1160647"/>
                <a:gd name="connsiteX160" fmla="*/ 1001561 w 3079941"/>
                <a:gd name="connsiteY160" fmla="*/ 611783 h 1160647"/>
                <a:gd name="connsiteX161" fmla="*/ 1003588 w 3079941"/>
                <a:gd name="connsiteY161" fmla="*/ 680960 h 1160647"/>
                <a:gd name="connsiteX162" fmla="*/ 1004348 w 3079941"/>
                <a:gd name="connsiteY162" fmla="*/ 681230 h 1160647"/>
                <a:gd name="connsiteX163" fmla="*/ 1009668 w 3079941"/>
                <a:gd name="connsiteY163" fmla="*/ 683122 h 1160647"/>
                <a:gd name="connsiteX164" fmla="*/ 1009668 w 3079941"/>
                <a:gd name="connsiteY164" fmla="*/ 596651 h 1160647"/>
                <a:gd name="connsiteX165" fmla="*/ 1013721 w 3079941"/>
                <a:gd name="connsiteY165" fmla="*/ 564224 h 1160647"/>
                <a:gd name="connsiteX166" fmla="*/ 1052228 w 3079941"/>
                <a:gd name="connsiteY166" fmla="*/ 564224 h 1160647"/>
                <a:gd name="connsiteX167" fmla="*/ 1052228 w 3079941"/>
                <a:gd name="connsiteY167" fmla="*/ 596651 h 1160647"/>
                <a:gd name="connsiteX168" fmla="*/ 1052988 w 3079941"/>
                <a:gd name="connsiteY168" fmla="*/ 596651 h 1160647"/>
                <a:gd name="connsiteX169" fmla="*/ 1058308 w 3079941"/>
                <a:gd name="connsiteY169" fmla="*/ 596651 h 1160647"/>
                <a:gd name="connsiteX170" fmla="*/ 1058308 w 3079941"/>
                <a:gd name="connsiteY170" fmla="*/ 514503 h 1160647"/>
                <a:gd name="connsiteX171" fmla="*/ 1060082 w 3079941"/>
                <a:gd name="connsiteY171" fmla="*/ 514503 h 1160647"/>
                <a:gd name="connsiteX172" fmla="*/ 1072495 w 3079941"/>
                <a:gd name="connsiteY172" fmla="*/ 514503 h 1160647"/>
                <a:gd name="connsiteX173" fmla="*/ 1072495 w 3079941"/>
                <a:gd name="connsiteY173" fmla="*/ 512612 h 1160647"/>
                <a:gd name="connsiteX174" fmla="*/ 1072495 w 3079941"/>
                <a:gd name="connsiteY174" fmla="*/ 499371 h 1160647"/>
                <a:gd name="connsiteX175" fmla="*/ 1094789 w 3079941"/>
                <a:gd name="connsiteY175" fmla="*/ 499371 h 1160647"/>
                <a:gd name="connsiteX176" fmla="*/ 1094789 w 3079941"/>
                <a:gd name="connsiteY176" fmla="*/ 498290 h 1160647"/>
                <a:gd name="connsiteX177" fmla="*/ 1094789 w 3079941"/>
                <a:gd name="connsiteY177" fmla="*/ 490724 h 1160647"/>
                <a:gd name="connsiteX178" fmla="*/ 1096562 w 3079941"/>
                <a:gd name="connsiteY178" fmla="*/ 490724 h 1160647"/>
                <a:gd name="connsiteX179" fmla="*/ 1108976 w 3079941"/>
                <a:gd name="connsiteY179" fmla="*/ 490724 h 1160647"/>
                <a:gd name="connsiteX180" fmla="*/ 1108976 w 3079941"/>
                <a:gd name="connsiteY180" fmla="*/ 491805 h 1160647"/>
                <a:gd name="connsiteX181" fmla="*/ 1108976 w 3079941"/>
                <a:gd name="connsiteY181" fmla="*/ 499371 h 1160647"/>
                <a:gd name="connsiteX182" fmla="*/ 1109736 w 3079941"/>
                <a:gd name="connsiteY182" fmla="*/ 499371 h 1160647"/>
                <a:gd name="connsiteX183" fmla="*/ 1115056 w 3079941"/>
                <a:gd name="connsiteY183" fmla="*/ 499371 h 1160647"/>
                <a:gd name="connsiteX184" fmla="*/ 1125189 w 3079941"/>
                <a:gd name="connsiteY184" fmla="*/ 495047 h 1160647"/>
                <a:gd name="connsiteX185" fmla="*/ 1129242 w 3079941"/>
                <a:gd name="connsiteY185" fmla="*/ 498290 h 1160647"/>
                <a:gd name="connsiteX186" fmla="*/ 1129242 w 3079941"/>
                <a:gd name="connsiteY186" fmla="*/ 490724 h 1160647"/>
                <a:gd name="connsiteX187" fmla="*/ 1131522 w 3079941"/>
                <a:gd name="connsiteY187" fmla="*/ 490724 h 1160647"/>
                <a:gd name="connsiteX188" fmla="*/ 1147483 w 3079941"/>
                <a:gd name="connsiteY188" fmla="*/ 490724 h 1160647"/>
                <a:gd name="connsiteX189" fmla="*/ 1147483 w 3079941"/>
                <a:gd name="connsiteY189" fmla="*/ 491805 h 1160647"/>
                <a:gd name="connsiteX190" fmla="*/ 1147483 w 3079941"/>
                <a:gd name="connsiteY190" fmla="*/ 499371 h 1160647"/>
                <a:gd name="connsiteX191" fmla="*/ 1177883 w 3079941"/>
                <a:gd name="connsiteY191" fmla="*/ 499371 h 1160647"/>
                <a:gd name="connsiteX192" fmla="*/ 1177883 w 3079941"/>
                <a:gd name="connsiteY192" fmla="*/ 500992 h 1160647"/>
                <a:gd name="connsiteX193" fmla="*/ 1177883 w 3079941"/>
                <a:gd name="connsiteY193" fmla="*/ 512342 h 1160647"/>
                <a:gd name="connsiteX194" fmla="*/ 1204230 w 3079941"/>
                <a:gd name="connsiteY194" fmla="*/ 512342 h 1160647"/>
                <a:gd name="connsiteX195" fmla="*/ 1204230 w 3079941"/>
                <a:gd name="connsiteY195" fmla="*/ 542606 h 1160647"/>
                <a:gd name="connsiteX196" fmla="*/ 1204990 w 3079941"/>
                <a:gd name="connsiteY196" fmla="*/ 542606 h 1160647"/>
                <a:gd name="connsiteX197" fmla="*/ 1210310 w 3079941"/>
                <a:gd name="connsiteY197" fmla="*/ 542606 h 1160647"/>
                <a:gd name="connsiteX198" fmla="*/ 1210310 w 3079941"/>
                <a:gd name="connsiteY198" fmla="*/ 543687 h 1160647"/>
                <a:gd name="connsiteX199" fmla="*/ 1210310 w 3079941"/>
                <a:gd name="connsiteY199" fmla="*/ 551254 h 1160647"/>
                <a:gd name="connsiteX200" fmla="*/ 1214364 w 3079941"/>
                <a:gd name="connsiteY200" fmla="*/ 581518 h 1160647"/>
                <a:gd name="connsiteX201" fmla="*/ 1215124 w 3079941"/>
                <a:gd name="connsiteY201" fmla="*/ 581518 h 1160647"/>
                <a:gd name="connsiteX202" fmla="*/ 1220444 w 3079941"/>
                <a:gd name="connsiteY202" fmla="*/ 581518 h 1160647"/>
                <a:gd name="connsiteX203" fmla="*/ 1220444 w 3079941"/>
                <a:gd name="connsiteY203" fmla="*/ 582329 h 1160647"/>
                <a:gd name="connsiteX204" fmla="*/ 1220444 w 3079941"/>
                <a:gd name="connsiteY204" fmla="*/ 588004 h 1160647"/>
                <a:gd name="connsiteX205" fmla="*/ 1221457 w 3079941"/>
                <a:gd name="connsiteY205" fmla="*/ 588004 h 1160647"/>
                <a:gd name="connsiteX206" fmla="*/ 1228550 w 3079941"/>
                <a:gd name="connsiteY206" fmla="*/ 588004 h 1160647"/>
                <a:gd name="connsiteX207" fmla="*/ 1228550 w 3079941"/>
                <a:gd name="connsiteY207" fmla="*/ 618269 h 1160647"/>
                <a:gd name="connsiteX208" fmla="*/ 1230577 w 3079941"/>
                <a:gd name="connsiteY208" fmla="*/ 618269 h 1160647"/>
                <a:gd name="connsiteX209" fmla="*/ 1244764 w 3079941"/>
                <a:gd name="connsiteY209" fmla="*/ 618269 h 1160647"/>
                <a:gd name="connsiteX210" fmla="*/ 1244764 w 3079941"/>
                <a:gd name="connsiteY210" fmla="*/ 642048 h 1160647"/>
                <a:gd name="connsiteX211" fmla="*/ 1246791 w 3079941"/>
                <a:gd name="connsiteY211" fmla="*/ 643669 h 1160647"/>
                <a:gd name="connsiteX212" fmla="*/ 1246791 w 3079941"/>
                <a:gd name="connsiteY212" fmla="*/ 655019 h 1160647"/>
                <a:gd name="connsiteX213" fmla="*/ 1247551 w 3079941"/>
                <a:gd name="connsiteY213" fmla="*/ 655019 h 1160647"/>
                <a:gd name="connsiteX214" fmla="*/ 1252871 w 3079941"/>
                <a:gd name="connsiteY214" fmla="*/ 655019 h 1160647"/>
                <a:gd name="connsiteX215" fmla="*/ 1252871 w 3079941"/>
                <a:gd name="connsiteY215" fmla="*/ 678798 h 1160647"/>
                <a:gd name="connsiteX216" fmla="*/ 1254137 w 3079941"/>
                <a:gd name="connsiteY216" fmla="*/ 678798 h 1160647"/>
                <a:gd name="connsiteX217" fmla="*/ 1263004 w 3079941"/>
                <a:gd name="connsiteY217" fmla="*/ 678798 h 1160647"/>
                <a:gd name="connsiteX218" fmla="*/ 1265031 w 3079941"/>
                <a:gd name="connsiteY218" fmla="*/ 682852 h 1160647"/>
                <a:gd name="connsiteX219" fmla="*/ 1265031 w 3079941"/>
                <a:gd name="connsiteY219" fmla="*/ 696093 h 1160647"/>
                <a:gd name="connsiteX220" fmla="*/ 1266551 w 3079941"/>
                <a:gd name="connsiteY220" fmla="*/ 694201 h 1160647"/>
                <a:gd name="connsiteX221" fmla="*/ 1277191 w 3079941"/>
                <a:gd name="connsiteY221" fmla="*/ 680960 h 1160647"/>
                <a:gd name="connsiteX222" fmla="*/ 1305565 w 3079941"/>
                <a:gd name="connsiteY222" fmla="*/ 680960 h 1160647"/>
                <a:gd name="connsiteX223" fmla="*/ 1305565 w 3079941"/>
                <a:gd name="connsiteY223" fmla="*/ 767431 h 1160647"/>
                <a:gd name="connsiteX224" fmla="*/ 1306325 w 3079941"/>
                <a:gd name="connsiteY224" fmla="*/ 767431 h 1160647"/>
                <a:gd name="connsiteX225" fmla="*/ 1311645 w 3079941"/>
                <a:gd name="connsiteY225" fmla="*/ 767431 h 1160647"/>
                <a:gd name="connsiteX226" fmla="*/ 1312405 w 3079941"/>
                <a:gd name="connsiteY226" fmla="*/ 766080 h 1160647"/>
                <a:gd name="connsiteX227" fmla="*/ 1317725 w 3079941"/>
                <a:gd name="connsiteY227" fmla="*/ 756622 h 1160647"/>
                <a:gd name="connsiteX228" fmla="*/ 1317725 w 3079941"/>
                <a:gd name="connsiteY228" fmla="*/ 758514 h 1160647"/>
                <a:gd name="connsiteX229" fmla="*/ 1317725 w 3079941"/>
                <a:gd name="connsiteY229" fmla="*/ 771755 h 1160647"/>
                <a:gd name="connsiteX230" fmla="*/ 1321778 w 3079941"/>
                <a:gd name="connsiteY230" fmla="*/ 726358 h 1160647"/>
                <a:gd name="connsiteX231" fmla="*/ 1322538 w 3079941"/>
                <a:gd name="connsiteY231" fmla="*/ 726358 h 1160647"/>
                <a:gd name="connsiteX232" fmla="*/ 1327858 w 3079941"/>
                <a:gd name="connsiteY232" fmla="*/ 726358 h 1160647"/>
                <a:gd name="connsiteX233" fmla="*/ 1327858 w 3079941"/>
                <a:gd name="connsiteY233" fmla="*/ 661504 h 1160647"/>
                <a:gd name="connsiteX234" fmla="*/ 1328872 w 3079941"/>
                <a:gd name="connsiteY234" fmla="*/ 661504 h 1160647"/>
                <a:gd name="connsiteX235" fmla="*/ 1335965 w 3079941"/>
                <a:gd name="connsiteY235" fmla="*/ 661504 h 1160647"/>
                <a:gd name="connsiteX236" fmla="*/ 1348125 w 3079941"/>
                <a:gd name="connsiteY236" fmla="*/ 618269 h 1160647"/>
                <a:gd name="connsiteX237" fmla="*/ 1349392 w 3079941"/>
                <a:gd name="connsiteY237" fmla="*/ 618269 h 1160647"/>
                <a:gd name="connsiteX238" fmla="*/ 1358259 w 3079941"/>
                <a:gd name="connsiteY238" fmla="*/ 618269 h 1160647"/>
                <a:gd name="connsiteX239" fmla="*/ 1368392 w 3079941"/>
                <a:gd name="connsiteY239" fmla="*/ 661504 h 1160647"/>
                <a:gd name="connsiteX240" fmla="*/ 1369405 w 3079941"/>
                <a:gd name="connsiteY240" fmla="*/ 661504 h 1160647"/>
                <a:gd name="connsiteX241" fmla="*/ 1376499 w 3079941"/>
                <a:gd name="connsiteY241" fmla="*/ 661504 h 1160647"/>
                <a:gd name="connsiteX242" fmla="*/ 1376499 w 3079941"/>
                <a:gd name="connsiteY242" fmla="*/ 700416 h 1160647"/>
                <a:gd name="connsiteX243" fmla="*/ 1378272 w 3079941"/>
                <a:gd name="connsiteY243" fmla="*/ 700416 h 1160647"/>
                <a:gd name="connsiteX244" fmla="*/ 1390686 w 3079941"/>
                <a:gd name="connsiteY244" fmla="*/ 700416 h 1160647"/>
                <a:gd name="connsiteX245" fmla="*/ 1390686 w 3079941"/>
                <a:gd name="connsiteY245" fmla="*/ 702578 h 1160647"/>
                <a:gd name="connsiteX246" fmla="*/ 1390686 w 3079941"/>
                <a:gd name="connsiteY246" fmla="*/ 717710 h 1160647"/>
                <a:gd name="connsiteX247" fmla="*/ 1394739 w 3079941"/>
                <a:gd name="connsiteY247" fmla="*/ 715549 h 1160647"/>
                <a:gd name="connsiteX248" fmla="*/ 1394739 w 3079941"/>
                <a:gd name="connsiteY248" fmla="*/ 700416 h 1160647"/>
                <a:gd name="connsiteX249" fmla="*/ 1396259 w 3079941"/>
                <a:gd name="connsiteY249" fmla="*/ 700416 h 1160647"/>
                <a:gd name="connsiteX250" fmla="*/ 1406899 w 3079941"/>
                <a:gd name="connsiteY250" fmla="*/ 700416 h 1160647"/>
                <a:gd name="connsiteX251" fmla="*/ 1406899 w 3079941"/>
                <a:gd name="connsiteY251" fmla="*/ 702037 h 1160647"/>
                <a:gd name="connsiteX252" fmla="*/ 1406899 w 3079941"/>
                <a:gd name="connsiteY252" fmla="*/ 713387 h 1160647"/>
                <a:gd name="connsiteX253" fmla="*/ 1437300 w 3079941"/>
                <a:gd name="connsiteY253" fmla="*/ 713387 h 1160647"/>
                <a:gd name="connsiteX254" fmla="*/ 1437300 w 3079941"/>
                <a:gd name="connsiteY254" fmla="*/ 676637 h 1160647"/>
                <a:gd name="connsiteX255" fmla="*/ 1438566 w 3079941"/>
                <a:gd name="connsiteY255" fmla="*/ 676637 h 1160647"/>
                <a:gd name="connsiteX256" fmla="*/ 1447433 w 3079941"/>
                <a:gd name="connsiteY256" fmla="*/ 676637 h 1160647"/>
                <a:gd name="connsiteX257" fmla="*/ 1447433 w 3079941"/>
                <a:gd name="connsiteY257" fmla="*/ 698254 h 1160647"/>
                <a:gd name="connsiteX258" fmla="*/ 1449460 w 3079941"/>
                <a:gd name="connsiteY258" fmla="*/ 665828 h 1160647"/>
                <a:gd name="connsiteX259" fmla="*/ 1471753 w 3079941"/>
                <a:gd name="connsiteY259" fmla="*/ 665828 h 1160647"/>
                <a:gd name="connsiteX260" fmla="*/ 1471753 w 3079941"/>
                <a:gd name="connsiteY260" fmla="*/ 664206 h 1160647"/>
                <a:gd name="connsiteX261" fmla="*/ 1471753 w 3079941"/>
                <a:gd name="connsiteY261" fmla="*/ 652857 h 1160647"/>
                <a:gd name="connsiteX262" fmla="*/ 1472513 w 3079941"/>
                <a:gd name="connsiteY262" fmla="*/ 652857 h 1160647"/>
                <a:gd name="connsiteX263" fmla="*/ 1477833 w 3079941"/>
                <a:gd name="connsiteY263" fmla="*/ 652857 h 1160647"/>
                <a:gd name="connsiteX264" fmla="*/ 1477833 w 3079941"/>
                <a:gd name="connsiteY264" fmla="*/ 650966 h 1160647"/>
                <a:gd name="connsiteX265" fmla="*/ 1477833 w 3079941"/>
                <a:gd name="connsiteY265" fmla="*/ 637725 h 1160647"/>
                <a:gd name="connsiteX266" fmla="*/ 1481887 w 3079941"/>
                <a:gd name="connsiteY266" fmla="*/ 644210 h 1160647"/>
                <a:gd name="connsiteX267" fmla="*/ 1484167 w 3079941"/>
                <a:gd name="connsiteY267" fmla="*/ 644210 h 1160647"/>
                <a:gd name="connsiteX268" fmla="*/ 1500127 w 3079941"/>
                <a:gd name="connsiteY268" fmla="*/ 644210 h 1160647"/>
                <a:gd name="connsiteX269" fmla="*/ 1500127 w 3079941"/>
                <a:gd name="connsiteY269" fmla="*/ 643399 h 1160647"/>
                <a:gd name="connsiteX270" fmla="*/ 1500127 w 3079941"/>
                <a:gd name="connsiteY270" fmla="*/ 637725 h 1160647"/>
                <a:gd name="connsiteX271" fmla="*/ 1500887 w 3079941"/>
                <a:gd name="connsiteY271" fmla="*/ 637725 h 1160647"/>
                <a:gd name="connsiteX272" fmla="*/ 1506207 w 3079941"/>
                <a:gd name="connsiteY272" fmla="*/ 637725 h 1160647"/>
                <a:gd name="connsiteX273" fmla="*/ 1506207 w 3079941"/>
                <a:gd name="connsiteY273" fmla="*/ 639076 h 1160647"/>
                <a:gd name="connsiteX274" fmla="*/ 1506207 w 3079941"/>
                <a:gd name="connsiteY274" fmla="*/ 648534 h 1160647"/>
                <a:gd name="connsiteX275" fmla="*/ 1544714 w 3079941"/>
                <a:gd name="connsiteY275" fmla="*/ 648534 h 1160647"/>
                <a:gd name="connsiteX276" fmla="*/ 1544714 w 3079941"/>
                <a:gd name="connsiteY276" fmla="*/ 786887 h 1160647"/>
                <a:gd name="connsiteX277" fmla="*/ 1546234 w 3079941"/>
                <a:gd name="connsiteY277" fmla="*/ 786887 h 1160647"/>
                <a:gd name="connsiteX278" fmla="*/ 1556874 w 3079941"/>
                <a:gd name="connsiteY278" fmla="*/ 786887 h 1160647"/>
                <a:gd name="connsiteX279" fmla="*/ 1556874 w 3079941"/>
                <a:gd name="connsiteY279" fmla="*/ 773917 h 1160647"/>
                <a:gd name="connsiteX280" fmla="*/ 1560928 w 3079941"/>
                <a:gd name="connsiteY280" fmla="*/ 773917 h 1160647"/>
                <a:gd name="connsiteX281" fmla="*/ 1560928 w 3079941"/>
                <a:gd name="connsiteY281" fmla="*/ 786887 h 1160647"/>
                <a:gd name="connsiteX282" fmla="*/ 1591328 w 3079941"/>
                <a:gd name="connsiteY282" fmla="*/ 786887 h 1160647"/>
                <a:gd name="connsiteX283" fmla="*/ 1591328 w 3079941"/>
                <a:gd name="connsiteY283" fmla="*/ 756622 h 1160647"/>
                <a:gd name="connsiteX284" fmla="*/ 1603488 w 3079941"/>
                <a:gd name="connsiteY284" fmla="*/ 756622 h 1160647"/>
                <a:gd name="connsiteX285" fmla="*/ 1615648 w 3079941"/>
                <a:gd name="connsiteY285" fmla="*/ 754461 h 1160647"/>
                <a:gd name="connsiteX286" fmla="*/ 1619702 w 3079941"/>
                <a:gd name="connsiteY286" fmla="*/ 756622 h 1160647"/>
                <a:gd name="connsiteX287" fmla="*/ 1629835 w 3079941"/>
                <a:gd name="connsiteY287" fmla="*/ 756622 h 1160647"/>
                <a:gd name="connsiteX288" fmla="*/ 1629835 w 3079941"/>
                <a:gd name="connsiteY288" fmla="*/ 786887 h 1160647"/>
                <a:gd name="connsiteX289" fmla="*/ 1637942 w 3079941"/>
                <a:gd name="connsiteY289" fmla="*/ 786887 h 1160647"/>
                <a:gd name="connsiteX290" fmla="*/ 1637942 w 3079941"/>
                <a:gd name="connsiteY290" fmla="*/ 804182 h 1160647"/>
                <a:gd name="connsiteX291" fmla="*/ 1647278 w 3079941"/>
                <a:gd name="connsiteY291" fmla="*/ 805087 h 1160647"/>
                <a:gd name="connsiteX292" fmla="*/ 1660236 w 3079941"/>
                <a:gd name="connsiteY292" fmla="*/ 805087 h 1160647"/>
                <a:gd name="connsiteX293" fmla="*/ 1660236 w 3079941"/>
                <a:gd name="connsiteY293" fmla="*/ 789049 h 1160647"/>
                <a:gd name="connsiteX294" fmla="*/ 1728192 w 3079941"/>
                <a:gd name="connsiteY294" fmla="*/ 789049 h 1160647"/>
                <a:gd name="connsiteX295" fmla="*/ 1728192 w 3079941"/>
                <a:gd name="connsiteY295" fmla="*/ 703796 h 1160647"/>
                <a:gd name="connsiteX296" fmla="*/ 1800200 w 3079941"/>
                <a:gd name="connsiteY296" fmla="*/ 703796 h 1160647"/>
                <a:gd name="connsiteX297" fmla="*/ 1800200 w 3079941"/>
                <a:gd name="connsiteY297" fmla="*/ 782564 h 1160647"/>
                <a:gd name="connsiteX298" fmla="*/ 1802104 w 3079941"/>
                <a:gd name="connsiteY298" fmla="*/ 782564 h 1160647"/>
                <a:gd name="connsiteX299" fmla="*/ 1803346 w 3079941"/>
                <a:gd name="connsiteY299" fmla="*/ 805087 h 1160647"/>
                <a:gd name="connsiteX300" fmla="*/ 1813022 w 3079941"/>
                <a:gd name="connsiteY300" fmla="*/ 805087 h 1160647"/>
                <a:gd name="connsiteX301" fmla="*/ 1814264 w 3079941"/>
                <a:gd name="connsiteY301" fmla="*/ 782564 h 1160647"/>
                <a:gd name="connsiteX302" fmla="*/ 1820344 w 3079941"/>
                <a:gd name="connsiteY302" fmla="*/ 782564 h 1160647"/>
                <a:gd name="connsiteX303" fmla="*/ 1821586 w 3079941"/>
                <a:gd name="connsiteY303" fmla="*/ 805087 h 1160647"/>
                <a:gd name="connsiteX304" fmla="*/ 1872208 w 3079941"/>
                <a:gd name="connsiteY304" fmla="*/ 805087 h 1160647"/>
                <a:gd name="connsiteX305" fmla="*/ 1872208 w 3079941"/>
                <a:gd name="connsiteY305" fmla="*/ 642059 h 1160647"/>
                <a:gd name="connsiteX306" fmla="*/ 2069535 w 3079941"/>
                <a:gd name="connsiteY306" fmla="*/ 642059 h 1160647"/>
                <a:gd name="connsiteX307" fmla="*/ 2069535 w 3079941"/>
                <a:gd name="connsiteY307" fmla="*/ 805087 h 1160647"/>
                <a:gd name="connsiteX308" fmla="*/ 2088232 w 3079941"/>
                <a:gd name="connsiteY308" fmla="*/ 805087 h 1160647"/>
                <a:gd name="connsiteX309" fmla="*/ 2088232 w 3079941"/>
                <a:gd name="connsiteY309" fmla="*/ 722394 h 1160647"/>
                <a:gd name="connsiteX310" fmla="*/ 2183352 w 3079941"/>
                <a:gd name="connsiteY310" fmla="*/ 722394 h 1160647"/>
                <a:gd name="connsiteX311" fmla="*/ 2195282 w 3079941"/>
                <a:gd name="connsiteY311" fmla="*/ 404253 h 1160647"/>
                <a:gd name="connsiteX312" fmla="*/ 2183122 w 3079941"/>
                <a:gd name="connsiteY312" fmla="*/ 382635 h 1160647"/>
                <a:gd name="connsiteX313" fmla="*/ 2177042 w 3079941"/>
                <a:gd name="connsiteY313" fmla="*/ 378311 h 1160647"/>
                <a:gd name="connsiteX314" fmla="*/ 2185149 w 3079941"/>
                <a:gd name="connsiteY314" fmla="*/ 354532 h 1160647"/>
                <a:gd name="connsiteX315" fmla="*/ 2185149 w 3079941"/>
                <a:gd name="connsiteY315" fmla="*/ 337238 h 1160647"/>
                <a:gd name="connsiteX316" fmla="*/ 2199336 w 3079941"/>
                <a:gd name="connsiteY316" fmla="*/ 337238 h 1160647"/>
                <a:gd name="connsiteX317" fmla="*/ 2199336 w 3079941"/>
                <a:gd name="connsiteY317" fmla="*/ 315620 h 1160647"/>
                <a:gd name="connsiteX318" fmla="*/ 2201362 w 3079941"/>
                <a:gd name="connsiteY318" fmla="*/ 311296 h 1160647"/>
                <a:gd name="connsiteX319" fmla="*/ 2201362 w 3079941"/>
                <a:gd name="connsiteY319" fmla="*/ 233472 h 1160647"/>
                <a:gd name="connsiteX320" fmla="*/ 2199336 w 3079941"/>
                <a:gd name="connsiteY320" fmla="*/ 226987 h 1160647"/>
                <a:gd name="connsiteX321" fmla="*/ 2205416 w 3079941"/>
                <a:gd name="connsiteY321" fmla="*/ 220501 h 1160647"/>
                <a:gd name="connsiteX322" fmla="*/ 2205416 w 3079941"/>
                <a:gd name="connsiteY322" fmla="*/ 162133 h 1160647"/>
                <a:gd name="connsiteX323" fmla="*/ 2207442 w 3079941"/>
                <a:gd name="connsiteY323" fmla="*/ 157810 h 1160647"/>
                <a:gd name="connsiteX324" fmla="*/ 2207442 w 3079941"/>
                <a:gd name="connsiteY324" fmla="*/ 101604 h 1160647"/>
                <a:gd name="connsiteX325" fmla="*/ 2209469 w 3079941"/>
                <a:gd name="connsiteY325" fmla="*/ 82148 h 1160647"/>
                <a:gd name="connsiteX326" fmla="*/ 2213523 w 3079941"/>
                <a:gd name="connsiteY326" fmla="*/ 99442 h 1160647"/>
                <a:gd name="connsiteX327" fmla="*/ 2215549 w 3079941"/>
                <a:gd name="connsiteY327" fmla="*/ 157810 h 1160647"/>
                <a:gd name="connsiteX328" fmla="*/ 2217576 w 3079941"/>
                <a:gd name="connsiteY328" fmla="*/ 220501 h 1160647"/>
                <a:gd name="connsiteX329" fmla="*/ 2223656 w 3079941"/>
                <a:gd name="connsiteY329" fmla="*/ 226987 h 1160647"/>
                <a:gd name="connsiteX330" fmla="*/ 2221629 w 3079941"/>
                <a:gd name="connsiteY330" fmla="*/ 233472 h 1160647"/>
                <a:gd name="connsiteX331" fmla="*/ 2221629 w 3079941"/>
                <a:gd name="connsiteY331" fmla="*/ 311296 h 1160647"/>
                <a:gd name="connsiteX332" fmla="*/ 2223656 w 3079941"/>
                <a:gd name="connsiteY332" fmla="*/ 315620 h 1160647"/>
                <a:gd name="connsiteX333" fmla="*/ 2223656 w 3079941"/>
                <a:gd name="connsiteY333" fmla="*/ 337238 h 1160647"/>
                <a:gd name="connsiteX334" fmla="*/ 2237843 w 3079941"/>
                <a:gd name="connsiteY334" fmla="*/ 337238 h 1160647"/>
                <a:gd name="connsiteX335" fmla="*/ 2237843 w 3079941"/>
                <a:gd name="connsiteY335" fmla="*/ 354532 h 1160647"/>
                <a:gd name="connsiteX336" fmla="*/ 2245950 w 3079941"/>
                <a:gd name="connsiteY336" fmla="*/ 378311 h 1160647"/>
                <a:gd name="connsiteX337" fmla="*/ 2239870 w 3079941"/>
                <a:gd name="connsiteY337" fmla="*/ 382635 h 1160647"/>
                <a:gd name="connsiteX338" fmla="*/ 2227709 w 3079941"/>
                <a:gd name="connsiteY338" fmla="*/ 404253 h 1160647"/>
                <a:gd name="connsiteX339" fmla="*/ 2235816 w 3079941"/>
                <a:gd name="connsiteY339" fmla="*/ 657181 h 1160647"/>
                <a:gd name="connsiteX340" fmla="*/ 2300670 w 3079941"/>
                <a:gd name="connsiteY340" fmla="*/ 657181 h 1160647"/>
                <a:gd name="connsiteX341" fmla="*/ 2300670 w 3079941"/>
                <a:gd name="connsiteY341" fmla="*/ 732843 h 1160647"/>
                <a:gd name="connsiteX342" fmla="*/ 2308777 w 3079941"/>
                <a:gd name="connsiteY342" fmla="*/ 732843 h 1160647"/>
                <a:gd name="connsiteX343" fmla="*/ 2310804 w 3079941"/>
                <a:gd name="connsiteY343" fmla="*/ 726358 h 1160647"/>
                <a:gd name="connsiteX344" fmla="*/ 2316884 w 3079941"/>
                <a:gd name="connsiteY344" fmla="*/ 726358 h 1160647"/>
                <a:gd name="connsiteX345" fmla="*/ 2318911 w 3079941"/>
                <a:gd name="connsiteY345" fmla="*/ 735005 h 1160647"/>
                <a:gd name="connsiteX346" fmla="*/ 2331071 w 3079941"/>
                <a:gd name="connsiteY346" fmla="*/ 735005 h 1160647"/>
                <a:gd name="connsiteX347" fmla="*/ 2331071 w 3079941"/>
                <a:gd name="connsiteY347" fmla="*/ 728519 h 1160647"/>
                <a:gd name="connsiteX348" fmla="*/ 2353364 w 3079941"/>
                <a:gd name="connsiteY348" fmla="*/ 728519 h 1160647"/>
                <a:gd name="connsiteX349" fmla="*/ 2353364 w 3079941"/>
                <a:gd name="connsiteY349" fmla="*/ 735005 h 1160647"/>
                <a:gd name="connsiteX350" fmla="*/ 2373631 w 3079941"/>
                <a:gd name="connsiteY350" fmla="*/ 735005 h 1160647"/>
                <a:gd name="connsiteX351" fmla="*/ 2373631 w 3079941"/>
                <a:gd name="connsiteY351" fmla="*/ 780402 h 1160647"/>
                <a:gd name="connsiteX352" fmla="*/ 2387818 w 3079941"/>
                <a:gd name="connsiteY352" fmla="*/ 780402 h 1160647"/>
                <a:gd name="connsiteX353" fmla="*/ 2387818 w 3079941"/>
                <a:gd name="connsiteY353" fmla="*/ 767431 h 1160647"/>
                <a:gd name="connsiteX354" fmla="*/ 2404032 w 3079941"/>
                <a:gd name="connsiteY354" fmla="*/ 767431 h 1160647"/>
                <a:gd name="connsiteX355" fmla="*/ 2404032 w 3079941"/>
                <a:gd name="connsiteY355" fmla="*/ 588004 h 1160647"/>
                <a:gd name="connsiteX356" fmla="*/ 2410112 w 3079941"/>
                <a:gd name="connsiteY356" fmla="*/ 581518 h 1160647"/>
                <a:gd name="connsiteX357" fmla="*/ 2483073 w 3079941"/>
                <a:gd name="connsiteY357" fmla="*/ 581518 h 1160647"/>
                <a:gd name="connsiteX358" fmla="*/ 2483073 w 3079941"/>
                <a:gd name="connsiteY358" fmla="*/ 590166 h 1160647"/>
                <a:gd name="connsiteX359" fmla="*/ 2493206 w 3079941"/>
                <a:gd name="connsiteY359" fmla="*/ 590166 h 1160647"/>
                <a:gd name="connsiteX360" fmla="*/ 2493206 w 3079941"/>
                <a:gd name="connsiteY360" fmla="*/ 704740 h 1160647"/>
                <a:gd name="connsiteX361" fmla="*/ 2515500 w 3079941"/>
                <a:gd name="connsiteY361" fmla="*/ 704740 h 1160647"/>
                <a:gd name="connsiteX362" fmla="*/ 2515500 w 3079941"/>
                <a:gd name="connsiteY362" fmla="*/ 637725 h 1160647"/>
                <a:gd name="connsiteX363" fmla="*/ 2541847 w 3079941"/>
                <a:gd name="connsiteY363" fmla="*/ 637725 h 1160647"/>
                <a:gd name="connsiteX364" fmla="*/ 2545900 w 3079941"/>
                <a:gd name="connsiteY364" fmla="*/ 633401 h 1160647"/>
                <a:gd name="connsiteX365" fmla="*/ 2554007 w 3079941"/>
                <a:gd name="connsiteY365" fmla="*/ 633401 h 1160647"/>
                <a:gd name="connsiteX366" fmla="*/ 2558060 w 3079941"/>
                <a:gd name="connsiteY366" fmla="*/ 637725 h 1160647"/>
                <a:gd name="connsiteX367" fmla="*/ 2580354 w 3079941"/>
                <a:gd name="connsiteY367" fmla="*/ 637725 h 1160647"/>
                <a:gd name="connsiteX368" fmla="*/ 2580354 w 3079941"/>
                <a:gd name="connsiteY368" fmla="*/ 520989 h 1160647"/>
                <a:gd name="connsiteX369" fmla="*/ 2637101 w 3079941"/>
                <a:gd name="connsiteY369" fmla="*/ 510180 h 1160647"/>
                <a:gd name="connsiteX370" fmla="*/ 2637101 w 3079941"/>
                <a:gd name="connsiteY370" fmla="*/ 511261 h 1160647"/>
                <a:gd name="connsiteX371" fmla="*/ 2637101 w 3079941"/>
                <a:gd name="connsiteY371" fmla="*/ 518827 h 1160647"/>
                <a:gd name="connsiteX372" fmla="*/ 2663448 w 3079941"/>
                <a:gd name="connsiteY372" fmla="*/ 518827 h 1160647"/>
                <a:gd name="connsiteX373" fmla="*/ 2663448 w 3079941"/>
                <a:gd name="connsiteY373" fmla="*/ 773917 h 1160647"/>
                <a:gd name="connsiteX374" fmla="*/ 2685742 w 3079941"/>
                <a:gd name="connsiteY374" fmla="*/ 773917 h 1160647"/>
                <a:gd name="connsiteX375" fmla="*/ 2685742 w 3079941"/>
                <a:gd name="connsiteY375" fmla="*/ 769593 h 1160647"/>
                <a:gd name="connsiteX376" fmla="*/ 2697902 w 3079941"/>
                <a:gd name="connsiteY376" fmla="*/ 769593 h 1160647"/>
                <a:gd name="connsiteX377" fmla="*/ 2697902 w 3079941"/>
                <a:gd name="connsiteY377" fmla="*/ 773917 h 1160647"/>
                <a:gd name="connsiteX378" fmla="*/ 2722222 w 3079941"/>
                <a:gd name="connsiteY378" fmla="*/ 773917 h 1160647"/>
                <a:gd name="connsiteX379" fmla="*/ 2722222 w 3079941"/>
                <a:gd name="connsiteY379" fmla="*/ 760946 h 1160647"/>
                <a:gd name="connsiteX380" fmla="*/ 2750596 w 3079941"/>
                <a:gd name="connsiteY380" fmla="*/ 760946 h 1160647"/>
                <a:gd name="connsiteX381" fmla="*/ 2762756 w 3079941"/>
                <a:gd name="connsiteY381" fmla="*/ 756622 h 1160647"/>
                <a:gd name="connsiteX382" fmla="*/ 2783023 w 3079941"/>
                <a:gd name="connsiteY382" fmla="*/ 760946 h 1160647"/>
                <a:gd name="connsiteX383" fmla="*/ 2783023 w 3079941"/>
                <a:gd name="connsiteY383" fmla="*/ 743652 h 1160647"/>
                <a:gd name="connsiteX384" fmla="*/ 2791130 w 3079941"/>
                <a:gd name="connsiteY384" fmla="*/ 743652 h 1160647"/>
                <a:gd name="connsiteX385" fmla="*/ 2791130 w 3079941"/>
                <a:gd name="connsiteY385" fmla="*/ 730681 h 1160647"/>
                <a:gd name="connsiteX386" fmla="*/ 2847877 w 3079941"/>
                <a:gd name="connsiteY386" fmla="*/ 730681 h 1160647"/>
                <a:gd name="connsiteX387" fmla="*/ 2847877 w 3079941"/>
                <a:gd name="connsiteY387" fmla="*/ 700416 h 1160647"/>
                <a:gd name="connsiteX388" fmla="*/ 2866117 w 3079941"/>
                <a:gd name="connsiteY388" fmla="*/ 700416 h 1160647"/>
                <a:gd name="connsiteX389" fmla="*/ 2866117 w 3079941"/>
                <a:gd name="connsiteY389" fmla="*/ 693931 h 1160647"/>
                <a:gd name="connsiteX390" fmla="*/ 2878277 w 3079941"/>
                <a:gd name="connsiteY390" fmla="*/ 693931 h 1160647"/>
                <a:gd name="connsiteX391" fmla="*/ 2878277 w 3079941"/>
                <a:gd name="connsiteY391" fmla="*/ 700416 h 1160647"/>
                <a:gd name="connsiteX392" fmla="*/ 2894491 w 3079941"/>
                <a:gd name="connsiteY392" fmla="*/ 700416 h 1160647"/>
                <a:gd name="connsiteX393" fmla="*/ 2894491 w 3079941"/>
                <a:gd name="connsiteY393" fmla="*/ 750137 h 1160647"/>
                <a:gd name="connsiteX394" fmla="*/ 2926918 w 3079941"/>
                <a:gd name="connsiteY394" fmla="*/ 750137 h 1160647"/>
                <a:gd name="connsiteX395" fmla="*/ 2926918 w 3079941"/>
                <a:gd name="connsiteY395" fmla="*/ 724196 h 1160647"/>
                <a:gd name="connsiteX396" fmla="*/ 2965425 w 3079941"/>
                <a:gd name="connsiteY396" fmla="*/ 724196 h 1160647"/>
                <a:gd name="connsiteX397" fmla="*/ 2965425 w 3079941"/>
                <a:gd name="connsiteY397" fmla="*/ 693931 h 1160647"/>
                <a:gd name="connsiteX398" fmla="*/ 3014066 w 3079941"/>
                <a:gd name="connsiteY398" fmla="*/ 693931 h 1160647"/>
                <a:gd name="connsiteX399" fmla="*/ 3014066 w 3079941"/>
                <a:gd name="connsiteY399" fmla="*/ 805087 h 1160647"/>
                <a:gd name="connsiteX400" fmla="*/ 3014066 w 3079941"/>
                <a:gd name="connsiteY400" fmla="*/ 818866 h 1160647"/>
                <a:gd name="connsiteX401" fmla="*/ 3079941 w 3079941"/>
                <a:gd name="connsiteY401" fmla="*/ 818866 h 1160647"/>
                <a:gd name="connsiteX402" fmla="*/ 3079941 w 3079941"/>
                <a:gd name="connsiteY402" fmla="*/ 1160647 h 1160647"/>
                <a:gd name="connsiteX403" fmla="*/ 200958 w 3079941"/>
                <a:gd name="connsiteY403" fmla="*/ 1160647 h 1160647"/>
                <a:gd name="connsiteX404" fmla="*/ 0 w 3079941"/>
                <a:gd name="connsiteY404" fmla="*/ 1126882 h 1160647"/>
                <a:gd name="connsiteX405" fmla="*/ 55096 w 3079941"/>
                <a:gd name="connsiteY405" fmla="*/ 724196 h 1160647"/>
                <a:gd name="connsiteX406" fmla="*/ 75363 w 3079941"/>
                <a:gd name="connsiteY406" fmla="*/ 724196 h 1160647"/>
                <a:gd name="connsiteX407" fmla="*/ 75870 w 3079941"/>
                <a:gd name="connsiteY407" fmla="*/ 723115 h 1160647"/>
                <a:gd name="connsiteX408" fmla="*/ 79416 w 3079941"/>
                <a:gd name="connsiteY408" fmla="*/ 715549 h 1160647"/>
                <a:gd name="connsiteX409" fmla="*/ 81190 w 3079941"/>
                <a:gd name="connsiteY409" fmla="*/ 715819 h 1160647"/>
                <a:gd name="connsiteX410" fmla="*/ 93603 w 3079941"/>
                <a:gd name="connsiteY410" fmla="*/ 717710 h 1160647"/>
                <a:gd name="connsiteX411" fmla="*/ 94110 w 3079941"/>
                <a:gd name="connsiteY411" fmla="*/ 719062 h 1160647"/>
                <a:gd name="connsiteX412" fmla="*/ 97656 w 3079941"/>
                <a:gd name="connsiteY412" fmla="*/ 728519 h 1160647"/>
                <a:gd name="connsiteX413" fmla="*/ 124003 w 3079941"/>
                <a:gd name="connsiteY413" fmla="*/ 730681 h 1160647"/>
                <a:gd name="connsiteX414" fmla="*/ 124003 w 3079941"/>
                <a:gd name="connsiteY414" fmla="*/ 607460 h 1160647"/>
                <a:gd name="connsiteX415" fmla="*/ 126030 w 3079941"/>
                <a:gd name="connsiteY415" fmla="*/ 607460 h 1160647"/>
                <a:gd name="connsiteX416" fmla="*/ 140217 w 3079941"/>
                <a:gd name="connsiteY416" fmla="*/ 607460 h 1160647"/>
                <a:gd name="connsiteX417" fmla="*/ 140217 w 3079941"/>
                <a:gd name="connsiteY417" fmla="*/ 471268 h 1160647"/>
                <a:gd name="connsiteX418" fmla="*/ 141990 w 3079941"/>
                <a:gd name="connsiteY418" fmla="*/ 471268 h 1160647"/>
                <a:gd name="connsiteX419" fmla="*/ 154404 w 3079941"/>
                <a:gd name="connsiteY419" fmla="*/ 471268 h 1160647"/>
                <a:gd name="connsiteX420" fmla="*/ 154404 w 3079941"/>
                <a:gd name="connsiteY420" fmla="*/ 356694 h 1160647"/>
                <a:gd name="connsiteX421" fmla="*/ 158457 w 3079941"/>
                <a:gd name="connsiteY421" fmla="*/ 328590 h 1160647"/>
                <a:gd name="connsiteX422" fmla="*/ 160484 w 3079941"/>
                <a:gd name="connsiteY422" fmla="*/ 328590 h 1160647"/>
                <a:gd name="connsiteX423" fmla="*/ 174671 w 3079941"/>
                <a:gd name="connsiteY423" fmla="*/ 328590 h 1160647"/>
                <a:gd name="connsiteX424" fmla="*/ 211151 w 3079941"/>
                <a:gd name="connsiteY424" fmla="*/ 246443 h 1160647"/>
                <a:gd name="connsiteX425" fmla="*/ 215205 w 3079941"/>
                <a:gd name="connsiteY425" fmla="*/ 0 h 1160647"/>
                <a:gd name="connsiteX0" fmla="*/ 160109 w 3024845"/>
                <a:gd name="connsiteY0" fmla="*/ 0 h 1166887"/>
                <a:gd name="connsiteX1" fmla="*/ 162135 w 3024845"/>
                <a:gd name="connsiteY1" fmla="*/ 246443 h 1166887"/>
                <a:gd name="connsiteX2" fmla="*/ 200642 w 3024845"/>
                <a:gd name="connsiteY2" fmla="*/ 326429 h 1166887"/>
                <a:gd name="connsiteX3" fmla="*/ 202669 w 3024845"/>
                <a:gd name="connsiteY3" fmla="*/ 326429 h 1166887"/>
                <a:gd name="connsiteX4" fmla="*/ 216856 w 3024845"/>
                <a:gd name="connsiteY4" fmla="*/ 326429 h 1166887"/>
                <a:gd name="connsiteX5" fmla="*/ 216856 w 3024845"/>
                <a:gd name="connsiteY5" fmla="*/ 350208 h 1166887"/>
                <a:gd name="connsiteX6" fmla="*/ 217363 w 3024845"/>
                <a:gd name="connsiteY6" fmla="*/ 351019 h 1166887"/>
                <a:gd name="connsiteX7" fmla="*/ 220909 w 3024845"/>
                <a:gd name="connsiteY7" fmla="*/ 356694 h 1166887"/>
                <a:gd name="connsiteX8" fmla="*/ 220909 w 3024845"/>
                <a:gd name="connsiteY8" fmla="*/ 471268 h 1166887"/>
                <a:gd name="connsiteX9" fmla="*/ 223189 w 3024845"/>
                <a:gd name="connsiteY9" fmla="*/ 471268 h 1166887"/>
                <a:gd name="connsiteX10" fmla="*/ 239150 w 3024845"/>
                <a:gd name="connsiteY10" fmla="*/ 471268 h 1166887"/>
                <a:gd name="connsiteX11" fmla="*/ 239150 w 3024845"/>
                <a:gd name="connsiteY11" fmla="*/ 611783 h 1166887"/>
                <a:gd name="connsiteX12" fmla="*/ 240670 w 3024845"/>
                <a:gd name="connsiteY12" fmla="*/ 611513 h 1166887"/>
                <a:gd name="connsiteX13" fmla="*/ 251310 w 3024845"/>
                <a:gd name="connsiteY13" fmla="*/ 609622 h 1166887"/>
                <a:gd name="connsiteX14" fmla="*/ 249283 w 3024845"/>
                <a:gd name="connsiteY14" fmla="*/ 698254 h 1166887"/>
                <a:gd name="connsiteX15" fmla="*/ 250803 w 3024845"/>
                <a:gd name="connsiteY15" fmla="*/ 698525 h 1166887"/>
                <a:gd name="connsiteX16" fmla="*/ 261443 w 3024845"/>
                <a:gd name="connsiteY16" fmla="*/ 700416 h 1166887"/>
                <a:gd name="connsiteX17" fmla="*/ 261696 w 3024845"/>
                <a:gd name="connsiteY17" fmla="*/ 701227 h 1166887"/>
                <a:gd name="connsiteX18" fmla="*/ 263470 w 3024845"/>
                <a:gd name="connsiteY18" fmla="*/ 706902 h 1166887"/>
                <a:gd name="connsiteX19" fmla="*/ 264230 w 3024845"/>
                <a:gd name="connsiteY19" fmla="*/ 704470 h 1166887"/>
                <a:gd name="connsiteX20" fmla="*/ 269550 w 3024845"/>
                <a:gd name="connsiteY20" fmla="*/ 687446 h 1166887"/>
                <a:gd name="connsiteX21" fmla="*/ 271323 w 3024845"/>
                <a:gd name="connsiteY21" fmla="*/ 687446 h 1166887"/>
                <a:gd name="connsiteX22" fmla="*/ 283737 w 3024845"/>
                <a:gd name="connsiteY22" fmla="*/ 687446 h 1166887"/>
                <a:gd name="connsiteX23" fmla="*/ 283737 w 3024845"/>
                <a:gd name="connsiteY23" fmla="*/ 719872 h 1166887"/>
                <a:gd name="connsiteX24" fmla="*/ 284750 w 3024845"/>
                <a:gd name="connsiteY24" fmla="*/ 720413 h 1166887"/>
                <a:gd name="connsiteX25" fmla="*/ 291844 w 3024845"/>
                <a:gd name="connsiteY25" fmla="*/ 724196 h 1166887"/>
                <a:gd name="connsiteX26" fmla="*/ 291844 w 3024845"/>
                <a:gd name="connsiteY26" fmla="*/ 725547 h 1166887"/>
                <a:gd name="connsiteX27" fmla="*/ 291844 w 3024845"/>
                <a:gd name="connsiteY27" fmla="*/ 735005 h 1166887"/>
                <a:gd name="connsiteX28" fmla="*/ 336431 w 3024845"/>
                <a:gd name="connsiteY28" fmla="*/ 735005 h 1166887"/>
                <a:gd name="connsiteX29" fmla="*/ 336431 w 3024845"/>
                <a:gd name="connsiteY29" fmla="*/ 736086 h 1166887"/>
                <a:gd name="connsiteX30" fmla="*/ 336431 w 3024845"/>
                <a:gd name="connsiteY30" fmla="*/ 743652 h 1166887"/>
                <a:gd name="connsiteX31" fmla="*/ 338457 w 3024845"/>
                <a:gd name="connsiteY31" fmla="*/ 743652 h 1166887"/>
                <a:gd name="connsiteX32" fmla="*/ 352644 w 3024845"/>
                <a:gd name="connsiteY32" fmla="*/ 743652 h 1166887"/>
                <a:gd name="connsiteX33" fmla="*/ 352644 w 3024845"/>
                <a:gd name="connsiteY33" fmla="*/ 713387 h 1166887"/>
                <a:gd name="connsiteX34" fmla="*/ 397231 w 3024845"/>
                <a:gd name="connsiteY34" fmla="*/ 713387 h 1166887"/>
                <a:gd name="connsiteX35" fmla="*/ 397231 w 3024845"/>
                <a:gd name="connsiteY35" fmla="*/ 712036 h 1166887"/>
                <a:gd name="connsiteX36" fmla="*/ 397231 w 3024845"/>
                <a:gd name="connsiteY36" fmla="*/ 702578 h 1166887"/>
                <a:gd name="connsiteX37" fmla="*/ 398245 w 3024845"/>
                <a:gd name="connsiteY37" fmla="*/ 702578 h 1166887"/>
                <a:gd name="connsiteX38" fmla="*/ 405338 w 3024845"/>
                <a:gd name="connsiteY38" fmla="*/ 702578 h 1166887"/>
                <a:gd name="connsiteX39" fmla="*/ 405338 w 3024845"/>
                <a:gd name="connsiteY39" fmla="*/ 700687 h 1166887"/>
                <a:gd name="connsiteX40" fmla="*/ 405338 w 3024845"/>
                <a:gd name="connsiteY40" fmla="*/ 687446 h 1166887"/>
                <a:gd name="connsiteX41" fmla="*/ 406098 w 3024845"/>
                <a:gd name="connsiteY41" fmla="*/ 687446 h 1166887"/>
                <a:gd name="connsiteX42" fmla="*/ 411418 w 3024845"/>
                <a:gd name="connsiteY42" fmla="*/ 687446 h 1166887"/>
                <a:gd name="connsiteX43" fmla="*/ 411418 w 3024845"/>
                <a:gd name="connsiteY43" fmla="*/ 686365 h 1166887"/>
                <a:gd name="connsiteX44" fmla="*/ 411418 w 3024845"/>
                <a:gd name="connsiteY44" fmla="*/ 678798 h 1166887"/>
                <a:gd name="connsiteX45" fmla="*/ 413445 w 3024845"/>
                <a:gd name="connsiteY45" fmla="*/ 678798 h 1166887"/>
                <a:gd name="connsiteX46" fmla="*/ 427632 w 3024845"/>
                <a:gd name="connsiteY46" fmla="*/ 678798 h 1166887"/>
                <a:gd name="connsiteX47" fmla="*/ 427632 w 3024845"/>
                <a:gd name="connsiteY47" fmla="*/ 679879 h 1166887"/>
                <a:gd name="connsiteX48" fmla="*/ 427632 w 3024845"/>
                <a:gd name="connsiteY48" fmla="*/ 687446 h 1166887"/>
                <a:gd name="connsiteX49" fmla="*/ 449925 w 3024845"/>
                <a:gd name="connsiteY49" fmla="*/ 687446 h 1166887"/>
                <a:gd name="connsiteX50" fmla="*/ 449925 w 3024845"/>
                <a:gd name="connsiteY50" fmla="*/ 685554 h 1166887"/>
                <a:gd name="connsiteX51" fmla="*/ 449925 w 3024845"/>
                <a:gd name="connsiteY51" fmla="*/ 672313 h 1166887"/>
                <a:gd name="connsiteX52" fmla="*/ 451699 w 3024845"/>
                <a:gd name="connsiteY52" fmla="*/ 672313 h 1166887"/>
                <a:gd name="connsiteX53" fmla="*/ 464112 w 3024845"/>
                <a:gd name="connsiteY53" fmla="*/ 672313 h 1166887"/>
                <a:gd name="connsiteX54" fmla="*/ 464112 w 3024845"/>
                <a:gd name="connsiteY54" fmla="*/ 696093 h 1166887"/>
                <a:gd name="connsiteX55" fmla="*/ 465126 w 3024845"/>
                <a:gd name="connsiteY55" fmla="*/ 696093 h 1166887"/>
                <a:gd name="connsiteX56" fmla="*/ 472219 w 3024845"/>
                <a:gd name="connsiteY56" fmla="*/ 696093 h 1166887"/>
                <a:gd name="connsiteX57" fmla="*/ 472219 w 3024845"/>
                <a:gd name="connsiteY57" fmla="*/ 695012 h 1166887"/>
                <a:gd name="connsiteX58" fmla="*/ 472219 w 3024845"/>
                <a:gd name="connsiteY58" fmla="*/ 687446 h 1166887"/>
                <a:gd name="connsiteX59" fmla="*/ 473992 w 3024845"/>
                <a:gd name="connsiteY59" fmla="*/ 687446 h 1166887"/>
                <a:gd name="connsiteX60" fmla="*/ 486406 w 3024845"/>
                <a:gd name="connsiteY60" fmla="*/ 687446 h 1166887"/>
                <a:gd name="connsiteX61" fmla="*/ 486406 w 3024845"/>
                <a:gd name="connsiteY61" fmla="*/ 713387 h 1166887"/>
                <a:gd name="connsiteX62" fmla="*/ 488433 w 3024845"/>
                <a:gd name="connsiteY62" fmla="*/ 713387 h 1166887"/>
                <a:gd name="connsiteX63" fmla="*/ 502619 w 3024845"/>
                <a:gd name="connsiteY63" fmla="*/ 713387 h 1166887"/>
                <a:gd name="connsiteX64" fmla="*/ 502619 w 3024845"/>
                <a:gd name="connsiteY64" fmla="*/ 715008 h 1166887"/>
                <a:gd name="connsiteX65" fmla="*/ 502619 w 3024845"/>
                <a:gd name="connsiteY65" fmla="*/ 726358 h 1166887"/>
                <a:gd name="connsiteX66" fmla="*/ 503379 w 3024845"/>
                <a:gd name="connsiteY66" fmla="*/ 726358 h 1166887"/>
                <a:gd name="connsiteX67" fmla="*/ 508700 w 3024845"/>
                <a:gd name="connsiteY67" fmla="*/ 726358 h 1166887"/>
                <a:gd name="connsiteX68" fmla="*/ 508700 w 3024845"/>
                <a:gd name="connsiteY68" fmla="*/ 725547 h 1166887"/>
                <a:gd name="connsiteX69" fmla="*/ 508700 w 3024845"/>
                <a:gd name="connsiteY69" fmla="*/ 719872 h 1166887"/>
                <a:gd name="connsiteX70" fmla="*/ 539100 w 3024845"/>
                <a:gd name="connsiteY70" fmla="*/ 719872 h 1166887"/>
                <a:gd name="connsiteX71" fmla="*/ 539100 w 3024845"/>
                <a:gd name="connsiteY71" fmla="*/ 743652 h 1166887"/>
                <a:gd name="connsiteX72" fmla="*/ 540113 w 3024845"/>
                <a:gd name="connsiteY72" fmla="*/ 743652 h 1166887"/>
                <a:gd name="connsiteX73" fmla="*/ 547207 w 3024845"/>
                <a:gd name="connsiteY73" fmla="*/ 743652 h 1166887"/>
                <a:gd name="connsiteX74" fmla="*/ 547207 w 3024845"/>
                <a:gd name="connsiteY74" fmla="*/ 744733 h 1166887"/>
                <a:gd name="connsiteX75" fmla="*/ 547207 w 3024845"/>
                <a:gd name="connsiteY75" fmla="*/ 752299 h 1166887"/>
                <a:gd name="connsiteX76" fmla="*/ 547967 w 3024845"/>
                <a:gd name="connsiteY76" fmla="*/ 752299 h 1166887"/>
                <a:gd name="connsiteX77" fmla="*/ 553287 w 3024845"/>
                <a:gd name="connsiteY77" fmla="*/ 752299 h 1166887"/>
                <a:gd name="connsiteX78" fmla="*/ 553287 w 3024845"/>
                <a:gd name="connsiteY78" fmla="*/ 750137 h 1166887"/>
                <a:gd name="connsiteX79" fmla="*/ 553287 w 3024845"/>
                <a:gd name="connsiteY79" fmla="*/ 735005 h 1166887"/>
                <a:gd name="connsiteX80" fmla="*/ 554300 w 3024845"/>
                <a:gd name="connsiteY80" fmla="*/ 735005 h 1166887"/>
                <a:gd name="connsiteX81" fmla="*/ 561394 w 3024845"/>
                <a:gd name="connsiteY81" fmla="*/ 735005 h 1166887"/>
                <a:gd name="connsiteX82" fmla="*/ 561394 w 3024845"/>
                <a:gd name="connsiteY82" fmla="*/ 736086 h 1166887"/>
                <a:gd name="connsiteX83" fmla="*/ 561394 w 3024845"/>
                <a:gd name="connsiteY83" fmla="*/ 743652 h 1166887"/>
                <a:gd name="connsiteX84" fmla="*/ 566714 w 3024845"/>
                <a:gd name="connsiteY84" fmla="*/ 741659 h 1166887"/>
                <a:gd name="connsiteX85" fmla="*/ 567474 w 3024845"/>
                <a:gd name="connsiteY85" fmla="*/ 740679 h 1166887"/>
                <a:gd name="connsiteX86" fmla="*/ 567474 w 3024845"/>
                <a:gd name="connsiteY86" fmla="*/ 735005 h 1166887"/>
                <a:gd name="connsiteX87" fmla="*/ 605981 w 3024845"/>
                <a:gd name="connsiteY87" fmla="*/ 735005 h 1166887"/>
                <a:gd name="connsiteX88" fmla="*/ 605981 w 3024845"/>
                <a:gd name="connsiteY88" fmla="*/ 758784 h 1166887"/>
                <a:gd name="connsiteX89" fmla="*/ 608007 w 3024845"/>
                <a:gd name="connsiteY89" fmla="*/ 758784 h 1166887"/>
                <a:gd name="connsiteX90" fmla="*/ 622194 w 3024845"/>
                <a:gd name="connsiteY90" fmla="*/ 758784 h 1166887"/>
                <a:gd name="connsiteX91" fmla="*/ 622194 w 3024845"/>
                <a:gd name="connsiteY91" fmla="*/ 759865 h 1166887"/>
                <a:gd name="connsiteX92" fmla="*/ 622194 w 3024845"/>
                <a:gd name="connsiteY92" fmla="*/ 767431 h 1166887"/>
                <a:gd name="connsiteX93" fmla="*/ 623968 w 3024845"/>
                <a:gd name="connsiteY93" fmla="*/ 767431 h 1166887"/>
                <a:gd name="connsiteX94" fmla="*/ 636381 w 3024845"/>
                <a:gd name="connsiteY94" fmla="*/ 767431 h 1166887"/>
                <a:gd name="connsiteX95" fmla="*/ 636381 w 3024845"/>
                <a:gd name="connsiteY95" fmla="*/ 743652 h 1166887"/>
                <a:gd name="connsiteX96" fmla="*/ 637394 w 3024845"/>
                <a:gd name="connsiteY96" fmla="*/ 743652 h 1166887"/>
                <a:gd name="connsiteX97" fmla="*/ 644488 w 3024845"/>
                <a:gd name="connsiteY97" fmla="*/ 743652 h 1166887"/>
                <a:gd name="connsiteX98" fmla="*/ 644488 w 3024845"/>
                <a:gd name="connsiteY98" fmla="*/ 711225 h 1166887"/>
                <a:gd name="connsiteX99" fmla="*/ 645501 w 3024845"/>
                <a:gd name="connsiteY99" fmla="*/ 711225 h 1166887"/>
                <a:gd name="connsiteX100" fmla="*/ 652595 w 3024845"/>
                <a:gd name="connsiteY100" fmla="*/ 711225 h 1166887"/>
                <a:gd name="connsiteX101" fmla="*/ 652595 w 3024845"/>
                <a:gd name="connsiteY101" fmla="*/ 709334 h 1166887"/>
                <a:gd name="connsiteX102" fmla="*/ 652595 w 3024845"/>
                <a:gd name="connsiteY102" fmla="*/ 696093 h 1166887"/>
                <a:gd name="connsiteX103" fmla="*/ 651328 w 3024845"/>
                <a:gd name="connsiteY103" fmla="*/ 694471 h 1166887"/>
                <a:gd name="connsiteX104" fmla="*/ 656648 w 3024845"/>
                <a:gd name="connsiteY104" fmla="*/ 683122 h 1166887"/>
                <a:gd name="connsiteX105" fmla="*/ 664755 w 3024845"/>
                <a:gd name="connsiteY105" fmla="*/ 711225 h 1166887"/>
                <a:gd name="connsiteX106" fmla="*/ 665515 w 3024845"/>
                <a:gd name="connsiteY106" fmla="*/ 711225 h 1166887"/>
                <a:gd name="connsiteX107" fmla="*/ 670835 w 3024845"/>
                <a:gd name="connsiteY107" fmla="*/ 711225 h 1166887"/>
                <a:gd name="connsiteX108" fmla="*/ 670835 w 3024845"/>
                <a:gd name="connsiteY108" fmla="*/ 605298 h 1166887"/>
                <a:gd name="connsiteX109" fmla="*/ 672355 w 3024845"/>
                <a:gd name="connsiteY109" fmla="*/ 605298 h 1166887"/>
                <a:gd name="connsiteX110" fmla="*/ 682995 w 3024845"/>
                <a:gd name="connsiteY110" fmla="*/ 605298 h 1166887"/>
                <a:gd name="connsiteX111" fmla="*/ 682995 w 3024845"/>
                <a:gd name="connsiteY111" fmla="*/ 557739 h 1166887"/>
                <a:gd name="connsiteX112" fmla="*/ 709342 w 3024845"/>
                <a:gd name="connsiteY112" fmla="*/ 557739 h 1166887"/>
                <a:gd name="connsiteX113" fmla="*/ 709342 w 3024845"/>
                <a:gd name="connsiteY113" fmla="*/ 536121 h 1166887"/>
                <a:gd name="connsiteX114" fmla="*/ 743796 w 3024845"/>
                <a:gd name="connsiteY114" fmla="*/ 536121 h 1166887"/>
                <a:gd name="connsiteX115" fmla="*/ 743796 w 3024845"/>
                <a:gd name="connsiteY115" fmla="*/ 538553 h 1166887"/>
                <a:gd name="connsiteX116" fmla="*/ 743796 w 3024845"/>
                <a:gd name="connsiteY116" fmla="*/ 555577 h 1166887"/>
                <a:gd name="connsiteX117" fmla="*/ 746076 w 3024845"/>
                <a:gd name="connsiteY117" fmla="*/ 555577 h 1166887"/>
                <a:gd name="connsiteX118" fmla="*/ 762036 w 3024845"/>
                <a:gd name="connsiteY118" fmla="*/ 555577 h 1166887"/>
                <a:gd name="connsiteX119" fmla="*/ 762036 w 3024845"/>
                <a:gd name="connsiteY119" fmla="*/ 603136 h 1166887"/>
                <a:gd name="connsiteX120" fmla="*/ 763049 w 3024845"/>
                <a:gd name="connsiteY120" fmla="*/ 603136 h 1166887"/>
                <a:gd name="connsiteX121" fmla="*/ 770143 w 3024845"/>
                <a:gd name="connsiteY121" fmla="*/ 603136 h 1166887"/>
                <a:gd name="connsiteX122" fmla="*/ 784330 w 3024845"/>
                <a:gd name="connsiteY122" fmla="*/ 607460 h 1166887"/>
                <a:gd name="connsiteX123" fmla="*/ 784330 w 3024845"/>
                <a:gd name="connsiteY123" fmla="*/ 646372 h 1166887"/>
                <a:gd name="connsiteX124" fmla="*/ 785343 w 3024845"/>
                <a:gd name="connsiteY124" fmla="*/ 646372 h 1166887"/>
                <a:gd name="connsiteX125" fmla="*/ 792436 w 3024845"/>
                <a:gd name="connsiteY125" fmla="*/ 646372 h 1166887"/>
                <a:gd name="connsiteX126" fmla="*/ 792436 w 3024845"/>
                <a:gd name="connsiteY126" fmla="*/ 647993 h 1166887"/>
                <a:gd name="connsiteX127" fmla="*/ 792436 w 3024845"/>
                <a:gd name="connsiteY127" fmla="*/ 659342 h 1166887"/>
                <a:gd name="connsiteX128" fmla="*/ 794463 w 3024845"/>
                <a:gd name="connsiteY128" fmla="*/ 659342 h 1166887"/>
                <a:gd name="connsiteX129" fmla="*/ 808650 w 3024845"/>
                <a:gd name="connsiteY129" fmla="*/ 659342 h 1166887"/>
                <a:gd name="connsiteX130" fmla="*/ 814730 w 3024845"/>
                <a:gd name="connsiteY130" fmla="*/ 665828 h 1166887"/>
                <a:gd name="connsiteX131" fmla="*/ 814730 w 3024845"/>
                <a:gd name="connsiteY131" fmla="*/ 687446 h 1166887"/>
                <a:gd name="connsiteX132" fmla="*/ 817010 w 3024845"/>
                <a:gd name="connsiteY132" fmla="*/ 687446 h 1166887"/>
                <a:gd name="connsiteX133" fmla="*/ 832970 w 3024845"/>
                <a:gd name="connsiteY133" fmla="*/ 687446 h 1166887"/>
                <a:gd name="connsiteX134" fmla="*/ 832970 w 3024845"/>
                <a:gd name="connsiteY134" fmla="*/ 688526 h 1166887"/>
                <a:gd name="connsiteX135" fmla="*/ 832970 w 3024845"/>
                <a:gd name="connsiteY135" fmla="*/ 696093 h 1166887"/>
                <a:gd name="connsiteX136" fmla="*/ 834237 w 3024845"/>
                <a:gd name="connsiteY136" fmla="*/ 696093 h 1166887"/>
                <a:gd name="connsiteX137" fmla="*/ 843104 w 3024845"/>
                <a:gd name="connsiteY137" fmla="*/ 696093 h 1166887"/>
                <a:gd name="connsiteX138" fmla="*/ 843104 w 3024845"/>
                <a:gd name="connsiteY138" fmla="*/ 698254 h 1166887"/>
                <a:gd name="connsiteX139" fmla="*/ 843104 w 3024845"/>
                <a:gd name="connsiteY139" fmla="*/ 713387 h 1166887"/>
                <a:gd name="connsiteX140" fmla="*/ 847157 w 3024845"/>
                <a:gd name="connsiteY140" fmla="*/ 711495 h 1166887"/>
                <a:gd name="connsiteX141" fmla="*/ 847157 w 3024845"/>
                <a:gd name="connsiteY141" fmla="*/ 698254 h 1166887"/>
                <a:gd name="connsiteX142" fmla="*/ 848170 w 3024845"/>
                <a:gd name="connsiteY142" fmla="*/ 698254 h 1166887"/>
                <a:gd name="connsiteX143" fmla="*/ 855264 w 3024845"/>
                <a:gd name="connsiteY143" fmla="*/ 698254 h 1166887"/>
                <a:gd name="connsiteX144" fmla="*/ 855264 w 3024845"/>
                <a:gd name="connsiteY144" fmla="*/ 699876 h 1166887"/>
                <a:gd name="connsiteX145" fmla="*/ 855264 w 3024845"/>
                <a:gd name="connsiteY145" fmla="*/ 711225 h 1166887"/>
                <a:gd name="connsiteX146" fmla="*/ 856024 w 3024845"/>
                <a:gd name="connsiteY146" fmla="*/ 711225 h 1166887"/>
                <a:gd name="connsiteX147" fmla="*/ 861344 w 3024845"/>
                <a:gd name="connsiteY147" fmla="*/ 711225 h 1166887"/>
                <a:gd name="connsiteX148" fmla="*/ 909984 w 3024845"/>
                <a:gd name="connsiteY148" fmla="*/ 706902 h 1166887"/>
                <a:gd name="connsiteX149" fmla="*/ 909984 w 3024845"/>
                <a:gd name="connsiteY149" fmla="*/ 708253 h 1166887"/>
                <a:gd name="connsiteX150" fmla="*/ 909984 w 3024845"/>
                <a:gd name="connsiteY150" fmla="*/ 717710 h 1166887"/>
                <a:gd name="connsiteX151" fmla="*/ 910744 w 3024845"/>
                <a:gd name="connsiteY151" fmla="*/ 717710 h 1166887"/>
                <a:gd name="connsiteX152" fmla="*/ 916065 w 3024845"/>
                <a:gd name="connsiteY152" fmla="*/ 717710 h 1166887"/>
                <a:gd name="connsiteX153" fmla="*/ 916065 w 3024845"/>
                <a:gd name="connsiteY153" fmla="*/ 719872 h 1166887"/>
                <a:gd name="connsiteX154" fmla="*/ 916065 w 3024845"/>
                <a:gd name="connsiteY154" fmla="*/ 735005 h 1166887"/>
                <a:gd name="connsiteX155" fmla="*/ 918091 w 3024845"/>
                <a:gd name="connsiteY155" fmla="*/ 733654 h 1166887"/>
                <a:gd name="connsiteX156" fmla="*/ 932278 w 3024845"/>
                <a:gd name="connsiteY156" fmla="*/ 724196 h 1166887"/>
                <a:gd name="connsiteX157" fmla="*/ 938358 w 3024845"/>
                <a:gd name="connsiteY157" fmla="*/ 683122 h 1166887"/>
                <a:gd name="connsiteX158" fmla="*/ 939118 w 3024845"/>
                <a:gd name="connsiteY158" fmla="*/ 682852 h 1166887"/>
                <a:gd name="connsiteX159" fmla="*/ 944438 w 3024845"/>
                <a:gd name="connsiteY159" fmla="*/ 680960 h 1166887"/>
                <a:gd name="connsiteX160" fmla="*/ 946465 w 3024845"/>
                <a:gd name="connsiteY160" fmla="*/ 611783 h 1166887"/>
                <a:gd name="connsiteX161" fmla="*/ 948492 w 3024845"/>
                <a:gd name="connsiteY161" fmla="*/ 680960 h 1166887"/>
                <a:gd name="connsiteX162" fmla="*/ 949252 w 3024845"/>
                <a:gd name="connsiteY162" fmla="*/ 681230 h 1166887"/>
                <a:gd name="connsiteX163" fmla="*/ 954572 w 3024845"/>
                <a:gd name="connsiteY163" fmla="*/ 683122 h 1166887"/>
                <a:gd name="connsiteX164" fmla="*/ 954572 w 3024845"/>
                <a:gd name="connsiteY164" fmla="*/ 596651 h 1166887"/>
                <a:gd name="connsiteX165" fmla="*/ 958625 w 3024845"/>
                <a:gd name="connsiteY165" fmla="*/ 564224 h 1166887"/>
                <a:gd name="connsiteX166" fmla="*/ 997132 w 3024845"/>
                <a:gd name="connsiteY166" fmla="*/ 564224 h 1166887"/>
                <a:gd name="connsiteX167" fmla="*/ 997132 w 3024845"/>
                <a:gd name="connsiteY167" fmla="*/ 596651 h 1166887"/>
                <a:gd name="connsiteX168" fmla="*/ 997892 w 3024845"/>
                <a:gd name="connsiteY168" fmla="*/ 596651 h 1166887"/>
                <a:gd name="connsiteX169" fmla="*/ 1003212 w 3024845"/>
                <a:gd name="connsiteY169" fmla="*/ 596651 h 1166887"/>
                <a:gd name="connsiteX170" fmla="*/ 1003212 w 3024845"/>
                <a:gd name="connsiteY170" fmla="*/ 514503 h 1166887"/>
                <a:gd name="connsiteX171" fmla="*/ 1004986 w 3024845"/>
                <a:gd name="connsiteY171" fmla="*/ 514503 h 1166887"/>
                <a:gd name="connsiteX172" fmla="*/ 1017399 w 3024845"/>
                <a:gd name="connsiteY172" fmla="*/ 514503 h 1166887"/>
                <a:gd name="connsiteX173" fmla="*/ 1017399 w 3024845"/>
                <a:gd name="connsiteY173" fmla="*/ 512612 h 1166887"/>
                <a:gd name="connsiteX174" fmla="*/ 1017399 w 3024845"/>
                <a:gd name="connsiteY174" fmla="*/ 499371 h 1166887"/>
                <a:gd name="connsiteX175" fmla="*/ 1039693 w 3024845"/>
                <a:gd name="connsiteY175" fmla="*/ 499371 h 1166887"/>
                <a:gd name="connsiteX176" fmla="*/ 1039693 w 3024845"/>
                <a:gd name="connsiteY176" fmla="*/ 498290 h 1166887"/>
                <a:gd name="connsiteX177" fmla="*/ 1039693 w 3024845"/>
                <a:gd name="connsiteY177" fmla="*/ 490724 h 1166887"/>
                <a:gd name="connsiteX178" fmla="*/ 1041466 w 3024845"/>
                <a:gd name="connsiteY178" fmla="*/ 490724 h 1166887"/>
                <a:gd name="connsiteX179" fmla="*/ 1053880 w 3024845"/>
                <a:gd name="connsiteY179" fmla="*/ 490724 h 1166887"/>
                <a:gd name="connsiteX180" fmla="*/ 1053880 w 3024845"/>
                <a:gd name="connsiteY180" fmla="*/ 491805 h 1166887"/>
                <a:gd name="connsiteX181" fmla="*/ 1053880 w 3024845"/>
                <a:gd name="connsiteY181" fmla="*/ 499371 h 1166887"/>
                <a:gd name="connsiteX182" fmla="*/ 1054640 w 3024845"/>
                <a:gd name="connsiteY182" fmla="*/ 499371 h 1166887"/>
                <a:gd name="connsiteX183" fmla="*/ 1059960 w 3024845"/>
                <a:gd name="connsiteY183" fmla="*/ 499371 h 1166887"/>
                <a:gd name="connsiteX184" fmla="*/ 1070093 w 3024845"/>
                <a:gd name="connsiteY184" fmla="*/ 495047 h 1166887"/>
                <a:gd name="connsiteX185" fmla="*/ 1074146 w 3024845"/>
                <a:gd name="connsiteY185" fmla="*/ 498290 h 1166887"/>
                <a:gd name="connsiteX186" fmla="*/ 1074146 w 3024845"/>
                <a:gd name="connsiteY186" fmla="*/ 490724 h 1166887"/>
                <a:gd name="connsiteX187" fmla="*/ 1076426 w 3024845"/>
                <a:gd name="connsiteY187" fmla="*/ 490724 h 1166887"/>
                <a:gd name="connsiteX188" fmla="*/ 1092387 w 3024845"/>
                <a:gd name="connsiteY188" fmla="*/ 490724 h 1166887"/>
                <a:gd name="connsiteX189" fmla="*/ 1092387 w 3024845"/>
                <a:gd name="connsiteY189" fmla="*/ 491805 h 1166887"/>
                <a:gd name="connsiteX190" fmla="*/ 1092387 w 3024845"/>
                <a:gd name="connsiteY190" fmla="*/ 499371 h 1166887"/>
                <a:gd name="connsiteX191" fmla="*/ 1122787 w 3024845"/>
                <a:gd name="connsiteY191" fmla="*/ 499371 h 1166887"/>
                <a:gd name="connsiteX192" fmla="*/ 1122787 w 3024845"/>
                <a:gd name="connsiteY192" fmla="*/ 500992 h 1166887"/>
                <a:gd name="connsiteX193" fmla="*/ 1122787 w 3024845"/>
                <a:gd name="connsiteY193" fmla="*/ 512342 h 1166887"/>
                <a:gd name="connsiteX194" fmla="*/ 1149134 w 3024845"/>
                <a:gd name="connsiteY194" fmla="*/ 512342 h 1166887"/>
                <a:gd name="connsiteX195" fmla="*/ 1149134 w 3024845"/>
                <a:gd name="connsiteY195" fmla="*/ 542606 h 1166887"/>
                <a:gd name="connsiteX196" fmla="*/ 1149894 w 3024845"/>
                <a:gd name="connsiteY196" fmla="*/ 542606 h 1166887"/>
                <a:gd name="connsiteX197" fmla="*/ 1155214 w 3024845"/>
                <a:gd name="connsiteY197" fmla="*/ 542606 h 1166887"/>
                <a:gd name="connsiteX198" fmla="*/ 1155214 w 3024845"/>
                <a:gd name="connsiteY198" fmla="*/ 543687 h 1166887"/>
                <a:gd name="connsiteX199" fmla="*/ 1155214 w 3024845"/>
                <a:gd name="connsiteY199" fmla="*/ 551254 h 1166887"/>
                <a:gd name="connsiteX200" fmla="*/ 1159268 w 3024845"/>
                <a:gd name="connsiteY200" fmla="*/ 581518 h 1166887"/>
                <a:gd name="connsiteX201" fmla="*/ 1160028 w 3024845"/>
                <a:gd name="connsiteY201" fmla="*/ 581518 h 1166887"/>
                <a:gd name="connsiteX202" fmla="*/ 1165348 w 3024845"/>
                <a:gd name="connsiteY202" fmla="*/ 581518 h 1166887"/>
                <a:gd name="connsiteX203" fmla="*/ 1165348 w 3024845"/>
                <a:gd name="connsiteY203" fmla="*/ 582329 h 1166887"/>
                <a:gd name="connsiteX204" fmla="*/ 1165348 w 3024845"/>
                <a:gd name="connsiteY204" fmla="*/ 588004 h 1166887"/>
                <a:gd name="connsiteX205" fmla="*/ 1166361 w 3024845"/>
                <a:gd name="connsiteY205" fmla="*/ 588004 h 1166887"/>
                <a:gd name="connsiteX206" fmla="*/ 1173454 w 3024845"/>
                <a:gd name="connsiteY206" fmla="*/ 588004 h 1166887"/>
                <a:gd name="connsiteX207" fmla="*/ 1173454 w 3024845"/>
                <a:gd name="connsiteY207" fmla="*/ 618269 h 1166887"/>
                <a:gd name="connsiteX208" fmla="*/ 1175481 w 3024845"/>
                <a:gd name="connsiteY208" fmla="*/ 618269 h 1166887"/>
                <a:gd name="connsiteX209" fmla="*/ 1189668 w 3024845"/>
                <a:gd name="connsiteY209" fmla="*/ 618269 h 1166887"/>
                <a:gd name="connsiteX210" fmla="*/ 1189668 w 3024845"/>
                <a:gd name="connsiteY210" fmla="*/ 642048 h 1166887"/>
                <a:gd name="connsiteX211" fmla="*/ 1191695 w 3024845"/>
                <a:gd name="connsiteY211" fmla="*/ 643669 h 1166887"/>
                <a:gd name="connsiteX212" fmla="*/ 1191695 w 3024845"/>
                <a:gd name="connsiteY212" fmla="*/ 655019 h 1166887"/>
                <a:gd name="connsiteX213" fmla="*/ 1192455 w 3024845"/>
                <a:gd name="connsiteY213" fmla="*/ 655019 h 1166887"/>
                <a:gd name="connsiteX214" fmla="*/ 1197775 w 3024845"/>
                <a:gd name="connsiteY214" fmla="*/ 655019 h 1166887"/>
                <a:gd name="connsiteX215" fmla="*/ 1197775 w 3024845"/>
                <a:gd name="connsiteY215" fmla="*/ 678798 h 1166887"/>
                <a:gd name="connsiteX216" fmla="*/ 1199041 w 3024845"/>
                <a:gd name="connsiteY216" fmla="*/ 678798 h 1166887"/>
                <a:gd name="connsiteX217" fmla="*/ 1207908 w 3024845"/>
                <a:gd name="connsiteY217" fmla="*/ 678798 h 1166887"/>
                <a:gd name="connsiteX218" fmla="*/ 1209935 w 3024845"/>
                <a:gd name="connsiteY218" fmla="*/ 682852 h 1166887"/>
                <a:gd name="connsiteX219" fmla="*/ 1209935 w 3024845"/>
                <a:gd name="connsiteY219" fmla="*/ 696093 h 1166887"/>
                <a:gd name="connsiteX220" fmla="*/ 1211455 w 3024845"/>
                <a:gd name="connsiteY220" fmla="*/ 694201 h 1166887"/>
                <a:gd name="connsiteX221" fmla="*/ 1222095 w 3024845"/>
                <a:gd name="connsiteY221" fmla="*/ 680960 h 1166887"/>
                <a:gd name="connsiteX222" fmla="*/ 1250469 w 3024845"/>
                <a:gd name="connsiteY222" fmla="*/ 680960 h 1166887"/>
                <a:gd name="connsiteX223" fmla="*/ 1250469 w 3024845"/>
                <a:gd name="connsiteY223" fmla="*/ 767431 h 1166887"/>
                <a:gd name="connsiteX224" fmla="*/ 1251229 w 3024845"/>
                <a:gd name="connsiteY224" fmla="*/ 767431 h 1166887"/>
                <a:gd name="connsiteX225" fmla="*/ 1256549 w 3024845"/>
                <a:gd name="connsiteY225" fmla="*/ 767431 h 1166887"/>
                <a:gd name="connsiteX226" fmla="*/ 1257309 w 3024845"/>
                <a:gd name="connsiteY226" fmla="*/ 766080 h 1166887"/>
                <a:gd name="connsiteX227" fmla="*/ 1262629 w 3024845"/>
                <a:gd name="connsiteY227" fmla="*/ 756622 h 1166887"/>
                <a:gd name="connsiteX228" fmla="*/ 1262629 w 3024845"/>
                <a:gd name="connsiteY228" fmla="*/ 758514 h 1166887"/>
                <a:gd name="connsiteX229" fmla="*/ 1262629 w 3024845"/>
                <a:gd name="connsiteY229" fmla="*/ 771755 h 1166887"/>
                <a:gd name="connsiteX230" fmla="*/ 1266682 w 3024845"/>
                <a:gd name="connsiteY230" fmla="*/ 726358 h 1166887"/>
                <a:gd name="connsiteX231" fmla="*/ 1267442 w 3024845"/>
                <a:gd name="connsiteY231" fmla="*/ 726358 h 1166887"/>
                <a:gd name="connsiteX232" fmla="*/ 1272762 w 3024845"/>
                <a:gd name="connsiteY232" fmla="*/ 726358 h 1166887"/>
                <a:gd name="connsiteX233" fmla="*/ 1272762 w 3024845"/>
                <a:gd name="connsiteY233" fmla="*/ 661504 h 1166887"/>
                <a:gd name="connsiteX234" fmla="*/ 1273776 w 3024845"/>
                <a:gd name="connsiteY234" fmla="*/ 661504 h 1166887"/>
                <a:gd name="connsiteX235" fmla="*/ 1280869 w 3024845"/>
                <a:gd name="connsiteY235" fmla="*/ 661504 h 1166887"/>
                <a:gd name="connsiteX236" fmla="*/ 1293029 w 3024845"/>
                <a:gd name="connsiteY236" fmla="*/ 618269 h 1166887"/>
                <a:gd name="connsiteX237" fmla="*/ 1294296 w 3024845"/>
                <a:gd name="connsiteY237" fmla="*/ 618269 h 1166887"/>
                <a:gd name="connsiteX238" fmla="*/ 1303163 w 3024845"/>
                <a:gd name="connsiteY238" fmla="*/ 618269 h 1166887"/>
                <a:gd name="connsiteX239" fmla="*/ 1313296 w 3024845"/>
                <a:gd name="connsiteY239" fmla="*/ 661504 h 1166887"/>
                <a:gd name="connsiteX240" fmla="*/ 1314309 w 3024845"/>
                <a:gd name="connsiteY240" fmla="*/ 661504 h 1166887"/>
                <a:gd name="connsiteX241" fmla="*/ 1321403 w 3024845"/>
                <a:gd name="connsiteY241" fmla="*/ 661504 h 1166887"/>
                <a:gd name="connsiteX242" fmla="*/ 1321403 w 3024845"/>
                <a:gd name="connsiteY242" fmla="*/ 700416 h 1166887"/>
                <a:gd name="connsiteX243" fmla="*/ 1323176 w 3024845"/>
                <a:gd name="connsiteY243" fmla="*/ 700416 h 1166887"/>
                <a:gd name="connsiteX244" fmla="*/ 1335590 w 3024845"/>
                <a:gd name="connsiteY244" fmla="*/ 700416 h 1166887"/>
                <a:gd name="connsiteX245" fmla="*/ 1335590 w 3024845"/>
                <a:gd name="connsiteY245" fmla="*/ 702578 h 1166887"/>
                <a:gd name="connsiteX246" fmla="*/ 1335590 w 3024845"/>
                <a:gd name="connsiteY246" fmla="*/ 717710 h 1166887"/>
                <a:gd name="connsiteX247" fmla="*/ 1339643 w 3024845"/>
                <a:gd name="connsiteY247" fmla="*/ 715549 h 1166887"/>
                <a:gd name="connsiteX248" fmla="*/ 1339643 w 3024845"/>
                <a:gd name="connsiteY248" fmla="*/ 700416 h 1166887"/>
                <a:gd name="connsiteX249" fmla="*/ 1341163 w 3024845"/>
                <a:gd name="connsiteY249" fmla="*/ 700416 h 1166887"/>
                <a:gd name="connsiteX250" fmla="*/ 1351803 w 3024845"/>
                <a:gd name="connsiteY250" fmla="*/ 700416 h 1166887"/>
                <a:gd name="connsiteX251" fmla="*/ 1351803 w 3024845"/>
                <a:gd name="connsiteY251" fmla="*/ 702037 h 1166887"/>
                <a:gd name="connsiteX252" fmla="*/ 1351803 w 3024845"/>
                <a:gd name="connsiteY252" fmla="*/ 713387 h 1166887"/>
                <a:gd name="connsiteX253" fmla="*/ 1382204 w 3024845"/>
                <a:gd name="connsiteY253" fmla="*/ 713387 h 1166887"/>
                <a:gd name="connsiteX254" fmla="*/ 1382204 w 3024845"/>
                <a:gd name="connsiteY254" fmla="*/ 676637 h 1166887"/>
                <a:gd name="connsiteX255" fmla="*/ 1383470 w 3024845"/>
                <a:gd name="connsiteY255" fmla="*/ 676637 h 1166887"/>
                <a:gd name="connsiteX256" fmla="*/ 1392337 w 3024845"/>
                <a:gd name="connsiteY256" fmla="*/ 676637 h 1166887"/>
                <a:gd name="connsiteX257" fmla="*/ 1392337 w 3024845"/>
                <a:gd name="connsiteY257" fmla="*/ 698254 h 1166887"/>
                <a:gd name="connsiteX258" fmla="*/ 1394364 w 3024845"/>
                <a:gd name="connsiteY258" fmla="*/ 665828 h 1166887"/>
                <a:gd name="connsiteX259" fmla="*/ 1416657 w 3024845"/>
                <a:gd name="connsiteY259" fmla="*/ 665828 h 1166887"/>
                <a:gd name="connsiteX260" fmla="*/ 1416657 w 3024845"/>
                <a:gd name="connsiteY260" fmla="*/ 664206 h 1166887"/>
                <a:gd name="connsiteX261" fmla="*/ 1416657 w 3024845"/>
                <a:gd name="connsiteY261" fmla="*/ 652857 h 1166887"/>
                <a:gd name="connsiteX262" fmla="*/ 1417417 w 3024845"/>
                <a:gd name="connsiteY262" fmla="*/ 652857 h 1166887"/>
                <a:gd name="connsiteX263" fmla="*/ 1422737 w 3024845"/>
                <a:gd name="connsiteY263" fmla="*/ 652857 h 1166887"/>
                <a:gd name="connsiteX264" fmla="*/ 1422737 w 3024845"/>
                <a:gd name="connsiteY264" fmla="*/ 650966 h 1166887"/>
                <a:gd name="connsiteX265" fmla="*/ 1422737 w 3024845"/>
                <a:gd name="connsiteY265" fmla="*/ 637725 h 1166887"/>
                <a:gd name="connsiteX266" fmla="*/ 1426791 w 3024845"/>
                <a:gd name="connsiteY266" fmla="*/ 644210 h 1166887"/>
                <a:gd name="connsiteX267" fmla="*/ 1429071 w 3024845"/>
                <a:gd name="connsiteY267" fmla="*/ 644210 h 1166887"/>
                <a:gd name="connsiteX268" fmla="*/ 1445031 w 3024845"/>
                <a:gd name="connsiteY268" fmla="*/ 644210 h 1166887"/>
                <a:gd name="connsiteX269" fmla="*/ 1445031 w 3024845"/>
                <a:gd name="connsiteY269" fmla="*/ 643399 h 1166887"/>
                <a:gd name="connsiteX270" fmla="*/ 1445031 w 3024845"/>
                <a:gd name="connsiteY270" fmla="*/ 637725 h 1166887"/>
                <a:gd name="connsiteX271" fmla="*/ 1445791 w 3024845"/>
                <a:gd name="connsiteY271" fmla="*/ 637725 h 1166887"/>
                <a:gd name="connsiteX272" fmla="*/ 1451111 w 3024845"/>
                <a:gd name="connsiteY272" fmla="*/ 637725 h 1166887"/>
                <a:gd name="connsiteX273" fmla="*/ 1451111 w 3024845"/>
                <a:gd name="connsiteY273" fmla="*/ 639076 h 1166887"/>
                <a:gd name="connsiteX274" fmla="*/ 1451111 w 3024845"/>
                <a:gd name="connsiteY274" fmla="*/ 648534 h 1166887"/>
                <a:gd name="connsiteX275" fmla="*/ 1489618 w 3024845"/>
                <a:gd name="connsiteY275" fmla="*/ 648534 h 1166887"/>
                <a:gd name="connsiteX276" fmla="*/ 1489618 w 3024845"/>
                <a:gd name="connsiteY276" fmla="*/ 786887 h 1166887"/>
                <a:gd name="connsiteX277" fmla="*/ 1491138 w 3024845"/>
                <a:gd name="connsiteY277" fmla="*/ 786887 h 1166887"/>
                <a:gd name="connsiteX278" fmla="*/ 1501778 w 3024845"/>
                <a:gd name="connsiteY278" fmla="*/ 786887 h 1166887"/>
                <a:gd name="connsiteX279" fmla="*/ 1501778 w 3024845"/>
                <a:gd name="connsiteY279" fmla="*/ 773917 h 1166887"/>
                <a:gd name="connsiteX280" fmla="*/ 1505832 w 3024845"/>
                <a:gd name="connsiteY280" fmla="*/ 773917 h 1166887"/>
                <a:gd name="connsiteX281" fmla="*/ 1505832 w 3024845"/>
                <a:gd name="connsiteY281" fmla="*/ 786887 h 1166887"/>
                <a:gd name="connsiteX282" fmla="*/ 1536232 w 3024845"/>
                <a:gd name="connsiteY282" fmla="*/ 786887 h 1166887"/>
                <a:gd name="connsiteX283" fmla="*/ 1536232 w 3024845"/>
                <a:gd name="connsiteY283" fmla="*/ 756622 h 1166887"/>
                <a:gd name="connsiteX284" fmla="*/ 1548392 w 3024845"/>
                <a:gd name="connsiteY284" fmla="*/ 756622 h 1166887"/>
                <a:gd name="connsiteX285" fmla="*/ 1560552 w 3024845"/>
                <a:gd name="connsiteY285" fmla="*/ 754461 h 1166887"/>
                <a:gd name="connsiteX286" fmla="*/ 1564606 w 3024845"/>
                <a:gd name="connsiteY286" fmla="*/ 756622 h 1166887"/>
                <a:gd name="connsiteX287" fmla="*/ 1574739 w 3024845"/>
                <a:gd name="connsiteY287" fmla="*/ 756622 h 1166887"/>
                <a:gd name="connsiteX288" fmla="*/ 1574739 w 3024845"/>
                <a:gd name="connsiteY288" fmla="*/ 786887 h 1166887"/>
                <a:gd name="connsiteX289" fmla="*/ 1582846 w 3024845"/>
                <a:gd name="connsiteY289" fmla="*/ 786887 h 1166887"/>
                <a:gd name="connsiteX290" fmla="*/ 1582846 w 3024845"/>
                <a:gd name="connsiteY290" fmla="*/ 804182 h 1166887"/>
                <a:gd name="connsiteX291" fmla="*/ 1592182 w 3024845"/>
                <a:gd name="connsiteY291" fmla="*/ 805087 h 1166887"/>
                <a:gd name="connsiteX292" fmla="*/ 1605140 w 3024845"/>
                <a:gd name="connsiteY292" fmla="*/ 805087 h 1166887"/>
                <a:gd name="connsiteX293" fmla="*/ 1605140 w 3024845"/>
                <a:gd name="connsiteY293" fmla="*/ 789049 h 1166887"/>
                <a:gd name="connsiteX294" fmla="*/ 1673096 w 3024845"/>
                <a:gd name="connsiteY294" fmla="*/ 789049 h 1166887"/>
                <a:gd name="connsiteX295" fmla="*/ 1673096 w 3024845"/>
                <a:gd name="connsiteY295" fmla="*/ 703796 h 1166887"/>
                <a:gd name="connsiteX296" fmla="*/ 1745104 w 3024845"/>
                <a:gd name="connsiteY296" fmla="*/ 703796 h 1166887"/>
                <a:gd name="connsiteX297" fmla="*/ 1745104 w 3024845"/>
                <a:gd name="connsiteY297" fmla="*/ 782564 h 1166887"/>
                <a:gd name="connsiteX298" fmla="*/ 1747008 w 3024845"/>
                <a:gd name="connsiteY298" fmla="*/ 782564 h 1166887"/>
                <a:gd name="connsiteX299" fmla="*/ 1748250 w 3024845"/>
                <a:gd name="connsiteY299" fmla="*/ 805087 h 1166887"/>
                <a:gd name="connsiteX300" fmla="*/ 1757926 w 3024845"/>
                <a:gd name="connsiteY300" fmla="*/ 805087 h 1166887"/>
                <a:gd name="connsiteX301" fmla="*/ 1759168 w 3024845"/>
                <a:gd name="connsiteY301" fmla="*/ 782564 h 1166887"/>
                <a:gd name="connsiteX302" fmla="*/ 1765248 w 3024845"/>
                <a:gd name="connsiteY302" fmla="*/ 782564 h 1166887"/>
                <a:gd name="connsiteX303" fmla="*/ 1766490 w 3024845"/>
                <a:gd name="connsiteY303" fmla="*/ 805087 h 1166887"/>
                <a:gd name="connsiteX304" fmla="*/ 1817112 w 3024845"/>
                <a:gd name="connsiteY304" fmla="*/ 805087 h 1166887"/>
                <a:gd name="connsiteX305" fmla="*/ 1817112 w 3024845"/>
                <a:gd name="connsiteY305" fmla="*/ 642059 h 1166887"/>
                <a:gd name="connsiteX306" fmla="*/ 2014439 w 3024845"/>
                <a:gd name="connsiteY306" fmla="*/ 642059 h 1166887"/>
                <a:gd name="connsiteX307" fmla="*/ 2014439 w 3024845"/>
                <a:gd name="connsiteY307" fmla="*/ 805087 h 1166887"/>
                <a:gd name="connsiteX308" fmla="*/ 2033136 w 3024845"/>
                <a:gd name="connsiteY308" fmla="*/ 805087 h 1166887"/>
                <a:gd name="connsiteX309" fmla="*/ 2033136 w 3024845"/>
                <a:gd name="connsiteY309" fmla="*/ 722394 h 1166887"/>
                <a:gd name="connsiteX310" fmla="*/ 2128256 w 3024845"/>
                <a:gd name="connsiteY310" fmla="*/ 722394 h 1166887"/>
                <a:gd name="connsiteX311" fmla="*/ 2140186 w 3024845"/>
                <a:gd name="connsiteY311" fmla="*/ 404253 h 1166887"/>
                <a:gd name="connsiteX312" fmla="*/ 2128026 w 3024845"/>
                <a:gd name="connsiteY312" fmla="*/ 382635 h 1166887"/>
                <a:gd name="connsiteX313" fmla="*/ 2121946 w 3024845"/>
                <a:gd name="connsiteY313" fmla="*/ 378311 h 1166887"/>
                <a:gd name="connsiteX314" fmla="*/ 2130053 w 3024845"/>
                <a:gd name="connsiteY314" fmla="*/ 354532 h 1166887"/>
                <a:gd name="connsiteX315" fmla="*/ 2130053 w 3024845"/>
                <a:gd name="connsiteY315" fmla="*/ 337238 h 1166887"/>
                <a:gd name="connsiteX316" fmla="*/ 2144240 w 3024845"/>
                <a:gd name="connsiteY316" fmla="*/ 337238 h 1166887"/>
                <a:gd name="connsiteX317" fmla="*/ 2144240 w 3024845"/>
                <a:gd name="connsiteY317" fmla="*/ 315620 h 1166887"/>
                <a:gd name="connsiteX318" fmla="*/ 2146266 w 3024845"/>
                <a:gd name="connsiteY318" fmla="*/ 311296 h 1166887"/>
                <a:gd name="connsiteX319" fmla="*/ 2146266 w 3024845"/>
                <a:gd name="connsiteY319" fmla="*/ 233472 h 1166887"/>
                <a:gd name="connsiteX320" fmla="*/ 2144240 w 3024845"/>
                <a:gd name="connsiteY320" fmla="*/ 226987 h 1166887"/>
                <a:gd name="connsiteX321" fmla="*/ 2150320 w 3024845"/>
                <a:gd name="connsiteY321" fmla="*/ 220501 h 1166887"/>
                <a:gd name="connsiteX322" fmla="*/ 2150320 w 3024845"/>
                <a:gd name="connsiteY322" fmla="*/ 162133 h 1166887"/>
                <a:gd name="connsiteX323" fmla="*/ 2152346 w 3024845"/>
                <a:gd name="connsiteY323" fmla="*/ 157810 h 1166887"/>
                <a:gd name="connsiteX324" fmla="*/ 2152346 w 3024845"/>
                <a:gd name="connsiteY324" fmla="*/ 101604 h 1166887"/>
                <a:gd name="connsiteX325" fmla="*/ 2154373 w 3024845"/>
                <a:gd name="connsiteY325" fmla="*/ 82148 h 1166887"/>
                <a:gd name="connsiteX326" fmla="*/ 2158427 w 3024845"/>
                <a:gd name="connsiteY326" fmla="*/ 99442 h 1166887"/>
                <a:gd name="connsiteX327" fmla="*/ 2160453 w 3024845"/>
                <a:gd name="connsiteY327" fmla="*/ 157810 h 1166887"/>
                <a:gd name="connsiteX328" fmla="*/ 2162480 w 3024845"/>
                <a:gd name="connsiteY328" fmla="*/ 220501 h 1166887"/>
                <a:gd name="connsiteX329" fmla="*/ 2168560 w 3024845"/>
                <a:gd name="connsiteY329" fmla="*/ 226987 h 1166887"/>
                <a:gd name="connsiteX330" fmla="*/ 2166533 w 3024845"/>
                <a:gd name="connsiteY330" fmla="*/ 233472 h 1166887"/>
                <a:gd name="connsiteX331" fmla="*/ 2166533 w 3024845"/>
                <a:gd name="connsiteY331" fmla="*/ 311296 h 1166887"/>
                <a:gd name="connsiteX332" fmla="*/ 2168560 w 3024845"/>
                <a:gd name="connsiteY332" fmla="*/ 315620 h 1166887"/>
                <a:gd name="connsiteX333" fmla="*/ 2168560 w 3024845"/>
                <a:gd name="connsiteY333" fmla="*/ 337238 h 1166887"/>
                <a:gd name="connsiteX334" fmla="*/ 2182747 w 3024845"/>
                <a:gd name="connsiteY334" fmla="*/ 337238 h 1166887"/>
                <a:gd name="connsiteX335" fmla="*/ 2182747 w 3024845"/>
                <a:gd name="connsiteY335" fmla="*/ 354532 h 1166887"/>
                <a:gd name="connsiteX336" fmla="*/ 2190854 w 3024845"/>
                <a:gd name="connsiteY336" fmla="*/ 378311 h 1166887"/>
                <a:gd name="connsiteX337" fmla="*/ 2184774 w 3024845"/>
                <a:gd name="connsiteY337" fmla="*/ 382635 h 1166887"/>
                <a:gd name="connsiteX338" fmla="*/ 2172613 w 3024845"/>
                <a:gd name="connsiteY338" fmla="*/ 404253 h 1166887"/>
                <a:gd name="connsiteX339" fmla="*/ 2180720 w 3024845"/>
                <a:gd name="connsiteY339" fmla="*/ 657181 h 1166887"/>
                <a:gd name="connsiteX340" fmla="*/ 2245574 w 3024845"/>
                <a:gd name="connsiteY340" fmla="*/ 657181 h 1166887"/>
                <a:gd name="connsiteX341" fmla="*/ 2245574 w 3024845"/>
                <a:gd name="connsiteY341" fmla="*/ 732843 h 1166887"/>
                <a:gd name="connsiteX342" fmla="*/ 2253681 w 3024845"/>
                <a:gd name="connsiteY342" fmla="*/ 732843 h 1166887"/>
                <a:gd name="connsiteX343" fmla="*/ 2255708 w 3024845"/>
                <a:gd name="connsiteY343" fmla="*/ 726358 h 1166887"/>
                <a:gd name="connsiteX344" fmla="*/ 2261788 w 3024845"/>
                <a:gd name="connsiteY344" fmla="*/ 726358 h 1166887"/>
                <a:gd name="connsiteX345" fmla="*/ 2263815 w 3024845"/>
                <a:gd name="connsiteY345" fmla="*/ 735005 h 1166887"/>
                <a:gd name="connsiteX346" fmla="*/ 2275975 w 3024845"/>
                <a:gd name="connsiteY346" fmla="*/ 735005 h 1166887"/>
                <a:gd name="connsiteX347" fmla="*/ 2275975 w 3024845"/>
                <a:gd name="connsiteY347" fmla="*/ 728519 h 1166887"/>
                <a:gd name="connsiteX348" fmla="*/ 2298268 w 3024845"/>
                <a:gd name="connsiteY348" fmla="*/ 728519 h 1166887"/>
                <a:gd name="connsiteX349" fmla="*/ 2298268 w 3024845"/>
                <a:gd name="connsiteY349" fmla="*/ 735005 h 1166887"/>
                <a:gd name="connsiteX350" fmla="*/ 2318535 w 3024845"/>
                <a:gd name="connsiteY350" fmla="*/ 735005 h 1166887"/>
                <a:gd name="connsiteX351" fmla="*/ 2318535 w 3024845"/>
                <a:gd name="connsiteY351" fmla="*/ 780402 h 1166887"/>
                <a:gd name="connsiteX352" fmla="*/ 2332722 w 3024845"/>
                <a:gd name="connsiteY352" fmla="*/ 780402 h 1166887"/>
                <a:gd name="connsiteX353" fmla="*/ 2332722 w 3024845"/>
                <a:gd name="connsiteY353" fmla="*/ 767431 h 1166887"/>
                <a:gd name="connsiteX354" fmla="*/ 2348936 w 3024845"/>
                <a:gd name="connsiteY354" fmla="*/ 767431 h 1166887"/>
                <a:gd name="connsiteX355" fmla="*/ 2348936 w 3024845"/>
                <a:gd name="connsiteY355" fmla="*/ 588004 h 1166887"/>
                <a:gd name="connsiteX356" fmla="*/ 2355016 w 3024845"/>
                <a:gd name="connsiteY356" fmla="*/ 581518 h 1166887"/>
                <a:gd name="connsiteX357" fmla="*/ 2427977 w 3024845"/>
                <a:gd name="connsiteY357" fmla="*/ 581518 h 1166887"/>
                <a:gd name="connsiteX358" fmla="*/ 2427977 w 3024845"/>
                <a:gd name="connsiteY358" fmla="*/ 590166 h 1166887"/>
                <a:gd name="connsiteX359" fmla="*/ 2438110 w 3024845"/>
                <a:gd name="connsiteY359" fmla="*/ 590166 h 1166887"/>
                <a:gd name="connsiteX360" fmla="*/ 2438110 w 3024845"/>
                <a:gd name="connsiteY360" fmla="*/ 704740 h 1166887"/>
                <a:gd name="connsiteX361" fmla="*/ 2460404 w 3024845"/>
                <a:gd name="connsiteY361" fmla="*/ 704740 h 1166887"/>
                <a:gd name="connsiteX362" fmla="*/ 2460404 w 3024845"/>
                <a:gd name="connsiteY362" fmla="*/ 637725 h 1166887"/>
                <a:gd name="connsiteX363" fmla="*/ 2486751 w 3024845"/>
                <a:gd name="connsiteY363" fmla="*/ 637725 h 1166887"/>
                <a:gd name="connsiteX364" fmla="*/ 2490804 w 3024845"/>
                <a:gd name="connsiteY364" fmla="*/ 633401 h 1166887"/>
                <a:gd name="connsiteX365" fmla="*/ 2498911 w 3024845"/>
                <a:gd name="connsiteY365" fmla="*/ 633401 h 1166887"/>
                <a:gd name="connsiteX366" fmla="*/ 2502964 w 3024845"/>
                <a:gd name="connsiteY366" fmla="*/ 637725 h 1166887"/>
                <a:gd name="connsiteX367" fmla="*/ 2525258 w 3024845"/>
                <a:gd name="connsiteY367" fmla="*/ 637725 h 1166887"/>
                <a:gd name="connsiteX368" fmla="*/ 2525258 w 3024845"/>
                <a:gd name="connsiteY368" fmla="*/ 520989 h 1166887"/>
                <a:gd name="connsiteX369" fmla="*/ 2582005 w 3024845"/>
                <a:gd name="connsiteY369" fmla="*/ 510180 h 1166887"/>
                <a:gd name="connsiteX370" fmla="*/ 2582005 w 3024845"/>
                <a:gd name="connsiteY370" fmla="*/ 511261 h 1166887"/>
                <a:gd name="connsiteX371" fmla="*/ 2582005 w 3024845"/>
                <a:gd name="connsiteY371" fmla="*/ 518827 h 1166887"/>
                <a:gd name="connsiteX372" fmla="*/ 2608352 w 3024845"/>
                <a:gd name="connsiteY372" fmla="*/ 518827 h 1166887"/>
                <a:gd name="connsiteX373" fmla="*/ 2608352 w 3024845"/>
                <a:gd name="connsiteY373" fmla="*/ 773917 h 1166887"/>
                <a:gd name="connsiteX374" fmla="*/ 2630646 w 3024845"/>
                <a:gd name="connsiteY374" fmla="*/ 773917 h 1166887"/>
                <a:gd name="connsiteX375" fmla="*/ 2630646 w 3024845"/>
                <a:gd name="connsiteY375" fmla="*/ 769593 h 1166887"/>
                <a:gd name="connsiteX376" fmla="*/ 2642806 w 3024845"/>
                <a:gd name="connsiteY376" fmla="*/ 769593 h 1166887"/>
                <a:gd name="connsiteX377" fmla="*/ 2642806 w 3024845"/>
                <a:gd name="connsiteY377" fmla="*/ 773917 h 1166887"/>
                <a:gd name="connsiteX378" fmla="*/ 2667126 w 3024845"/>
                <a:gd name="connsiteY378" fmla="*/ 773917 h 1166887"/>
                <a:gd name="connsiteX379" fmla="*/ 2667126 w 3024845"/>
                <a:gd name="connsiteY379" fmla="*/ 760946 h 1166887"/>
                <a:gd name="connsiteX380" fmla="*/ 2695500 w 3024845"/>
                <a:gd name="connsiteY380" fmla="*/ 760946 h 1166887"/>
                <a:gd name="connsiteX381" fmla="*/ 2707660 w 3024845"/>
                <a:gd name="connsiteY381" fmla="*/ 756622 h 1166887"/>
                <a:gd name="connsiteX382" fmla="*/ 2727927 w 3024845"/>
                <a:gd name="connsiteY382" fmla="*/ 760946 h 1166887"/>
                <a:gd name="connsiteX383" fmla="*/ 2727927 w 3024845"/>
                <a:gd name="connsiteY383" fmla="*/ 743652 h 1166887"/>
                <a:gd name="connsiteX384" fmla="*/ 2736034 w 3024845"/>
                <a:gd name="connsiteY384" fmla="*/ 743652 h 1166887"/>
                <a:gd name="connsiteX385" fmla="*/ 2736034 w 3024845"/>
                <a:gd name="connsiteY385" fmla="*/ 730681 h 1166887"/>
                <a:gd name="connsiteX386" fmla="*/ 2792781 w 3024845"/>
                <a:gd name="connsiteY386" fmla="*/ 730681 h 1166887"/>
                <a:gd name="connsiteX387" fmla="*/ 2792781 w 3024845"/>
                <a:gd name="connsiteY387" fmla="*/ 700416 h 1166887"/>
                <a:gd name="connsiteX388" fmla="*/ 2811021 w 3024845"/>
                <a:gd name="connsiteY388" fmla="*/ 700416 h 1166887"/>
                <a:gd name="connsiteX389" fmla="*/ 2811021 w 3024845"/>
                <a:gd name="connsiteY389" fmla="*/ 693931 h 1166887"/>
                <a:gd name="connsiteX390" fmla="*/ 2823181 w 3024845"/>
                <a:gd name="connsiteY390" fmla="*/ 693931 h 1166887"/>
                <a:gd name="connsiteX391" fmla="*/ 2823181 w 3024845"/>
                <a:gd name="connsiteY391" fmla="*/ 700416 h 1166887"/>
                <a:gd name="connsiteX392" fmla="*/ 2839395 w 3024845"/>
                <a:gd name="connsiteY392" fmla="*/ 700416 h 1166887"/>
                <a:gd name="connsiteX393" fmla="*/ 2839395 w 3024845"/>
                <a:gd name="connsiteY393" fmla="*/ 750137 h 1166887"/>
                <a:gd name="connsiteX394" fmla="*/ 2871822 w 3024845"/>
                <a:gd name="connsiteY394" fmla="*/ 750137 h 1166887"/>
                <a:gd name="connsiteX395" fmla="*/ 2871822 w 3024845"/>
                <a:gd name="connsiteY395" fmla="*/ 724196 h 1166887"/>
                <a:gd name="connsiteX396" fmla="*/ 2910329 w 3024845"/>
                <a:gd name="connsiteY396" fmla="*/ 724196 h 1166887"/>
                <a:gd name="connsiteX397" fmla="*/ 2910329 w 3024845"/>
                <a:gd name="connsiteY397" fmla="*/ 693931 h 1166887"/>
                <a:gd name="connsiteX398" fmla="*/ 2958970 w 3024845"/>
                <a:gd name="connsiteY398" fmla="*/ 693931 h 1166887"/>
                <a:gd name="connsiteX399" fmla="*/ 2958970 w 3024845"/>
                <a:gd name="connsiteY399" fmla="*/ 805087 h 1166887"/>
                <a:gd name="connsiteX400" fmla="*/ 2958970 w 3024845"/>
                <a:gd name="connsiteY400" fmla="*/ 818866 h 1166887"/>
                <a:gd name="connsiteX401" fmla="*/ 3024845 w 3024845"/>
                <a:gd name="connsiteY401" fmla="*/ 818866 h 1166887"/>
                <a:gd name="connsiteX402" fmla="*/ 3024845 w 3024845"/>
                <a:gd name="connsiteY402" fmla="*/ 1160647 h 1166887"/>
                <a:gd name="connsiteX403" fmla="*/ 145862 w 3024845"/>
                <a:gd name="connsiteY403" fmla="*/ 1160647 h 1166887"/>
                <a:gd name="connsiteX404" fmla="*/ 2054 w 3024845"/>
                <a:gd name="connsiteY404" fmla="*/ 1166887 h 1166887"/>
                <a:gd name="connsiteX405" fmla="*/ 0 w 3024845"/>
                <a:gd name="connsiteY405" fmla="*/ 724196 h 1166887"/>
                <a:gd name="connsiteX406" fmla="*/ 20267 w 3024845"/>
                <a:gd name="connsiteY406" fmla="*/ 724196 h 1166887"/>
                <a:gd name="connsiteX407" fmla="*/ 20774 w 3024845"/>
                <a:gd name="connsiteY407" fmla="*/ 723115 h 1166887"/>
                <a:gd name="connsiteX408" fmla="*/ 24320 w 3024845"/>
                <a:gd name="connsiteY408" fmla="*/ 715549 h 1166887"/>
                <a:gd name="connsiteX409" fmla="*/ 26094 w 3024845"/>
                <a:gd name="connsiteY409" fmla="*/ 715819 h 1166887"/>
                <a:gd name="connsiteX410" fmla="*/ 38507 w 3024845"/>
                <a:gd name="connsiteY410" fmla="*/ 717710 h 1166887"/>
                <a:gd name="connsiteX411" fmla="*/ 39014 w 3024845"/>
                <a:gd name="connsiteY411" fmla="*/ 719062 h 1166887"/>
                <a:gd name="connsiteX412" fmla="*/ 42560 w 3024845"/>
                <a:gd name="connsiteY412" fmla="*/ 728519 h 1166887"/>
                <a:gd name="connsiteX413" fmla="*/ 68907 w 3024845"/>
                <a:gd name="connsiteY413" fmla="*/ 730681 h 1166887"/>
                <a:gd name="connsiteX414" fmla="*/ 68907 w 3024845"/>
                <a:gd name="connsiteY414" fmla="*/ 607460 h 1166887"/>
                <a:gd name="connsiteX415" fmla="*/ 70934 w 3024845"/>
                <a:gd name="connsiteY415" fmla="*/ 607460 h 1166887"/>
                <a:gd name="connsiteX416" fmla="*/ 85121 w 3024845"/>
                <a:gd name="connsiteY416" fmla="*/ 607460 h 1166887"/>
                <a:gd name="connsiteX417" fmla="*/ 85121 w 3024845"/>
                <a:gd name="connsiteY417" fmla="*/ 471268 h 1166887"/>
                <a:gd name="connsiteX418" fmla="*/ 86894 w 3024845"/>
                <a:gd name="connsiteY418" fmla="*/ 471268 h 1166887"/>
                <a:gd name="connsiteX419" fmla="*/ 99308 w 3024845"/>
                <a:gd name="connsiteY419" fmla="*/ 471268 h 1166887"/>
                <a:gd name="connsiteX420" fmla="*/ 99308 w 3024845"/>
                <a:gd name="connsiteY420" fmla="*/ 356694 h 1166887"/>
                <a:gd name="connsiteX421" fmla="*/ 103361 w 3024845"/>
                <a:gd name="connsiteY421" fmla="*/ 328590 h 1166887"/>
                <a:gd name="connsiteX422" fmla="*/ 105388 w 3024845"/>
                <a:gd name="connsiteY422" fmla="*/ 328590 h 1166887"/>
                <a:gd name="connsiteX423" fmla="*/ 119575 w 3024845"/>
                <a:gd name="connsiteY423" fmla="*/ 328590 h 1166887"/>
                <a:gd name="connsiteX424" fmla="*/ 156055 w 3024845"/>
                <a:gd name="connsiteY424" fmla="*/ 246443 h 1166887"/>
                <a:gd name="connsiteX425" fmla="*/ 160109 w 3024845"/>
                <a:gd name="connsiteY425" fmla="*/ 0 h 116688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145862 w 3024845"/>
                <a:gd name="connsiteY403" fmla="*/ 1160647 h 1160647"/>
                <a:gd name="connsiteX404" fmla="*/ 2054 w 3024845"/>
                <a:gd name="connsiteY404" fmla="*/ 1158314 h 1160647"/>
                <a:gd name="connsiteX405" fmla="*/ 0 w 3024845"/>
                <a:gd name="connsiteY405" fmla="*/ 724196 h 1160647"/>
                <a:gd name="connsiteX406" fmla="*/ 20267 w 3024845"/>
                <a:gd name="connsiteY406" fmla="*/ 724196 h 1160647"/>
                <a:gd name="connsiteX407" fmla="*/ 20774 w 3024845"/>
                <a:gd name="connsiteY407" fmla="*/ 723115 h 1160647"/>
                <a:gd name="connsiteX408" fmla="*/ 24320 w 3024845"/>
                <a:gd name="connsiteY408" fmla="*/ 715549 h 1160647"/>
                <a:gd name="connsiteX409" fmla="*/ 26094 w 3024845"/>
                <a:gd name="connsiteY409" fmla="*/ 715819 h 1160647"/>
                <a:gd name="connsiteX410" fmla="*/ 38507 w 3024845"/>
                <a:gd name="connsiteY410" fmla="*/ 717710 h 1160647"/>
                <a:gd name="connsiteX411" fmla="*/ 39014 w 3024845"/>
                <a:gd name="connsiteY411" fmla="*/ 719062 h 1160647"/>
                <a:gd name="connsiteX412" fmla="*/ 42560 w 3024845"/>
                <a:gd name="connsiteY412" fmla="*/ 728519 h 1160647"/>
                <a:gd name="connsiteX413" fmla="*/ 68907 w 3024845"/>
                <a:gd name="connsiteY413" fmla="*/ 730681 h 1160647"/>
                <a:gd name="connsiteX414" fmla="*/ 68907 w 3024845"/>
                <a:gd name="connsiteY414" fmla="*/ 607460 h 1160647"/>
                <a:gd name="connsiteX415" fmla="*/ 70934 w 3024845"/>
                <a:gd name="connsiteY415" fmla="*/ 607460 h 1160647"/>
                <a:gd name="connsiteX416" fmla="*/ 85121 w 3024845"/>
                <a:gd name="connsiteY416" fmla="*/ 607460 h 1160647"/>
                <a:gd name="connsiteX417" fmla="*/ 85121 w 3024845"/>
                <a:gd name="connsiteY417" fmla="*/ 471268 h 1160647"/>
                <a:gd name="connsiteX418" fmla="*/ 86894 w 3024845"/>
                <a:gd name="connsiteY418" fmla="*/ 471268 h 1160647"/>
                <a:gd name="connsiteX419" fmla="*/ 99308 w 3024845"/>
                <a:gd name="connsiteY419" fmla="*/ 471268 h 1160647"/>
                <a:gd name="connsiteX420" fmla="*/ 99308 w 3024845"/>
                <a:gd name="connsiteY420" fmla="*/ 356694 h 1160647"/>
                <a:gd name="connsiteX421" fmla="*/ 103361 w 3024845"/>
                <a:gd name="connsiteY421" fmla="*/ 328590 h 1160647"/>
                <a:gd name="connsiteX422" fmla="*/ 105388 w 3024845"/>
                <a:gd name="connsiteY422" fmla="*/ 328590 h 1160647"/>
                <a:gd name="connsiteX423" fmla="*/ 119575 w 3024845"/>
                <a:gd name="connsiteY423" fmla="*/ 328590 h 1160647"/>
                <a:gd name="connsiteX424" fmla="*/ 156055 w 3024845"/>
                <a:gd name="connsiteY424" fmla="*/ 246443 h 1160647"/>
                <a:gd name="connsiteX425" fmla="*/ 160109 w 3024845"/>
                <a:gd name="connsiteY425"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60109 w 3024845"/>
                <a:gd name="connsiteY0" fmla="*/ 0 h 1160647"/>
                <a:gd name="connsiteX1" fmla="*/ 162135 w 3024845"/>
                <a:gd name="connsiteY1" fmla="*/ 246443 h 1160647"/>
                <a:gd name="connsiteX2" fmla="*/ 200642 w 3024845"/>
                <a:gd name="connsiteY2" fmla="*/ 326429 h 1160647"/>
                <a:gd name="connsiteX3" fmla="*/ 202669 w 3024845"/>
                <a:gd name="connsiteY3" fmla="*/ 326429 h 1160647"/>
                <a:gd name="connsiteX4" fmla="*/ 216856 w 3024845"/>
                <a:gd name="connsiteY4" fmla="*/ 326429 h 1160647"/>
                <a:gd name="connsiteX5" fmla="*/ 216856 w 3024845"/>
                <a:gd name="connsiteY5" fmla="*/ 350208 h 1160647"/>
                <a:gd name="connsiteX6" fmla="*/ 217363 w 3024845"/>
                <a:gd name="connsiteY6" fmla="*/ 351019 h 1160647"/>
                <a:gd name="connsiteX7" fmla="*/ 220909 w 3024845"/>
                <a:gd name="connsiteY7" fmla="*/ 356694 h 1160647"/>
                <a:gd name="connsiteX8" fmla="*/ 220909 w 3024845"/>
                <a:gd name="connsiteY8" fmla="*/ 471268 h 1160647"/>
                <a:gd name="connsiteX9" fmla="*/ 223189 w 3024845"/>
                <a:gd name="connsiteY9" fmla="*/ 471268 h 1160647"/>
                <a:gd name="connsiteX10" fmla="*/ 239150 w 3024845"/>
                <a:gd name="connsiteY10" fmla="*/ 471268 h 1160647"/>
                <a:gd name="connsiteX11" fmla="*/ 239150 w 3024845"/>
                <a:gd name="connsiteY11" fmla="*/ 611783 h 1160647"/>
                <a:gd name="connsiteX12" fmla="*/ 240670 w 3024845"/>
                <a:gd name="connsiteY12" fmla="*/ 611513 h 1160647"/>
                <a:gd name="connsiteX13" fmla="*/ 251310 w 3024845"/>
                <a:gd name="connsiteY13" fmla="*/ 609622 h 1160647"/>
                <a:gd name="connsiteX14" fmla="*/ 249283 w 3024845"/>
                <a:gd name="connsiteY14" fmla="*/ 698254 h 1160647"/>
                <a:gd name="connsiteX15" fmla="*/ 250803 w 3024845"/>
                <a:gd name="connsiteY15" fmla="*/ 698525 h 1160647"/>
                <a:gd name="connsiteX16" fmla="*/ 261443 w 3024845"/>
                <a:gd name="connsiteY16" fmla="*/ 700416 h 1160647"/>
                <a:gd name="connsiteX17" fmla="*/ 261696 w 3024845"/>
                <a:gd name="connsiteY17" fmla="*/ 701227 h 1160647"/>
                <a:gd name="connsiteX18" fmla="*/ 263470 w 3024845"/>
                <a:gd name="connsiteY18" fmla="*/ 706902 h 1160647"/>
                <a:gd name="connsiteX19" fmla="*/ 264230 w 3024845"/>
                <a:gd name="connsiteY19" fmla="*/ 704470 h 1160647"/>
                <a:gd name="connsiteX20" fmla="*/ 269550 w 3024845"/>
                <a:gd name="connsiteY20" fmla="*/ 687446 h 1160647"/>
                <a:gd name="connsiteX21" fmla="*/ 271323 w 3024845"/>
                <a:gd name="connsiteY21" fmla="*/ 687446 h 1160647"/>
                <a:gd name="connsiteX22" fmla="*/ 283737 w 3024845"/>
                <a:gd name="connsiteY22" fmla="*/ 687446 h 1160647"/>
                <a:gd name="connsiteX23" fmla="*/ 283737 w 3024845"/>
                <a:gd name="connsiteY23" fmla="*/ 719872 h 1160647"/>
                <a:gd name="connsiteX24" fmla="*/ 284750 w 3024845"/>
                <a:gd name="connsiteY24" fmla="*/ 720413 h 1160647"/>
                <a:gd name="connsiteX25" fmla="*/ 291844 w 3024845"/>
                <a:gd name="connsiteY25" fmla="*/ 724196 h 1160647"/>
                <a:gd name="connsiteX26" fmla="*/ 291844 w 3024845"/>
                <a:gd name="connsiteY26" fmla="*/ 725547 h 1160647"/>
                <a:gd name="connsiteX27" fmla="*/ 291844 w 3024845"/>
                <a:gd name="connsiteY27" fmla="*/ 735005 h 1160647"/>
                <a:gd name="connsiteX28" fmla="*/ 336431 w 3024845"/>
                <a:gd name="connsiteY28" fmla="*/ 735005 h 1160647"/>
                <a:gd name="connsiteX29" fmla="*/ 336431 w 3024845"/>
                <a:gd name="connsiteY29" fmla="*/ 736086 h 1160647"/>
                <a:gd name="connsiteX30" fmla="*/ 336431 w 3024845"/>
                <a:gd name="connsiteY30" fmla="*/ 743652 h 1160647"/>
                <a:gd name="connsiteX31" fmla="*/ 338457 w 3024845"/>
                <a:gd name="connsiteY31" fmla="*/ 743652 h 1160647"/>
                <a:gd name="connsiteX32" fmla="*/ 352644 w 3024845"/>
                <a:gd name="connsiteY32" fmla="*/ 743652 h 1160647"/>
                <a:gd name="connsiteX33" fmla="*/ 352644 w 3024845"/>
                <a:gd name="connsiteY33" fmla="*/ 713387 h 1160647"/>
                <a:gd name="connsiteX34" fmla="*/ 397231 w 3024845"/>
                <a:gd name="connsiteY34" fmla="*/ 713387 h 1160647"/>
                <a:gd name="connsiteX35" fmla="*/ 397231 w 3024845"/>
                <a:gd name="connsiteY35" fmla="*/ 712036 h 1160647"/>
                <a:gd name="connsiteX36" fmla="*/ 397231 w 3024845"/>
                <a:gd name="connsiteY36" fmla="*/ 702578 h 1160647"/>
                <a:gd name="connsiteX37" fmla="*/ 398245 w 3024845"/>
                <a:gd name="connsiteY37" fmla="*/ 702578 h 1160647"/>
                <a:gd name="connsiteX38" fmla="*/ 405338 w 3024845"/>
                <a:gd name="connsiteY38" fmla="*/ 702578 h 1160647"/>
                <a:gd name="connsiteX39" fmla="*/ 405338 w 3024845"/>
                <a:gd name="connsiteY39" fmla="*/ 700687 h 1160647"/>
                <a:gd name="connsiteX40" fmla="*/ 405338 w 3024845"/>
                <a:gd name="connsiteY40" fmla="*/ 687446 h 1160647"/>
                <a:gd name="connsiteX41" fmla="*/ 406098 w 3024845"/>
                <a:gd name="connsiteY41" fmla="*/ 687446 h 1160647"/>
                <a:gd name="connsiteX42" fmla="*/ 411418 w 3024845"/>
                <a:gd name="connsiteY42" fmla="*/ 687446 h 1160647"/>
                <a:gd name="connsiteX43" fmla="*/ 411418 w 3024845"/>
                <a:gd name="connsiteY43" fmla="*/ 686365 h 1160647"/>
                <a:gd name="connsiteX44" fmla="*/ 411418 w 3024845"/>
                <a:gd name="connsiteY44" fmla="*/ 678798 h 1160647"/>
                <a:gd name="connsiteX45" fmla="*/ 413445 w 3024845"/>
                <a:gd name="connsiteY45" fmla="*/ 678798 h 1160647"/>
                <a:gd name="connsiteX46" fmla="*/ 427632 w 3024845"/>
                <a:gd name="connsiteY46" fmla="*/ 678798 h 1160647"/>
                <a:gd name="connsiteX47" fmla="*/ 427632 w 3024845"/>
                <a:gd name="connsiteY47" fmla="*/ 679879 h 1160647"/>
                <a:gd name="connsiteX48" fmla="*/ 427632 w 3024845"/>
                <a:gd name="connsiteY48" fmla="*/ 687446 h 1160647"/>
                <a:gd name="connsiteX49" fmla="*/ 449925 w 3024845"/>
                <a:gd name="connsiteY49" fmla="*/ 687446 h 1160647"/>
                <a:gd name="connsiteX50" fmla="*/ 449925 w 3024845"/>
                <a:gd name="connsiteY50" fmla="*/ 685554 h 1160647"/>
                <a:gd name="connsiteX51" fmla="*/ 449925 w 3024845"/>
                <a:gd name="connsiteY51" fmla="*/ 672313 h 1160647"/>
                <a:gd name="connsiteX52" fmla="*/ 451699 w 3024845"/>
                <a:gd name="connsiteY52" fmla="*/ 672313 h 1160647"/>
                <a:gd name="connsiteX53" fmla="*/ 464112 w 3024845"/>
                <a:gd name="connsiteY53" fmla="*/ 672313 h 1160647"/>
                <a:gd name="connsiteX54" fmla="*/ 464112 w 3024845"/>
                <a:gd name="connsiteY54" fmla="*/ 696093 h 1160647"/>
                <a:gd name="connsiteX55" fmla="*/ 465126 w 3024845"/>
                <a:gd name="connsiteY55" fmla="*/ 696093 h 1160647"/>
                <a:gd name="connsiteX56" fmla="*/ 472219 w 3024845"/>
                <a:gd name="connsiteY56" fmla="*/ 696093 h 1160647"/>
                <a:gd name="connsiteX57" fmla="*/ 472219 w 3024845"/>
                <a:gd name="connsiteY57" fmla="*/ 695012 h 1160647"/>
                <a:gd name="connsiteX58" fmla="*/ 472219 w 3024845"/>
                <a:gd name="connsiteY58" fmla="*/ 687446 h 1160647"/>
                <a:gd name="connsiteX59" fmla="*/ 473992 w 3024845"/>
                <a:gd name="connsiteY59" fmla="*/ 687446 h 1160647"/>
                <a:gd name="connsiteX60" fmla="*/ 486406 w 3024845"/>
                <a:gd name="connsiteY60" fmla="*/ 687446 h 1160647"/>
                <a:gd name="connsiteX61" fmla="*/ 486406 w 3024845"/>
                <a:gd name="connsiteY61" fmla="*/ 713387 h 1160647"/>
                <a:gd name="connsiteX62" fmla="*/ 488433 w 3024845"/>
                <a:gd name="connsiteY62" fmla="*/ 713387 h 1160647"/>
                <a:gd name="connsiteX63" fmla="*/ 502619 w 3024845"/>
                <a:gd name="connsiteY63" fmla="*/ 713387 h 1160647"/>
                <a:gd name="connsiteX64" fmla="*/ 502619 w 3024845"/>
                <a:gd name="connsiteY64" fmla="*/ 715008 h 1160647"/>
                <a:gd name="connsiteX65" fmla="*/ 502619 w 3024845"/>
                <a:gd name="connsiteY65" fmla="*/ 726358 h 1160647"/>
                <a:gd name="connsiteX66" fmla="*/ 503379 w 3024845"/>
                <a:gd name="connsiteY66" fmla="*/ 726358 h 1160647"/>
                <a:gd name="connsiteX67" fmla="*/ 508700 w 3024845"/>
                <a:gd name="connsiteY67" fmla="*/ 726358 h 1160647"/>
                <a:gd name="connsiteX68" fmla="*/ 508700 w 3024845"/>
                <a:gd name="connsiteY68" fmla="*/ 725547 h 1160647"/>
                <a:gd name="connsiteX69" fmla="*/ 508700 w 3024845"/>
                <a:gd name="connsiteY69" fmla="*/ 719872 h 1160647"/>
                <a:gd name="connsiteX70" fmla="*/ 539100 w 3024845"/>
                <a:gd name="connsiteY70" fmla="*/ 719872 h 1160647"/>
                <a:gd name="connsiteX71" fmla="*/ 539100 w 3024845"/>
                <a:gd name="connsiteY71" fmla="*/ 743652 h 1160647"/>
                <a:gd name="connsiteX72" fmla="*/ 540113 w 3024845"/>
                <a:gd name="connsiteY72" fmla="*/ 743652 h 1160647"/>
                <a:gd name="connsiteX73" fmla="*/ 547207 w 3024845"/>
                <a:gd name="connsiteY73" fmla="*/ 743652 h 1160647"/>
                <a:gd name="connsiteX74" fmla="*/ 547207 w 3024845"/>
                <a:gd name="connsiteY74" fmla="*/ 744733 h 1160647"/>
                <a:gd name="connsiteX75" fmla="*/ 547207 w 3024845"/>
                <a:gd name="connsiteY75" fmla="*/ 752299 h 1160647"/>
                <a:gd name="connsiteX76" fmla="*/ 547967 w 3024845"/>
                <a:gd name="connsiteY76" fmla="*/ 752299 h 1160647"/>
                <a:gd name="connsiteX77" fmla="*/ 553287 w 3024845"/>
                <a:gd name="connsiteY77" fmla="*/ 752299 h 1160647"/>
                <a:gd name="connsiteX78" fmla="*/ 553287 w 3024845"/>
                <a:gd name="connsiteY78" fmla="*/ 750137 h 1160647"/>
                <a:gd name="connsiteX79" fmla="*/ 553287 w 3024845"/>
                <a:gd name="connsiteY79" fmla="*/ 735005 h 1160647"/>
                <a:gd name="connsiteX80" fmla="*/ 554300 w 3024845"/>
                <a:gd name="connsiteY80" fmla="*/ 735005 h 1160647"/>
                <a:gd name="connsiteX81" fmla="*/ 561394 w 3024845"/>
                <a:gd name="connsiteY81" fmla="*/ 735005 h 1160647"/>
                <a:gd name="connsiteX82" fmla="*/ 561394 w 3024845"/>
                <a:gd name="connsiteY82" fmla="*/ 736086 h 1160647"/>
                <a:gd name="connsiteX83" fmla="*/ 561394 w 3024845"/>
                <a:gd name="connsiteY83" fmla="*/ 743652 h 1160647"/>
                <a:gd name="connsiteX84" fmla="*/ 566714 w 3024845"/>
                <a:gd name="connsiteY84" fmla="*/ 741659 h 1160647"/>
                <a:gd name="connsiteX85" fmla="*/ 567474 w 3024845"/>
                <a:gd name="connsiteY85" fmla="*/ 740679 h 1160647"/>
                <a:gd name="connsiteX86" fmla="*/ 567474 w 3024845"/>
                <a:gd name="connsiteY86" fmla="*/ 735005 h 1160647"/>
                <a:gd name="connsiteX87" fmla="*/ 605981 w 3024845"/>
                <a:gd name="connsiteY87" fmla="*/ 735005 h 1160647"/>
                <a:gd name="connsiteX88" fmla="*/ 605981 w 3024845"/>
                <a:gd name="connsiteY88" fmla="*/ 758784 h 1160647"/>
                <a:gd name="connsiteX89" fmla="*/ 608007 w 3024845"/>
                <a:gd name="connsiteY89" fmla="*/ 758784 h 1160647"/>
                <a:gd name="connsiteX90" fmla="*/ 622194 w 3024845"/>
                <a:gd name="connsiteY90" fmla="*/ 758784 h 1160647"/>
                <a:gd name="connsiteX91" fmla="*/ 622194 w 3024845"/>
                <a:gd name="connsiteY91" fmla="*/ 759865 h 1160647"/>
                <a:gd name="connsiteX92" fmla="*/ 622194 w 3024845"/>
                <a:gd name="connsiteY92" fmla="*/ 767431 h 1160647"/>
                <a:gd name="connsiteX93" fmla="*/ 623968 w 3024845"/>
                <a:gd name="connsiteY93" fmla="*/ 767431 h 1160647"/>
                <a:gd name="connsiteX94" fmla="*/ 636381 w 3024845"/>
                <a:gd name="connsiteY94" fmla="*/ 767431 h 1160647"/>
                <a:gd name="connsiteX95" fmla="*/ 636381 w 3024845"/>
                <a:gd name="connsiteY95" fmla="*/ 743652 h 1160647"/>
                <a:gd name="connsiteX96" fmla="*/ 637394 w 3024845"/>
                <a:gd name="connsiteY96" fmla="*/ 743652 h 1160647"/>
                <a:gd name="connsiteX97" fmla="*/ 644488 w 3024845"/>
                <a:gd name="connsiteY97" fmla="*/ 743652 h 1160647"/>
                <a:gd name="connsiteX98" fmla="*/ 644488 w 3024845"/>
                <a:gd name="connsiteY98" fmla="*/ 711225 h 1160647"/>
                <a:gd name="connsiteX99" fmla="*/ 645501 w 3024845"/>
                <a:gd name="connsiteY99" fmla="*/ 711225 h 1160647"/>
                <a:gd name="connsiteX100" fmla="*/ 652595 w 3024845"/>
                <a:gd name="connsiteY100" fmla="*/ 711225 h 1160647"/>
                <a:gd name="connsiteX101" fmla="*/ 652595 w 3024845"/>
                <a:gd name="connsiteY101" fmla="*/ 709334 h 1160647"/>
                <a:gd name="connsiteX102" fmla="*/ 652595 w 3024845"/>
                <a:gd name="connsiteY102" fmla="*/ 696093 h 1160647"/>
                <a:gd name="connsiteX103" fmla="*/ 651328 w 3024845"/>
                <a:gd name="connsiteY103" fmla="*/ 694471 h 1160647"/>
                <a:gd name="connsiteX104" fmla="*/ 656648 w 3024845"/>
                <a:gd name="connsiteY104" fmla="*/ 683122 h 1160647"/>
                <a:gd name="connsiteX105" fmla="*/ 664755 w 3024845"/>
                <a:gd name="connsiteY105" fmla="*/ 711225 h 1160647"/>
                <a:gd name="connsiteX106" fmla="*/ 665515 w 3024845"/>
                <a:gd name="connsiteY106" fmla="*/ 711225 h 1160647"/>
                <a:gd name="connsiteX107" fmla="*/ 670835 w 3024845"/>
                <a:gd name="connsiteY107" fmla="*/ 711225 h 1160647"/>
                <a:gd name="connsiteX108" fmla="*/ 670835 w 3024845"/>
                <a:gd name="connsiteY108" fmla="*/ 605298 h 1160647"/>
                <a:gd name="connsiteX109" fmla="*/ 672355 w 3024845"/>
                <a:gd name="connsiteY109" fmla="*/ 605298 h 1160647"/>
                <a:gd name="connsiteX110" fmla="*/ 682995 w 3024845"/>
                <a:gd name="connsiteY110" fmla="*/ 605298 h 1160647"/>
                <a:gd name="connsiteX111" fmla="*/ 682995 w 3024845"/>
                <a:gd name="connsiteY111" fmla="*/ 557739 h 1160647"/>
                <a:gd name="connsiteX112" fmla="*/ 709342 w 3024845"/>
                <a:gd name="connsiteY112" fmla="*/ 557739 h 1160647"/>
                <a:gd name="connsiteX113" fmla="*/ 709342 w 3024845"/>
                <a:gd name="connsiteY113" fmla="*/ 536121 h 1160647"/>
                <a:gd name="connsiteX114" fmla="*/ 743796 w 3024845"/>
                <a:gd name="connsiteY114" fmla="*/ 536121 h 1160647"/>
                <a:gd name="connsiteX115" fmla="*/ 743796 w 3024845"/>
                <a:gd name="connsiteY115" fmla="*/ 538553 h 1160647"/>
                <a:gd name="connsiteX116" fmla="*/ 743796 w 3024845"/>
                <a:gd name="connsiteY116" fmla="*/ 555577 h 1160647"/>
                <a:gd name="connsiteX117" fmla="*/ 746076 w 3024845"/>
                <a:gd name="connsiteY117" fmla="*/ 555577 h 1160647"/>
                <a:gd name="connsiteX118" fmla="*/ 762036 w 3024845"/>
                <a:gd name="connsiteY118" fmla="*/ 555577 h 1160647"/>
                <a:gd name="connsiteX119" fmla="*/ 762036 w 3024845"/>
                <a:gd name="connsiteY119" fmla="*/ 603136 h 1160647"/>
                <a:gd name="connsiteX120" fmla="*/ 763049 w 3024845"/>
                <a:gd name="connsiteY120" fmla="*/ 603136 h 1160647"/>
                <a:gd name="connsiteX121" fmla="*/ 770143 w 3024845"/>
                <a:gd name="connsiteY121" fmla="*/ 603136 h 1160647"/>
                <a:gd name="connsiteX122" fmla="*/ 784330 w 3024845"/>
                <a:gd name="connsiteY122" fmla="*/ 607460 h 1160647"/>
                <a:gd name="connsiteX123" fmla="*/ 784330 w 3024845"/>
                <a:gd name="connsiteY123" fmla="*/ 646372 h 1160647"/>
                <a:gd name="connsiteX124" fmla="*/ 785343 w 3024845"/>
                <a:gd name="connsiteY124" fmla="*/ 646372 h 1160647"/>
                <a:gd name="connsiteX125" fmla="*/ 792436 w 3024845"/>
                <a:gd name="connsiteY125" fmla="*/ 646372 h 1160647"/>
                <a:gd name="connsiteX126" fmla="*/ 792436 w 3024845"/>
                <a:gd name="connsiteY126" fmla="*/ 647993 h 1160647"/>
                <a:gd name="connsiteX127" fmla="*/ 792436 w 3024845"/>
                <a:gd name="connsiteY127" fmla="*/ 659342 h 1160647"/>
                <a:gd name="connsiteX128" fmla="*/ 794463 w 3024845"/>
                <a:gd name="connsiteY128" fmla="*/ 659342 h 1160647"/>
                <a:gd name="connsiteX129" fmla="*/ 808650 w 3024845"/>
                <a:gd name="connsiteY129" fmla="*/ 659342 h 1160647"/>
                <a:gd name="connsiteX130" fmla="*/ 814730 w 3024845"/>
                <a:gd name="connsiteY130" fmla="*/ 665828 h 1160647"/>
                <a:gd name="connsiteX131" fmla="*/ 814730 w 3024845"/>
                <a:gd name="connsiteY131" fmla="*/ 687446 h 1160647"/>
                <a:gd name="connsiteX132" fmla="*/ 817010 w 3024845"/>
                <a:gd name="connsiteY132" fmla="*/ 687446 h 1160647"/>
                <a:gd name="connsiteX133" fmla="*/ 832970 w 3024845"/>
                <a:gd name="connsiteY133" fmla="*/ 687446 h 1160647"/>
                <a:gd name="connsiteX134" fmla="*/ 832970 w 3024845"/>
                <a:gd name="connsiteY134" fmla="*/ 688526 h 1160647"/>
                <a:gd name="connsiteX135" fmla="*/ 832970 w 3024845"/>
                <a:gd name="connsiteY135" fmla="*/ 696093 h 1160647"/>
                <a:gd name="connsiteX136" fmla="*/ 834237 w 3024845"/>
                <a:gd name="connsiteY136" fmla="*/ 696093 h 1160647"/>
                <a:gd name="connsiteX137" fmla="*/ 843104 w 3024845"/>
                <a:gd name="connsiteY137" fmla="*/ 696093 h 1160647"/>
                <a:gd name="connsiteX138" fmla="*/ 843104 w 3024845"/>
                <a:gd name="connsiteY138" fmla="*/ 698254 h 1160647"/>
                <a:gd name="connsiteX139" fmla="*/ 843104 w 3024845"/>
                <a:gd name="connsiteY139" fmla="*/ 713387 h 1160647"/>
                <a:gd name="connsiteX140" fmla="*/ 847157 w 3024845"/>
                <a:gd name="connsiteY140" fmla="*/ 711495 h 1160647"/>
                <a:gd name="connsiteX141" fmla="*/ 847157 w 3024845"/>
                <a:gd name="connsiteY141" fmla="*/ 698254 h 1160647"/>
                <a:gd name="connsiteX142" fmla="*/ 848170 w 3024845"/>
                <a:gd name="connsiteY142" fmla="*/ 698254 h 1160647"/>
                <a:gd name="connsiteX143" fmla="*/ 855264 w 3024845"/>
                <a:gd name="connsiteY143" fmla="*/ 698254 h 1160647"/>
                <a:gd name="connsiteX144" fmla="*/ 855264 w 3024845"/>
                <a:gd name="connsiteY144" fmla="*/ 699876 h 1160647"/>
                <a:gd name="connsiteX145" fmla="*/ 855264 w 3024845"/>
                <a:gd name="connsiteY145" fmla="*/ 711225 h 1160647"/>
                <a:gd name="connsiteX146" fmla="*/ 856024 w 3024845"/>
                <a:gd name="connsiteY146" fmla="*/ 711225 h 1160647"/>
                <a:gd name="connsiteX147" fmla="*/ 861344 w 3024845"/>
                <a:gd name="connsiteY147" fmla="*/ 711225 h 1160647"/>
                <a:gd name="connsiteX148" fmla="*/ 909984 w 3024845"/>
                <a:gd name="connsiteY148" fmla="*/ 706902 h 1160647"/>
                <a:gd name="connsiteX149" fmla="*/ 909984 w 3024845"/>
                <a:gd name="connsiteY149" fmla="*/ 708253 h 1160647"/>
                <a:gd name="connsiteX150" fmla="*/ 909984 w 3024845"/>
                <a:gd name="connsiteY150" fmla="*/ 717710 h 1160647"/>
                <a:gd name="connsiteX151" fmla="*/ 910744 w 3024845"/>
                <a:gd name="connsiteY151" fmla="*/ 717710 h 1160647"/>
                <a:gd name="connsiteX152" fmla="*/ 916065 w 3024845"/>
                <a:gd name="connsiteY152" fmla="*/ 717710 h 1160647"/>
                <a:gd name="connsiteX153" fmla="*/ 916065 w 3024845"/>
                <a:gd name="connsiteY153" fmla="*/ 719872 h 1160647"/>
                <a:gd name="connsiteX154" fmla="*/ 916065 w 3024845"/>
                <a:gd name="connsiteY154" fmla="*/ 735005 h 1160647"/>
                <a:gd name="connsiteX155" fmla="*/ 918091 w 3024845"/>
                <a:gd name="connsiteY155" fmla="*/ 733654 h 1160647"/>
                <a:gd name="connsiteX156" fmla="*/ 932278 w 3024845"/>
                <a:gd name="connsiteY156" fmla="*/ 724196 h 1160647"/>
                <a:gd name="connsiteX157" fmla="*/ 938358 w 3024845"/>
                <a:gd name="connsiteY157" fmla="*/ 683122 h 1160647"/>
                <a:gd name="connsiteX158" fmla="*/ 939118 w 3024845"/>
                <a:gd name="connsiteY158" fmla="*/ 682852 h 1160647"/>
                <a:gd name="connsiteX159" fmla="*/ 944438 w 3024845"/>
                <a:gd name="connsiteY159" fmla="*/ 680960 h 1160647"/>
                <a:gd name="connsiteX160" fmla="*/ 946465 w 3024845"/>
                <a:gd name="connsiteY160" fmla="*/ 611783 h 1160647"/>
                <a:gd name="connsiteX161" fmla="*/ 948492 w 3024845"/>
                <a:gd name="connsiteY161" fmla="*/ 680960 h 1160647"/>
                <a:gd name="connsiteX162" fmla="*/ 949252 w 3024845"/>
                <a:gd name="connsiteY162" fmla="*/ 681230 h 1160647"/>
                <a:gd name="connsiteX163" fmla="*/ 954572 w 3024845"/>
                <a:gd name="connsiteY163" fmla="*/ 683122 h 1160647"/>
                <a:gd name="connsiteX164" fmla="*/ 954572 w 3024845"/>
                <a:gd name="connsiteY164" fmla="*/ 596651 h 1160647"/>
                <a:gd name="connsiteX165" fmla="*/ 958625 w 3024845"/>
                <a:gd name="connsiteY165" fmla="*/ 564224 h 1160647"/>
                <a:gd name="connsiteX166" fmla="*/ 997132 w 3024845"/>
                <a:gd name="connsiteY166" fmla="*/ 564224 h 1160647"/>
                <a:gd name="connsiteX167" fmla="*/ 997132 w 3024845"/>
                <a:gd name="connsiteY167" fmla="*/ 596651 h 1160647"/>
                <a:gd name="connsiteX168" fmla="*/ 997892 w 3024845"/>
                <a:gd name="connsiteY168" fmla="*/ 596651 h 1160647"/>
                <a:gd name="connsiteX169" fmla="*/ 1003212 w 3024845"/>
                <a:gd name="connsiteY169" fmla="*/ 596651 h 1160647"/>
                <a:gd name="connsiteX170" fmla="*/ 1003212 w 3024845"/>
                <a:gd name="connsiteY170" fmla="*/ 514503 h 1160647"/>
                <a:gd name="connsiteX171" fmla="*/ 1004986 w 3024845"/>
                <a:gd name="connsiteY171" fmla="*/ 514503 h 1160647"/>
                <a:gd name="connsiteX172" fmla="*/ 1017399 w 3024845"/>
                <a:gd name="connsiteY172" fmla="*/ 514503 h 1160647"/>
                <a:gd name="connsiteX173" fmla="*/ 1017399 w 3024845"/>
                <a:gd name="connsiteY173" fmla="*/ 512612 h 1160647"/>
                <a:gd name="connsiteX174" fmla="*/ 1017399 w 3024845"/>
                <a:gd name="connsiteY174" fmla="*/ 499371 h 1160647"/>
                <a:gd name="connsiteX175" fmla="*/ 1039693 w 3024845"/>
                <a:gd name="connsiteY175" fmla="*/ 499371 h 1160647"/>
                <a:gd name="connsiteX176" fmla="*/ 1039693 w 3024845"/>
                <a:gd name="connsiteY176" fmla="*/ 498290 h 1160647"/>
                <a:gd name="connsiteX177" fmla="*/ 1039693 w 3024845"/>
                <a:gd name="connsiteY177" fmla="*/ 490724 h 1160647"/>
                <a:gd name="connsiteX178" fmla="*/ 1041466 w 3024845"/>
                <a:gd name="connsiteY178" fmla="*/ 490724 h 1160647"/>
                <a:gd name="connsiteX179" fmla="*/ 1053880 w 3024845"/>
                <a:gd name="connsiteY179" fmla="*/ 490724 h 1160647"/>
                <a:gd name="connsiteX180" fmla="*/ 1053880 w 3024845"/>
                <a:gd name="connsiteY180" fmla="*/ 491805 h 1160647"/>
                <a:gd name="connsiteX181" fmla="*/ 1053880 w 3024845"/>
                <a:gd name="connsiteY181" fmla="*/ 499371 h 1160647"/>
                <a:gd name="connsiteX182" fmla="*/ 1054640 w 3024845"/>
                <a:gd name="connsiteY182" fmla="*/ 499371 h 1160647"/>
                <a:gd name="connsiteX183" fmla="*/ 1059960 w 3024845"/>
                <a:gd name="connsiteY183" fmla="*/ 499371 h 1160647"/>
                <a:gd name="connsiteX184" fmla="*/ 1070093 w 3024845"/>
                <a:gd name="connsiteY184" fmla="*/ 495047 h 1160647"/>
                <a:gd name="connsiteX185" fmla="*/ 1074146 w 3024845"/>
                <a:gd name="connsiteY185" fmla="*/ 498290 h 1160647"/>
                <a:gd name="connsiteX186" fmla="*/ 1074146 w 3024845"/>
                <a:gd name="connsiteY186" fmla="*/ 490724 h 1160647"/>
                <a:gd name="connsiteX187" fmla="*/ 1076426 w 3024845"/>
                <a:gd name="connsiteY187" fmla="*/ 490724 h 1160647"/>
                <a:gd name="connsiteX188" fmla="*/ 1092387 w 3024845"/>
                <a:gd name="connsiteY188" fmla="*/ 490724 h 1160647"/>
                <a:gd name="connsiteX189" fmla="*/ 1092387 w 3024845"/>
                <a:gd name="connsiteY189" fmla="*/ 491805 h 1160647"/>
                <a:gd name="connsiteX190" fmla="*/ 1092387 w 3024845"/>
                <a:gd name="connsiteY190" fmla="*/ 499371 h 1160647"/>
                <a:gd name="connsiteX191" fmla="*/ 1122787 w 3024845"/>
                <a:gd name="connsiteY191" fmla="*/ 499371 h 1160647"/>
                <a:gd name="connsiteX192" fmla="*/ 1122787 w 3024845"/>
                <a:gd name="connsiteY192" fmla="*/ 500992 h 1160647"/>
                <a:gd name="connsiteX193" fmla="*/ 1122787 w 3024845"/>
                <a:gd name="connsiteY193" fmla="*/ 512342 h 1160647"/>
                <a:gd name="connsiteX194" fmla="*/ 1149134 w 3024845"/>
                <a:gd name="connsiteY194" fmla="*/ 512342 h 1160647"/>
                <a:gd name="connsiteX195" fmla="*/ 1149134 w 3024845"/>
                <a:gd name="connsiteY195" fmla="*/ 542606 h 1160647"/>
                <a:gd name="connsiteX196" fmla="*/ 1149894 w 3024845"/>
                <a:gd name="connsiteY196" fmla="*/ 542606 h 1160647"/>
                <a:gd name="connsiteX197" fmla="*/ 1155214 w 3024845"/>
                <a:gd name="connsiteY197" fmla="*/ 542606 h 1160647"/>
                <a:gd name="connsiteX198" fmla="*/ 1155214 w 3024845"/>
                <a:gd name="connsiteY198" fmla="*/ 543687 h 1160647"/>
                <a:gd name="connsiteX199" fmla="*/ 1155214 w 3024845"/>
                <a:gd name="connsiteY199" fmla="*/ 551254 h 1160647"/>
                <a:gd name="connsiteX200" fmla="*/ 1159268 w 3024845"/>
                <a:gd name="connsiteY200" fmla="*/ 581518 h 1160647"/>
                <a:gd name="connsiteX201" fmla="*/ 1160028 w 3024845"/>
                <a:gd name="connsiteY201" fmla="*/ 581518 h 1160647"/>
                <a:gd name="connsiteX202" fmla="*/ 1165348 w 3024845"/>
                <a:gd name="connsiteY202" fmla="*/ 581518 h 1160647"/>
                <a:gd name="connsiteX203" fmla="*/ 1165348 w 3024845"/>
                <a:gd name="connsiteY203" fmla="*/ 582329 h 1160647"/>
                <a:gd name="connsiteX204" fmla="*/ 1165348 w 3024845"/>
                <a:gd name="connsiteY204" fmla="*/ 588004 h 1160647"/>
                <a:gd name="connsiteX205" fmla="*/ 1166361 w 3024845"/>
                <a:gd name="connsiteY205" fmla="*/ 588004 h 1160647"/>
                <a:gd name="connsiteX206" fmla="*/ 1173454 w 3024845"/>
                <a:gd name="connsiteY206" fmla="*/ 588004 h 1160647"/>
                <a:gd name="connsiteX207" fmla="*/ 1173454 w 3024845"/>
                <a:gd name="connsiteY207" fmla="*/ 618269 h 1160647"/>
                <a:gd name="connsiteX208" fmla="*/ 1175481 w 3024845"/>
                <a:gd name="connsiteY208" fmla="*/ 618269 h 1160647"/>
                <a:gd name="connsiteX209" fmla="*/ 1189668 w 3024845"/>
                <a:gd name="connsiteY209" fmla="*/ 618269 h 1160647"/>
                <a:gd name="connsiteX210" fmla="*/ 1189668 w 3024845"/>
                <a:gd name="connsiteY210" fmla="*/ 642048 h 1160647"/>
                <a:gd name="connsiteX211" fmla="*/ 1191695 w 3024845"/>
                <a:gd name="connsiteY211" fmla="*/ 643669 h 1160647"/>
                <a:gd name="connsiteX212" fmla="*/ 1191695 w 3024845"/>
                <a:gd name="connsiteY212" fmla="*/ 655019 h 1160647"/>
                <a:gd name="connsiteX213" fmla="*/ 1192455 w 3024845"/>
                <a:gd name="connsiteY213" fmla="*/ 655019 h 1160647"/>
                <a:gd name="connsiteX214" fmla="*/ 1197775 w 3024845"/>
                <a:gd name="connsiteY214" fmla="*/ 655019 h 1160647"/>
                <a:gd name="connsiteX215" fmla="*/ 1197775 w 3024845"/>
                <a:gd name="connsiteY215" fmla="*/ 678798 h 1160647"/>
                <a:gd name="connsiteX216" fmla="*/ 1199041 w 3024845"/>
                <a:gd name="connsiteY216" fmla="*/ 678798 h 1160647"/>
                <a:gd name="connsiteX217" fmla="*/ 1207908 w 3024845"/>
                <a:gd name="connsiteY217" fmla="*/ 678798 h 1160647"/>
                <a:gd name="connsiteX218" fmla="*/ 1209935 w 3024845"/>
                <a:gd name="connsiteY218" fmla="*/ 682852 h 1160647"/>
                <a:gd name="connsiteX219" fmla="*/ 1209935 w 3024845"/>
                <a:gd name="connsiteY219" fmla="*/ 696093 h 1160647"/>
                <a:gd name="connsiteX220" fmla="*/ 1211455 w 3024845"/>
                <a:gd name="connsiteY220" fmla="*/ 694201 h 1160647"/>
                <a:gd name="connsiteX221" fmla="*/ 1222095 w 3024845"/>
                <a:gd name="connsiteY221" fmla="*/ 680960 h 1160647"/>
                <a:gd name="connsiteX222" fmla="*/ 1250469 w 3024845"/>
                <a:gd name="connsiteY222" fmla="*/ 680960 h 1160647"/>
                <a:gd name="connsiteX223" fmla="*/ 1250469 w 3024845"/>
                <a:gd name="connsiteY223" fmla="*/ 767431 h 1160647"/>
                <a:gd name="connsiteX224" fmla="*/ 1251229 w 3024845"/>
                <a:gd name="connsiteY224" fmla="*/ 767431 h 1160647"/>
                <a:gd name="connsiteX225" fmla="*/ 1256549 w 3024845"/>
                <a:gd name="connsiteY225" fmla="*/ 767431 h 1160647"/>
                <a:gd name="connsiteX226" fmla="*/ 1257309 w 3024845"/>
                <a:gd name="connsiteY226" fmla="*/ 766080 h 1160647"/>
                <a:gd name="connsiteX227" fmla="*/ 1262629 w 3024845"/>
                <a:gd name="connsiteY227" fmla="*/ 756622 h 1160647"/>
                <a:gd name="connsiteX228" fmla="*/ 1262629 w 3024845"/>
                <a:gd name="connsiteY228" fmla="*/ 758514 h 1160647"/>
                <a:gd name="connsiteX229" fmla="*/ 1262629 w 3024845"/>
                <a:gd name="connsiteY229" fmla="*/ 771755 h 1160647"/>
                <a:gd name="connsiteX230" fmla="*/ 1266682 w 3024845"/>
                <a:gd name="connsiteY230" fmla="*/ 726358 h 1160647"/>
                <a:gd name="connsiteX231" fmla="*/ 1267442 w 3024845"/>
                <a:gd name="connsiteY231" fmla="*/ 726358 h 1160647"/>
                <a:gd name="connsiteX232" fmla="*/ 1272762 w 3024845"/>
                <a:gd name="connsiteY232" fmla="*/ 726358 h 1160647"/>
                <a:gd name="connsiteX233" fmla="*/ 1272762 w 3024845"/>
                <a:gd name="connsiteY233" fmla="*/ 661504 h 1160647"/>
                <a:gd name="connsiteX234" fmla="*/ 1273776 w 3024845"/>
                <a:gd name="connsiteY234" fmla="*/ 661504 h 1160647"/>
                <a:gd name="connsiteX235" fmla="*/ 1280869 w 3024845"/>
                <a:gd name="connsiteY235" fmla="*/ 661504 h 1160647"/>
                <a:gd name="connsiteX236" fmla="*/ 1293029 w 3024845"/>
                <a:gd name="connsiteY236" fmla="*/ 618269 h 1160647"/>
                <a:gd name="connsiteX237" fmla="*/ 1294296 w 3024845"/>
                <a:gd name="connsiteY237" fmla="*/ 618269 h 1160647"/>
                <a:gd name="connsiteX238" fmla="*/ 1303163 w 3024845"/>
                <a:gd name="connsiteY238" fmla="*/ 618269 h 1160647"/>
                <a:gd name="connsiteX239" fmla="*/ 1313296 w 3024845"/>
                <a:gd name="connsiteY239" fmla="*/ 661504 h 1160647"/>
                <a:gd name="connsiteX240" fmla="*/ 1314309 w 3024845"/>
                <a:gd name="connsiteY240" fmla="*/ 661504 h 1160647"/>
                <a:gd name="connsiteX241" fmla="*/ 1321403 w 3024845"/>
                <a:gd name="connsiteY241" fmla="*/ 661504 h 1160647"/>
                <a:gd name="connsiteX242" fmla="*/ 1321403 w 3024845"/>
                <a:gd name="connsiteY242" fmla="*/ 700416 h 1160647"/>
                <a:gd name="connsiteX243" fmla="*/ 1323176 w 3024845"/>
                <a:gd name="connsiteY243" fmla="*/ 700416 h 1160647"/>
                <a:gd name="connsiteX244" fmla="*/ 1335590 w 3024845"/>
                <a:gd name="connsiteY244" fmla="*/ 700416 h 1160647"/>
                <a:gd name="connsiteX245" fmla="*/ 1335590 w 3024845"/>
                <a:gd name="connsiteY245" fmla="*/ 702578 h 1160647"/>
                <a:gd name="connsiteX246" fmla="*/ 1335590 w 3024845"/>
                <a:gd name="connsiteY246" fmla="*/ 717710 h 1160647"/>
                <a:gd name="connsiteX247" fmla="*/ 1339643 w 3024845"/>
                <a:gd name="connsiteY247" fmla="*/ 715549 h 1160647"/>
                <a:gd name="connsiteX248" fmla="*/ 1339643 w 3024845"/>
                <a:gd name="connsiteY248" fmla="*/ 700416 h 1160647"/>
                <a:gd name="connsiteX249" fmla="*/ 1341163 w 3024845"/>
                <a:gd name="connsiteY249" fmla="*/ 700416 h 1160647"/>
                <a:gd name="connsiteX250" fmla="*/ 1351803 w 3024845"/>
                <a:gd name="connsiteY250" fmla="*/ 700416 h 1160647"/>
                <a:gd name="connsiteX251" fmla="*/ 1351803 w 3024845"/>
                <a:gd name="connsiteY251" fmla="*/ 702037 h 1160647"/>
                <a:gd name="connsiteX252" fmla="*/ 1351803 w 3024845"/>
                <a:gd name="connsiteY252" fmla="*/ 713387 h 1160647"/>
                <a:gd name="connsiteX253" fmla="*/ 1382204 w 3024845"/>
                <a:gd name="connsiteY253" fmla="*/ 713387 h 1160647"/>
                <a:gd name="connsiteX254" fmla="*/ 1382204 w 3024845"/>
                <a:gd name="connsiteY254" fmla="*/ 676637 h 1160647"/>
                <a:gd name="connsiteX255" fmla="*/ 1383470 w 3024845"/>
                <a:gd name="connsiteY255" fmla="*/ 676637 h 1160647"/>
                <a:gd name="connsiteX256" fmla="*/ 1392337 w 3024845"/>
                <a:gd name="connsiteY256" fmla="*/ 676637 h 1160647"/>
                <a:gd name="connsiteX257" fmla="*/ 1392337 w 3024845"/>
                <a:gd name="connsiteY257" fmla="*/ 698254 h 1160647"/>
                <a:gd name="connsiteX258" fmla="*/ 1394364 w 3024845"/>
                <a:gd name="connsiteY258" fmla="*/ 665828 h 1160647"/>
                <a:gd name="connsiteX259" fmla="*/ 1416657 w 3024845"/>
                <a:gd name="connsiteY259" fmla="*/ 665828 h 1160647"/>
                <a:gd name="connsiteX260" fmla="*/ 1416657 w 3024845"/>
                <a:gd name="connsiteY260" fmla="*/ 664206 h 1160647"/>
                <a:gd name="connsiteX261" fmla="*/ 1416657 w 3024845"/>
                <a:gd name="connsiteY261" fmla="*/ 652857 h 1160647"/>
                <a:gd name="connsiteX262" fmla="*/ 1417417 w 3024845"/>
                <a:gd name="connsiteY262" fmla="*/ 652857 h 1160647"/>
                <a:gd name="connsiteX263" fmla="*/ 1422737 w 3024845"/>
                <a:gd name="connsiteY263" fmla="*/ 652857 h 1160647"/>
                <a:gd name="connsiteX264" fmla="*/ 1422737 w 3024845"/>
                <a:gd name="connsiteY264" fmla="*/ 650966 h 1160647"/>
                <a:gd name="connsiteX265" fmla="*/ 1422737 w 3024845"/>
                <a:gd name="connsiteY265" fmla="*/ 637725 h 1160647"/>
                <a:gd name="connsiteX266" fmla="*/ 1426791 w 3024845"/>
                <a:gd name="connsiteY266" fmla="*/ 644210 h 1160647"/>
                <a:gd name="connsiteX267" fmla="*/ 1429071 w 3024845"/>
                <a:gd name="connsiteY267" fmla="*/ 644210 h 1160647"/>
                <a:gd name="connsiteX268" fmla="*/ 1445031 w 3024845"/>
                <a:gd name="connsiteY268" fmla="*/ 644210 h 1160647"/>
                <a:gd name="connsiteX269" fmla="*/ 1445031 w 3024845"/>
                <a:gd name="connsiteY269" fmla="*/ 643399 h 1160647"/>
                <a:gd name="connsiteX270" fmla="*/ 1445031 w 3024845"/>
                <a:gd name="connsiteY270" fmla="*/ 637725 h 1160647"/>
                <a:gd name="connsiteX271" fmla="*/ 1445791 w 3024845"/>
                <a:gd name="connsiteY271" fmla="*/ 637725 h 1160647"/>
                <a:gd name="connsiteX272" fmla="*/ 1451111 w 3024845"/>
                <a:gd name="connsiteY272" fmla="*/ 637725 h 1160647"/>
                <a:gd name="connsiteX273" fmla="*/ 1451111 w 3024845"/>
                <a:gd name="connsiteY273" fmla="*/ 639076 h 1160647"/>
                <a:gd name="connsiteX274" fmla="*/ 1451111 w 3024845"/>
                <a:gd name="connsiteY274" fmla="*/ 648534 h 1160647"/>
                <a:gd name="connsiteX275" fmla="*/ 1489618 w 3024845"/>
                <a:gd name="connsiteY275" fmla="*/ 648534 h 1160647"/>
                <a:gd name="connsiteX276" fmla="*/ 1489618 w 3024845"/>
                <a:gd name="connsiteY276" fmla="*/ 786887 h 1160647"/>
                <a:gd name="connsiteX277" fmla="*/ 1491138 w 3024845"/>
                <a:gd name="connsiteY277" fmla="*/ 786887 h 1160647"/>
                <a:gd name="connsiteX278" fmla="*/ 1501778 w 3024845"/>
                <a:gd name="connsiteY278" fmla="*/ 786887 h 1160647"/>
                <a:gd name="connsiteX279" fmla="*/ 1501778 w 3024845"/>
                <a:gd name="connsiteY279" fmla="*/ 773917 h 1160647"/>
                <a:gd name="connsiteX280" fmla="*/ 1505832 w 3024845"/>
                <a:gd name="connsiteY280" fmla="*/ 773917 h 1160647"/>
                <a:gd name="connsiteX281" fmla="*/ 1505832 w 3024845"/>
                <a:gd name="connsiteY281" fmla="*/ 786887 h 1160647"/>
                <a:gd name="connsiteX282" fmla="*/ 1536232 w 3024845"/>
                <a:gd name="connsiteY282" fmla="*/ 786887 h 1160647"/>
                <a:gd name="connsiteX283" fmla="*/ 1536232 w 3024845"/>
                <a:gd name="connsiteY283" fmla="*/ 756622 h 1160647"/>
                <a:gd name="connsiteX284" fmla="*/ 1548392 w 3024845"/>
                <a:gd name="connsiteY284" fmla="*/ 756622 h 1160647"/>
                <a:gd name="connsiteX285" fmla="*/ 1560552 w 3024845"/>
                <a:gd name="connsiteY285" fmla="*/ 754461 h 1160647"/>
                <a:gd name="connsiteX286" fmla="*/ 1564606 w 3024845"/>
                <a:gd name="connsiteY286" fmla="*/ 756622 h 1160647"/>
                <a:gd name="connsiteX287" fmla="*/ 1574739 w 3024845"/>
                <a:gd name="connsiteY287" fmla="*/ 756622 h 1160647"/>
                <a:gd name="connsiteX288" fmla="*/ 1574739 w 3024845"/>
                <a:gd name="connsiteY288" fmla="*/ 786887 h 1160647"/>
                <a:gd name="connsiteX289" fmla="*/ 1582846 w 3024845"/>
                <a:gd name="connsiteY289" fmla="*/ 786887 h 1160647"/>
                <a:gd name="connsiteX290" fmla="*/ 1582846 w 3024845"/>
                <a:gd name="connsiteY290" fmla="*/ 804182 h 1160647"/>
                <a:gd name="connsiteX291" fmla="*/ 1592182 w 3024845"/>
                <a:gd name="connsiteY291" fmla="*/ 805087 h 1160647"/>
                <a:gd name="connsiteX292" fmla="*/ 1605140 w 3024845"/>
                <a:gd name="connsiteY292" fmla="*/ 805087 h 1160647"/>
                <a:gd name="connsiteX293" fmla="*/ 1605140 w 3024845"/>
                <a:gd name="connsiteY293" fmla="*/ 789049 h 1160647"/>
                <a:gd name="connsiteX294" fmla="*/ 1673096 w 3024845"/>
                <a:gd name="connsiteY294" fmla="*/ 789049 h 1160647"/>
                <a:gd name="connsiteX295" fmla="*/ 1673096 w 3024845"/>
                <a:gd name="connsiteY295" fmla="*/ 703796 h 1160647"/>
                <a:gd name="connsiteX296" fmla="*/ 1745104 w 3024845"/>
                <a:gd name="connsiteY296" fmla="*/ 703796 h 1160647"/>
                <a:gd name="connsiteX297" fmla="*/ 1745104 w 3024845"/>
                <a:gd name="connsiteY297" fmla="*/ 782564 h 1160647"/>
                <a:gd name="connsiteX298" fmla="*/ 1747008 w 3024845"/>
                <a:gd name="connsiteY298" fmla="*/ 782564 h 1160647"/>
                <a:gd name="connsiteX299" fmla="*/ 1748250 w 3024845"/>
                <a:gd name="connsiteY299" fmla="*/ 805087 h 1160647"/>
                <a:gd name="connsiteX300" fmla="*/ 1757926 w 3024845"/>
                <a:gd name="connsiteY300" fmla="*/ 805087 h 1160647"/>
                <a:gd name="connsiteX301" fmla="*/ 1759168 w 3024845"/>
                <a:gd name="connsiteY301" fmla="*/ 782564 h 1160647"/>
                <a:gd name="connsiteX302" fmla="*/ 1765248 w 3024845"/>
                <a:gd name="connsiteY302" fmla="*/ 782564 h 1160647"/>
                <a:gd name="connsiteX303" fmla="*/ 1766490 w 3024845"/>
                <a:gd name="connsiteY303" fmla="*/ 805087 h 1160647"/>
                <a:gd name="connsiteX304" fmla="*/ 1817112 w 3024845"/>
                <a:gd name="connsiteY304" fmla="*/ 805087 h 1160647"/>
                <a:gd name="connsiteX305" fmla="*/ 1817112 w 3024845"/>
                <a:gd name="connsiteY305" fmla="*/ 642059 h 1160647"/>
                <a:gd name="connsiteX306" fmla="*/ 2014439 w 3024845"/>
                <a:gd name="connsiteY306" fmla="*/ 642059 h 1160647"/>
                <a:gd name="connsiteX307" fmla="*/ 2014439 w 3024845"/>
                <a:gd name="connsiteY307" fmla="*/ 805087 h 1160647"/>
                <a:gd name="connsiteX308" fmla="*/ 2033136 w 3024845"/>
                <a:gd name="connsiteY308" fmla="*/ 805087 h 1160647"/>
                <a:gd name="connsiteX309" fmla="*/ 2033136 w 3024845"/>
                <a:gd name="connsiteY309" fmla="*/ 722394 h 1160647"/>
                <a:gd name="connsiteX310" fmla="*/ 2128256 w 3024845"/>
                <a:gd name="connsiteY310" fmla="*/ 722394 h 1160647"/>
                <a:gd name="connsiteX311" fmla="*/ 2140186 w 3024845"/>
                <a:gd name="connsiteY311" fmla="*/ 404253 h 1160647"/>
                <a:gd name="connsiteX312" fmla="*/ 2128026 w 3024845"/>
                <a:gd name="connsiteY312" fmla="*/ 382635 h 1160647"/>
                <a:gd name="connsiteX313" fmla="*/ 2121946 w 3024845"/>
                <a:gd name="connsiteY313" fmla="*/ 378311 h 1160647"/>
                <a:gd name="connsiteX314" fmla="*/ 2130053 w 3024845"/>
                <a:gd name="connsiteY314" fmla="*/ 354532 h 1160647"/>
                <a:gd name="connsiteX315" fmla="*/ 2130053 w 3024845"/>
                <a:gd name="connsiteY315" fmla="*/ 337238 h 1160647"/>
                <a:gd name="connsiteX316" fmla="*/ 2144240 w 3024845"/>
                <a:gd name="connsiteY316" fmla="*/ 337238 h 1160647"/>
                <a:gd name="connsiteX317" fmla="*/ 2144240 w 3024845"/>
                <a:gd name="connsiteY317" fmla="*/ 315620 h 1160647"/>
                <a:gd name="connsiteX318" fmla="*/ 2146266 w 3024845"/>
                <a:gd name="connsiteY318" fmla="*/ 311296 h 1160647"/>
                <a:gd name="connsiteX319" fmla="*/ 2146266 w 3024845"/>
                <a:gd name="connsiteY319" fmla="*/ 233472 h 1160647"/>
                <a:gd name="connsiteX320" fmla="*/ 2144240 w 3024845"/>
                <a:gd name="connsiteY320" fmla="*/ 226987 h 1160647"/>
                <a:gd name="connsiteX321" fmla="*/ 2150320 w 3024845"/>
                <a:gd name="connsiteY321" fmla="*/ 220501 h 1160647"/>
                <a:gd name="connsiteX322" fmla="*/ 2150320 w 3024845"/>
                <a:gd name="connsiteY322" fmla="*/ 162133 h 1160647"/>
                <a:gd name="connsiteX323" fmla="*/ 2152346 w 3024845"/>
                <a:gd name="connsiteY323" fmla="*/ 157810 h 1160647"/>
                <a:gd name="connsiteX324" fmla="*/ 2152346 w 3024845"/>
                <a:gd name="connsiteY324" fmla="*/ 101604 h 1160647"/>
                <a:gd name="connsiteX325" fmla="*/ 2154373 w 3024845"/>
                <a:gd name="connsiteY325" fmla="*/ 82148 h 1160647"/>
                <a:gd name="connsiteX326" fmla="*/ 2158427 w 3024845"/>
                <a:gd name="connsiteY326" fmla="*/ 99442 h 1160647"/>
                <a:gd name="connsiteX327" fmla="*/ 2160453 w 3024845"/>
                <a:gd name="connsiteY327" fmla="*/ 157810 h 1160647"/>
                <a:gd name="connsiteX328" fmla="*/ 2162480 w 3024845"/>
                <a:gd name="connsiteY328" fmla="*/ 220501 h 1160647"/>
                <a:gd name="connsiteX329" fmla="*/ 2168560 w 3024845"/>
                <a:gd name="connsiteY329" fmla="*/ 226987 h 1160647"/>
                <a:gd name="connsiteX330" fmla="*/ 2166533 w 3024845"/>
                <a:gd name="connsiteY330" fmla="*/ 233472 h 1160647"/>
                <a:gd name="connsiteX331" fmla="*/ 2166533 w 3024845"/>
                <a:gd name="connsiteY331" fmla="*/ 311296 h 1160647"/>
                <a:gd name="connsiteX332" fmla="*/ 2168560 w 3024845"/>
                <a:gd name="connsiteY332" fmla="*/ 315620 h 1160647"/>
                <a:gd name="connsiteX333" fmla="*/ 2168560 w 3024845"/>
                <a:gd name="connsiteY333" fmla="*/ 337238 h 1160647"/>
                <a:gd name="connsiteX334" fmla="*/ 2182747 w 3024845"/>
                <a:gd name="connsiteY334" fmla="*/ 337238 h 1160647"/>
                <a:gd name="connsiteX335" fmla="*/ 2182747 w 3024845"/>
                <a:gd name="connsiteY335" fmla="*/ 354532 h 1160647"/>
                <a:gd name="connsiteX336" fmla="*/ 2190854 w 3024845"/>
                <a:gd name="connsiteY336" fmla="*/ 378311 h 1160647"/>
                <a:gd name="connsiteX337" fmla="*/ 2184774 w 3024845"/>
                <a:gd name="connsiteY337" fmla="*/ 382635 h 1160647"/>
                <a:gd name="connsiteX338" fmla="*/ 2172613 w 3024845"/>
                <a:gd name="connsiteY338" fmla="*/ 404253 h 1160647"/>
                <a:gd name="connsiteX339" fmla="*/ 2180720 w 3024845"/>
                <a:gd name="connsiteY339" fmla="*/ 657181 h 1160647"/>
                <a:gd name="connsiteX340" fmla="*/ 2245574 w 3024845"/>
                <a:gd name="connsiteY340" fmla="*/ 657181 h 1160647"/>
                <a:gd name="connsiteX341" fmla="*/ 2245574 w 3024845"/>
                <a:gd name="connsiteY341" fmla="*/ 732843 h 1160647"/>
                <a:gd name="connsiteX342" fmla="*/ 2253681 w 3024845"/>
                <a:gd name="connsiteY342" fmla="*/ 732843 h 1160647"/>
                <a:gd name="connsiteX343" fmla="*/ 2255708 w 3024845"/>
                <a:gd name="connsiteY343" fmla="*/ 726358 h 1160647"/>
                <a:gd name="connsiteX344" fmla="*/ 2261788 w 3024845"/>
                <a:gd name="connsiteY344" fmla="*/ 726358 h 1160647"/>
                <a:gd name="connsiteX345" fmla="*/ 2263815 w 3024845"/>
                <a:gd name="connsiteY345" fmla="*/ 735005 h 1160647"/>
                <a:gd name="connsiteX346" fmla="*/ 2275975 w 3024845"/>
                <a:gd name="connsiteY346" fmla="*/ 735005 h 1160647"/>
                <a:gd name="connsiteX347" fmla="*/ 2275975 w 3024845"/>
                <a:gd name="connsiteY347" fmla="*/ 728519 h 1160647"/>
                <a:gd name="connsiteX348" fmla="*/ 2298268 w 3024845"/>
                <a:gd name="connsiteY348" fmla="*/ 728519 h 1160647"/>
                <a:gd name="connsiteX349" fmla="*/ 2298268 w 3024845"/>
                <a:gd name="connsiteY349" fmla="*/ 735005 h 1160647"/>
                <a:gd name="connsiteX350" fmla="*/ 2318535 w 3024845"/>
                <a:gd name="connsiteY350" fmla="*/ 735005 h 1160647"/>
                <a:gd name="connsiteX351" fmla="*/ 2318535 w 3024845"/>
                <a:gd name="connsiteY351" fmla="*/ 780402 h 1160647"/>
                <a:gd name="connsiteX352" fmla="*/ 2332722 w 3024845"/>
                <a:gd name="connsiteY352" fmla="*/ 780402 h 1160647"/>
                <a:gd name="connsiteX353" fmla="*/ 2332722 w 3024845"/>
                <a:gd name="connsiteY353" fmla="*/ 767431 h 1160647"/>
                <a:gd name="connsiteX354" fmla="*/ 2348936 w 3024845"/>
                <a:gd name="connsiteY354" fmla="*/ 767431 h 1160647"/>
                <a:gd name="connsiteX355" fmla="*/ 2348936 w 3024845"/>
                <a:gd name="connsiteY355" fmla="*/ 588004 h 1160647"/>
                <a:gd name="connsiteX356" fmla="*/ 2355016 w 3024845"/>
                <a:gd name="connsiteY356" fmla="*/ 581518 h 1160647"/>
                <a:gd name="connsiteX357" fmla="*/ 2427977 w 3024845"/>
                <a:gd name="connsiteY357" fmla="*/ 581518 h 1160647"/>
                <a:gd name="connsiteX358" fmla="*/ 2427977 w 3024845"/>
                <a:gd name="connsiteY358" fmla="*/ 590166 h 1160647"/>
                <a:gd name="connsiteX359" fmla="*/ 2438110 w 3024845"/>
                <a:gd name="connsiteY359" fmla="*/ 590166 h 1160647"/>
                <a:gd name="connsiteX360" fmla="*/ 2438110 w 3024845"/>
                <a:gd name="connsiteY360" fmla="*/ 704740 h 1160647"/>
                <a:gd name="connsiteX361" fmla="*/ 2460404 w 3024845"/>
                <a:gd name="connsiteY361" fmla="*/ 704740 h 1160647"/>
                <a:gd name="connsiteX362" fmla="*/ 2460404 w 3024845"/>
                <a:gd name="connsiteY362" fmla="*/ 637725 h 1160647"/>
                <a:gd name="connsiteX363" fmla="*/ 2486751 w 3024845"/>
                <a:gd name="connsiteY363" fmla="*/ 637725 h 1160647"/>
                <a:gd name="connsiteX364" fmla="*/ 2490804 w 3024845"/>
                <a:gd name="connsiteY364" fmla="*/ 633401 h 1160647"/>
                <a:gd name="connsiteX365" fmla="*/ 2498911 w 3024845"/>
                <a:gd name="connsiteY365" fmla="*/ 633401 h 1160647"/>
                <a:gd name="connsiteX366" fmla="*/ 2502964 w 3024845"/>
                <a:gd name="connsiteY366" fmla="*/ 637725 h 1160647"/>
                <a:gd name="connsiteX367" fmla="*/ 2525258 w 3024845"/>
                <a:gd name="connsiteY367" fmla="*/ 637725 h 1160647"/>
                <a:gd name="connsiteX368" fmla="*/ 2525258 w 3024845"/>
                <a:gd name="connsiteY368" fmla="*/ 520989 h 1160647"/>
                <a:gd name="connsiteX369" fmla="*/ 2582005 w 3024845"/>
                <a:gd name="connsiteY369" fmla="*/ 510180 h 1160647"/>
                <a:gd name="connsiteX370" fmla="*/ 2582005 w 3024845"/>
                <a:gd name="connsiteY370" fmla="*/ 511261 h 1160647"/>
                <a:gd name="connsiteX371" fmla="*/ 2582005 w 3024845"/>
                <a:gd name="connsiteY371" fmla="*/ 518827 h 1160647"/>
                <a:gd name="connsiteX372" fmla="*/ 2608352 w 3024845"/>
                <a:gd name="connsiteY372" fmla="*/ 518827 h 1160647"/>
                <a:gd name="connsiteX373" fmla="*/ 2608352 w 3024845"/>
                <a:gd name="connsiteY373" fmla="*/ 773917 h 1160647"/>
                <a:gd name="connsiteX374" fmla="*/ 2630646 w 3024845"/>
                <a:gd name="connsiteY374" fmla="*/ 773917 h 1160647"/>
                <a:gd name="connsiteX375" fmla="*/ 2630646 w 3024845"/>
                <a:gd name="connsiteY375" fmla="*/ 769593 h 1160647"/>
                <a:gd name="connsiteX376" fmla="*/ 2642806 w 3024845"/>
                <a:gd name="connsiteY376" fmla="*/ 769593 h 1160647"/>
                <a:gd name="connsiteX377" fmla="*/ 2642806 w 3024845"/>
                <a:gd name="connsiteY377" fmla="*/ 773917 h 1160647"/>
                <a:gd name="connsiteX378" fmla="*/ 2667126 w 3024845"/>
                <a:gd name="connsiteY378" fmla="*/ 773917 h 1160647"/>
                <a:gd name="connsiteX379" fmla="*/ 2667126 w 3024845"/>
                <a:gd name="connsiteY379" fmla="*/ 760946 h 1160647"/>
                <a:gd name="connsiteX380" fmla="*/ 2695500 w 3024845"/>
                <a:gd name="connsiteY380" fmla="*/ 760946 h 1160647"/>
                <a:gd name="connsiteX381" fmla="*/ 2707660 w 3024845"/>
                <a:gd name="connsiteY381" fmla="*/ 756622 h 1160647"/>
                <a:gd name="connsiteX382" fmla="*/ 2727927 w 3024845"/>
                <a:gd name="connsiteY382" fmla="*/ 760946 h 1160647"/>
                <a:gd name="connsiteX383" fmla="*/ 2727927 w 3024845"/>
                <a:gd name="connsiteY383" fmla="*/ 743652 h 1160647"/>
                <a:gd name="connsiteX384" fmla="*/ 2736034 w 3024845"/>
                <a:gd name="connsiteY384" fmla="*/ 743652 h 1160647"/>
                <a:gd name="connsiteX385" fmla="*/ 2736034 w 3024845"/>
                <a:gd name="connsiteY385" fmla="*/ 730681 h 1160647"/>
                <a:gd name="connsiteX386" fmla="*/ 2792781 w 3024845"/>
                <a:gd name="connsiteY386" fmla="*/ 730681 h 1160647"/>
                <a:gd name="connsiteX387" fmla="*/ 2792781 w 3024845"/>
                <a:gd name="connsiteY387" fmla="*/ 700416 h 1160647"/>
                <a:gd name="connsiteX388" fmla="*/ 2811021 w 3024845"/>
                <a:gd name="connsiteY388" fmla="*/ 700416 h 1160647"/>
                <a:gd name="connsiteX389" fmla="*/ 2811021 w 3024845"/>
                <a:gd name="connsiteY389" fmla="*/ 693931 h 1160647"/>
                <a:gd name="connsiteX390" fmla="*/ 2823181 w 3024845"/>
                <a:gd name="connsiteY390" fmla="*/ 693931 h 1160647"/>
                <a:gd name="connsiteX391" fmla="*/ 2823181 w 3024845"/>
                <a:gd name="connsiteY391" fmla="*/ 700416 h 1160647"/>
                <a:gd name="connsiteX392" fmla="*/ 2839395 w 3024845"/>
                <a:gd name="connsiteY392" fmla="*/ 700416 h 1160647"/>
                <a:gd name="connsiteX393" fmla="*/ 2839395 w 3024845"/>
                <a:gd name="connsiteY393" fmla="*/ 750137 h 1160647"/>
                <a:gd name="connsiteX394" fmla="*/ 2871822 w 3024845"/>
                <a:gd name="connsiteY394" fmla="*/ 750137 h 1160647"/>
                <a:gd name="connsiteX395" fmla="*/ 2871822 w 3024845"/>
                <a:gd name="connsiteY395" fmla="*/ 724196 h 1160647"/>
                <a:gd name="connsiteX396" fmla="*/ 2910329 w 3024845"/>
                <a:gd name="connsiteY396" fmla="*/ 724196 h 1160647"/>
                <a:gd name="connsiteX397" fmla="*/ 2910329 w 3024845"/>
                <a:gd name="connsiteY397" fmla="*/ 693931 h 1160647"/>
                <a:gd name="connsiteX398" fmla="*/ 2958970 w 3024845"/>
                <a:gd name="connsiteY398" fmla="*/ 693931 h 1160647"/>
                <a:gd name="connsiteX399" fmla="*/ 2958970 w 3024845"/>
                <a:gd name="connsiteY399" fmla="*/ 805087 h 1160647"/>
                <a:gd name="connsiteX400" fmla="*/ 2958970 w 3024845"/>
                <a:gd name="connsiteY400" fmla="*/ 818866 h 1160647"/>
                <a:gd name="connsiteX401" fmla="*/ 3024845 w 3024845"/>
                <a:gd name="connsiteY401" fmla="*/ 818866 h 1160647"/>
                <a:gd name="connsiteX402" fmla="*/ 3024845 w 3024845"/>
                <a:gd name="connsiteY402" fmla="*/ 1160647 h 1160647"/>
                <a:gd name="connsiteX403" fmla="*/ 2054 w 3024845"/>
                <a:gd name="connsiteY403" fmla="*/ 1158314 h 1160647"/>
                <a:gd name="connsiteX404" fmla="*/ 0 w 3024845"/>
                <a:gd name="connsiteY404" fmla="*/ 724196 h 1160647"/>
                <a:gd name="connsiteX405" fmla="*/ 20267 w 3024845"/>
                <a:gd name="connsiteY405" fmla="*/ 724196 h 1160647"/>
                <a:gd name="connsiteX406" fmla="*/ 20774 w 3024845"/>
                <a:gd name="connsiteY406" fmla="*/ 723115 h 1160647"/>
                <a:gd name="connsiteX407" fmla="*/ 24320 w 3024845"/>
                <a:gd name="connsiteY407" fmla="*/ 715549 h 1160647"/>
                <a:gd name="connsiteX408" fmla="*/ 26094 w 3024845"/>
                <a:gd name="connsiteY408" fmla="*/ 715819 h 1160647"/>
                <a:gd name="connsiteX409" fmla="*/ 38507 w 3024845"/>
                <a:gd name="connsiteY409" fmla="*/ 717710 h 1160647"/>
                <a:gd name="connsiteX410" fmla="*/ 39014 w 3024845"/>
                <a:gd name="connsiteY410" fmla="*/ 719062 h 1160647"/>
                <a:gd name="connsiteX411" fmla="*/ 42560 w 3024845"/>
                <a:gd name="connsiteY411" fmla="*/ 728519 h 1160647"/>
                <a:gd name="connsiteX412" fmla="*/ 68907 w 3024845"/>
                <a:gd name="connsiteY412" fmla="*/ 730681 h 1160647"/>
                <a:gd name="connsiteX413" fmla="*/ 68907 w 3024845"/>
                <a:gd name="connsiteY413" fmla="*/ 607460 h 1160647"/>
                <a:gd name="connsiteX414" fmla="*/ 70934 w 3024845"/>
                <a:gd name="connsiteY414" fmla="*/ 607460 h 1160647"/>
                <a:gd name="connsiteX415" fmla="*/ 85121 w 3024845"/>
                <a:gd name="connsiteY415" fmla="*/ 607460 h 1160647"/>
                <a:gd name="connsiteX416" fmla="*/ 85121 w 3024845"/>
                <a:gd name="connsiteY416" fmla="*/ 471268 h 1160647"/>
                <a:gd name="connsiteX417" fmla="*/ 86894 w 3024845"/>
                <a:gd name="connsiteY417" fmla="*/ 471268 h 1160647"/>
                <a:gd name="connsiteX418" fmla="*/ 99308 w 3024845"/>
                <a:gd name="connsiteY418" fmla="*/ 471268 h 1160647"/>
                <a:gd name="connsiteX419" fmla="*/ 99308 w 3024845"/>
                <a:gd name="connsiteY419" fmla="*/ 356694 h 1160647"/>
                <a:gd name="connsiteX420" fmla="*/ 103361 w 3024845"/>
                <a:gd name="connsiteY420" fmla="*/ 328590 h 1160647"/>
                <a:gd name="connsiteX421" fmla="*/ 105388 w 3024845"/>
                <a:gd name="connsiteY421" fmla="*/ 328590 h 1160647"/>
                <a:gd name="connsiteX422" fmla="*/ 119575 w 3024845"/>
                <a:gd name="connsiteY422" fmla="*/ 328590 h 1160647"/>
                <a:gd name="connsiteX423" fmla="*/ 156055 w 3024845"/>
                <a:gd name="connsiteY423" fmla="*/ 246443 h 1160647"/>
                <a:gd name="connsiteX424" fmla="*/ 160109 w 3024845"/>
                <a:gd name="connsiteY424" fmla="*/ 0 h 1160647"/>
                <a:gd name="connsiteX0" fmla="*/ 156055 w 3024845"/>
                <a:gd name="connsiteY0" fmla="*/ 164295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423" fmla="*/ 156055 w 3024845"/>
                <a:gd name="connsiteY423" fmla="*/ 164295 h 1078499"/>
                <a:gd name="connsiteX0" fmla="*/ 119575 w 3024845"/>
                <a:gd name="connsiteY0" fmla="*/ 246442 h 1078499"/>
                <a:gd name="connsiteX1" fmla="*/ 162135 w 3024845"/>
                <a:gd name="connsiteY1" fmla="*/ 164295 h 1078499"/>
                <a:gd name="connsiteX2" fmla="*/ 200642 w 3024845"/>
                <a:gd name="connsiteY2" fmla="*/ 244281 h 1078499"/>
                <a:gd name="connsiteX3" fmla="*/ 202669 w 3024845"/>
                <a:gd name="connsiteY3" fmla="*/ 244281 h 1078499"/>
                <a:gd name="connsiteX4" fmla="*/ 216856 w 3024845"/>
                <a:gd name="connsiteY4" fmla="*/ 244281 h 1078499"/>
                <a:gd name="connsiteX5" fmla="*/ 216856 w 3024845"/>
                <a:gd name="connsiteY5" fmla="*/ 268060 h 1078499"/>
                <a:gd name="connsiteX6" fmla="*/ 217363 w 3024845"/>
                <a:gd name="connsiteY6" fmla="*/ 268871 h 1078499"/>
                <a:gd name="connsiteX7" fmla="*/ 220909 w 3024845"/>
                <a:gd name="connsiteY7" fmla="*/ 274546 h 1078499"/>
                <a:gd name="connsiteX8" fmla="*/ 220909 w 3024845"/>
                <a:gd name="connsiteY8" fmla="*/ 389120 h 1078499"/>
                <a:gd name="connsiteX9" fmla="*/ 223189 w 3024845"/>
                <a:gd name="connsiteY9" fmla="*/ 389120 h 1078499"/>
                <a:gd name="connsiteX10" fmla="*/ 239150 w 3024845"/>
                <a:gd name="connsiteY10" fmla="*/ 389120 h 1078499"/>
                <a:gd name="connsiteX11" fmla="*/ 239150 w 3024845"/>
                <a:gd name="connsiteY11" fmla="*/ 529635 h 1078499"/>
                <a:gd name="connsiteX12" fmla="*/ 240670 w 3024845"/>
                <a:gd name="connsiteY12" fmla="*/ 529365 h 1078499"/>
                <a:gd name="connsiteX13" fmla="*/ 251310 w 3024845"/>
                <a:gd name="connsiteY13" fmla="*/ 527474 h 1078499"/>
                <a:gd name="connsiteX14" fmla="*/ 249283 w 3024845"/>
                <a:gd name="connsiteY14" fmla="*/ 616106 h 1078499"/>
                <a:gd name="connsiteX15" fmla="*/ 250803 w 3024845"/>
                <a:gd name="connsiteY15" fmla="*/ 616377 h 1078499"/>
                <a:gd name="connsiteX16" fmla="*/ 261443 w 3024845"/>
                <a:gd name="connsiteY16" fmla="*/ 618268 h 1078499"/>
                <a:gd name="connsiteX17" fmla="*/ 261696 w 3024845"/>
                <a:gd name="connsiteY17" fmla="*/ 619079 h 1078499"/>
                <a:gd name="connsiteX18" fmla="*/ 263470 w 3024845"/>
                <a:gd name="connsiteY18" fmla="*/ 624754 h 1078499"/>
                <a:gd name="connsiteX19" fmla="*/ 264230 w 3024845"/>
                <a:gd name="connsiteY19" fmla="*/ 622322 h 1078499"/>
                <a:gd name="connsiteX20" fmla="*/ 269550 w 3024845"/>
                <a:gd name="connsiteY20" fmla="*/ 605298 h 1078499"/>
                <a:gd name="connsiteX21" fmla="*/ 271323 w 3024845"/>
                <a:gd name="connsiteY21" fmla="*/ 605298 h 1078499"/>
                <a:gd name="connsiteX22" fmla="*/ 283737 w 3024845"/>
                <a:gd name="connsiteY22" fmla="*/ 605298 h 1078499"/>
                <a:gd name="connsiteX23" fmla="*/ 283737 w 3024845"/>
                <a:gd name="connsiteY23" fmla="*/ 637724 h 1078499"/>
                <a:gd name="connsiteX24" fmla="*/ 284750 w 3024845"/>
                <a:gd name="connsiteY24" fmla="*/ 638265 h 1078499"/>
                <a:gd name="connsiteX25" fmla="*/ 291844 w 3024845"/>
                <a:gd name="connsiteY25" fmla="*/ 642048 h 1078499"/>
                <a:gd name="connsiteX26" fmla="*/ 291844 w 3024845"/>
                <a:gd name="connsiteY26" fmla="*/ 643399 h 1078499"/>
                <a:gd name="connsiteX27" fmla="*/ 291844 w 3024845"/>
                <a:gd name="connsiteY27" fmla="*/ 652857 h 1078499"/>
                <a:gd name="connsiteX28" fmla="*/ 336431 w 3024845"/>
                <a:gd name="connsiteY28" fmla="*/ 652857 h 1078499"/>
                <a:gd name="connsiteX29" fmla="*/ 336431 w 3024845"/>
                <a:gd name="connsiteY29" fmla="*/ 653938 h 1078499"/>
                <a:gd name="connsiteX30" fmla="*/ 336431 w 3024845"/>
                <a:gd name="connsiteY30" fmla="*/ 661504 h 1078499"/>
                <a:gd name="connsiteX31" fmla="*/ 338457 w 3024845"/>
                <a:gd name="connsiteY31" fmla="*/ 661504 h 1078499"/>
                <a:gd name="connsiteX32" fmla="*/ 352644 w 3024845"/>
                <a:gd name="connsiteY32" fmla="*/ 661504 h 1078499"/>
                <a:gd name="connsiteX33" fmla="*/ 352644 w 3024845"/>
                <a:gd name="connsiteY33" fmla="*/ 631239 h 1078499"/>
                <a:gd name="connsiteX34" fmla="*/ 397231 w 3024845"/>
                <a:gd name="connsiteY34" fmla="*/ 631239 h 1078499"/>
                <a:gd name="connsiteX35" fmla="*/ 397231 w 3024845"/>
                <a:gd name="connsiteY35" fmla="*/ 629888 h 1078499"/>
                <a:gd name="connsiteX36" fmla="*/ 397231 w 3024845"/>
                <a:gd name="connsiteY36" fmla="*/ 620430 h 1078499"/>
                <a:gd name="connsiteX37" fmla="*/ 398245 w 3024845"/>
                <a:gd name="connsiteY37" fmla="*/ 620430 h 1078499"/>
                <a:gd name="connsiteX38" fmla="*/ 405338 w 3024845"/>
                <a:gd name="connsiteY38" fmla="*/ 620430 h 1078499"/>
                <a:gd name="connsiteX39" fmla="*/ 405338 w 3024845"/>
                <a:gd name="connsiteY39" fmla="*/ 618539 h 1078499"/>
                <a:gd name="connsiteX40" fmla="*/ 405338 w 3024845"/>
                <a:gd name="connsiteY40" fmla="*/ 605298 h 1078499"/>
                <a:gd name="connsiteX41" fmla="*/ 406098 w 3024845"/>
                <a:gd name="connsiteY41" fmla="*/ 605298 h 1078499"/>
                <a:gd name="connsiteX42" fmla="*/ 411418 w 3024845"/>
                <a:gd name="connsiteY42" fmla="*/ 605298 h 1078499"/>
                <a:gd name="connsiteX43" fmla="*/ 411418 w 3024845"/>
                <a:gd name="connsiteY43" fmla="*/ 604217 h 1078499"/>
                <a:gd name="connsiteX44" fmla="*/ 411418 w 3024845"/>
                <a:gd name="connsiteY44" fmla="*/ 596650 h 1078499"/>
                <a:gd name="connsiteX45" fmla="*/ 413445 w 3024845"/>
                <a:gd name="connsiteY45" fmla="*/ 596650 h 1078499"/>
                <a:gd name="connsiteX46" fmla="*/ 427632 w 3024845"/>
                <a:gd name="connsiteY46" fmla="*/ 596650 h 1078499"/>
                <a:gd name="connsiteX47" fmla="*/ 427632 w 3024845"/>
                <a:gd name="connsiteY47" fmla="*/ 597731 h 1078499"/>
                <a:gd name="connsiteX48" fmla="*/ 427632 w 3024845"/>
                <a:gd name="connsiteY48" fmla="*/ 605298 h 1078499"/>
                <a:gd name="connsiteX49" fmla="*/ 449925 w 3024845"/>
                <a:gd name="connsiteY49" fmla="*/ 605298 h 1078499"/>
                <a:gd name="connsiteX50" fmla="*/ 449925 w 3024845"/>
                <a:gd name="connsiteY50" fmla="*/ 603406 h 1078499"/>
                <a:gd name="connsiteX51" fmla="*/ 449925 w 3024845"/>
                <a:gd name="connsiteY51" fmla="*/ 590165 h 1078499"/>
                <a:gd name="connsiteX52" fmla="*/ 451699 w 3024845"/>
                <a:gd name="connsiteY52" fmla="*/ 590165 h 1078499"/>
                <a:gd name="connsiteX53" fmla="*/ 464112 w 3024845"/>
                <a:gd name="connsiteY53" fmla="*/ 590165 h 1078499"/>
                <a:gd name="connsiteX54" fmla="*/ 464112 w 3024845"/>
                <a:gd name="connsiteY54" fmla="*/ 613945 h 1078499"/>
                <a:gd name="connsiteX55" fmla="*/ 465126 w 3024845"/>
                <a:gd name="connsiteY55" fmla="*/ 613945 h 1078499"/>
                <a:gd name="connsiteX56" fmla="*/ 472219 w 3024845"/>
                <a:gd name="connsiteY56" fmla="*/ 613945 h 1078499"/>
                <a:gd name="connsiteX57" fmla="*/ 472219 w 3024845"/>
                <a:gd name="connsiteY57" fmla="*/ 612864 h 1078499"/>
                <a:gd name="connsiteX58" fmla="*/ 472219 w 3024845"/>
                <a:gd name="connsiteY58" fmla="*/ 605298 h 1078499"/>
                <a:gd name="connsiteX59" fmla="*/ 473992 w 3024845"/>
                <a:gd name="connsiteY59" fmla="*/ 605298 h 1078499"/>
                <a:gd name="connsiteX60" fmla="*/ 486406 w 3024845"/>
                <a:gd name="connsiteY60" fmla="*/ 605298 h 1078499"/>
                <a:gd name="connsiteX61" fmla="*/ 486406 w 3024845"/>
                <a:gd name="connsiteY61" fmla="*/ 631239 h 1078499"/>
                <a:gd name="connsiteX62" fmla="*/ 488433 w 3024845"/>
                <a:gd name="connsiteY62" fmla="*/ 631239 h 1078499"/>
                <a:gd name="connsiteX63" fmla="*/ 502619 w 3024845"/>
                <a:gd name="connsiteY63" fmla="*/ 631239 h 1078499"/>
                <a:gd name="connsiteX64" fmla="*/ 502619 w 3024845"/>
                <a:gd name="connsiteY64" fmla="*/ 632860 h 1078499"/>
                <a:gd name="connsiteX65" fmla="*/ 502619 w 3024845"/>
                <a:gd name="connsiteY65" fmla="*/ 644210 h 1078499"/>
                <a:gd name="connsiteX66" fmla="*/ 503379 w 3024845"/>
                <a:gd name="connsiteY66" fmla="*/ 644210 h 1078499"/>
                <a:gd name="connsiteX67" fmla="*/ 508700 w 3024845"/>
                <a:gd name="connsiteY67" fmla="*/ 644210 h 1078499"/>
                <a:gd name="connsiteX68" fmla="*/ 508700 w 3024845"/>
                <a:gd name="connsiteY68" fmla="*/ 643399 h 1078499"/>
                <a:gd name="connsiteX69" fmla="*/ 508700 w 3024845"/>
                <a:gd name="connsiteY69" fmla="*/ 637724 h 1078499"/>
                <a:gd name="connsiteX70" fmla="*/ 539100 w 3024845"/>
                <a:gd name="connsiteY70" fmla="*/ 637724 h 1078499"/>
                <a:gd name="connsiteX71" fmla="*/ 539100 w 3024845"/>
                <a:gd name="connsiteY71" fmla="*/ 661504 h 1078499"/>
                <a:gd name="connsiteX72" fmla="*/ 540113 w 3024845"/>
                <a:gd name="connsiteY72" fmla="*/ 661504 h 1078499"/>
                <a:gd name="connsiteX73" fmla="*/ 547207 w 3024845"/>
                <a:gd name="connsiteY73" fmla="*/ 661504 h 1078499"/>
                <a:gd name="connsiteX74" fmla="*/ 547207 w 3024845"/>
                <a:gd name="connsiteY74" fmla="*/ 662585 h 1078499"/>
                <a:gd name="connsiteX75" fmla="*/ 547207 w 3024845"/>
                <a:gd name="connsiteY75" fmla="*/ 670151 h 1078499"/>
                <a:gd name="connsiteX76" fmla="*/ 547967 w 3024845"/>
                <a:gd name="connsiteY76" fmla="*/ 670151 h 1078499"/>
                <a:gd name="connsiteX77" fmla="*/ 553287 w 3024845"/>
                <a:gd name="connsiteY77" fmla="*/ 670151 h 1078499"/>
                <a:gd name="connsiteX78" fmla="*/ 553287 w 3024845"/>
                <a:gd name="connsiteY78" fmla="*/ 667989 h 1078499"/>
                <a:gd name="connsiteX79" fmla="*/ 553287 w 3024845"/>
                <a:gd name="connsiteY79" fmla="*/ 652857 h 1078499"/>
                <a:gd name="connsiteX80" fmla="*/ 554300 w 3024845"/>
                <a:gd name="connsiteY80" fmla="*/ 652857 h 1078499"/>
                <a:gd name="connsiteX81" fmla="*/ 561394 w 3024845"/>
                <a:gd name="connsiteY81" fmla="*/ 652857 h 1078499"/>
                <a:gd name="connsiteX82" fmla="*/ 561394 w 3024845"/>
                <a:gd name="connsiteY82" fmla="*/ 653938 h 1078499"/>
                <a:gd name="connsiteX83" fmla="*/ 561394 w 3024845"/>
                <a:gd name="connsiteY83" fmla="*/ 661504 h 1078499"/>
                <a:gd name="connsiteX84" fmla="*/ 566714 w 3024845"/>
                <a:gd name="connsiteY84" fmla="*/ 659511 h 1078499"/>
                <a:gd name="connsiteX85" fmla="*/ 567474 w 3024845"/>
                <a:gd name="connsiteY85" fmla="*/ 658531 h 1078499"/>
                <a:gd name="connsiteX86" fmla="*/ 567474 w 3024845"/>
                <a:gd name="connsiteY86" fmla="*/ 652857 h 1078499"/>
                <a:gd name="connsiteX87" fmla="*/ 605981 w 3024845"/>
                <a:gd name="connsiteY87" fmla="*/ 652857 h 1078499"/>
                <a:gd name="connsiteX88" fmla="*/ 605981 w 3024845"/>
                <a:gd name="connsiteY88" fmla="*/ 676636 h 1078499"/>
                <a:gd name="connsiteX89" fmla="*/ 608007 w 3024845"/>
                <a:gd name="connsiteY89" fmla="*/ 676636 h 1078499"/>
                <a:gd name="connsiteX90" fmla="*/ 622194 w 3024845"/>
                <a:gd name="connsiteY90" fmla="*/ 676636 h 1078499"/>
                <a:gd name="connsiteX91" fmla="*/ 622194 w 3024845"/>
                <a:gd name="connsiteY91" fmla="*/ 677717 h 1078499"/>
                <a:gd name="connsiteX92" fmla="*/ 622194 w 3024845"/>
                <a:gd name="connsiteY92" fmla="*/ 685283 h 1078499"/>
                <a:gd name="connsiteX93" fmla="*/ 623968 w 3024845"/>
                <a:gd name="connsiteY93" fmla="*/ 685283 h 1078499"/>
                <a:gd name="connsiteX94" fmla="*/ 636381 w 3024845"/>
                <a:gd name="connsiteY94" fmla="*/ 685283 h 1078499"/>
                <a:gd name="connsiteX95" fmla="*/ 636381 w 3024845"/>
                <a:gd name="connsiteY95" fmla="*/ 661504 h 1078499"/>
                <a:gd name="connsiteX96" fmla="*/ 637394 w 3024845"/>
                <a:gd name="connsiteY96" fmla="*/ 661504 h 1078499"/>
                <a:gd name="connsiteX97" fmla="*/ 644488 w 3024845"/>
                <a:gd name="connsiteY97" fmla="*/ 661504 h 1078499"/>
                <a:gd name="connsiteX98" fmla="*/ 644488 w 3024845"/>
                <a:gd name="connsiteY98" fmla="*/ 629077 h 1078499"/>
                <a:gd name="connsiteX99" fmla="*/ 645501 w 3024845"/>
                <a:gd name="connsiteY99" fmla="*/ 629077 h 1078499"/>
                <a:gd name="connsiteX100" fmla="*/ 652595 w 3024845"/>
                <a:gd name="connsiteY100" fmla="*/ 629077 h 1078499"/>
                <a:gd name="connsiteX101" fmla="*/ 652595 w 3024845"/>
                <a:gd name="connsiteY101" fmla="*/ 627186 h 1078499"/>
                <a:gd name="connsiteX102" fmla="*/ 652595 w 3024845"/>
                <a:gd name="connsiteY102" fmla="*/ 613945 h 1078499"/>
                <a:gd name="connsiteX103" fmla="*/ 651328 w 3024845"/>
                <a:gd name="connsiteY103" fmla="*/ 612323 h 1078499"/>
                <a:gd name="connsiteX104" fmla="*/ 656648 w 3024845"/>
                <a:gd name="connsiteY104" fmla="*/ 600974 h 1078499"/>
                <a:gd name="connsiteX105" fmla="*/ 664755 w 3024845"/>
                <a:gd name="connsiteY105" fmla="*/ 629077 h 1078499"/>
                <a:gd name="connsiteX106" fmla="*/ 665515 w 3024845"/>
                <a:gd name="connsiteY106" fmla="*/ 629077 h 1078499"/>
                <a:gd name="connsiteX107" fmla="*/ 670835 w 3024845"/>
                <a:gd name="connsiteY107" fmla="*/ 629077 h 1078499"/>
                <a:gd name="connsiteX108" fmla="*/ 670835 w 3024845"/>
                <a:gd name="connsiteY108" fmla="*/ 523150 h 1078499"/>
                <a:gd name="connsiteX109" fmla="*/ 672355 w 3024845"/>
                <a:gd name="connsiteY109" fmla="*/ 523150 h 1078499"/>
                <a:gd name="connsiteX110" fmla="*/ 682995 w 3024845"/>
                <a:gd name="connsiteY110" fmla="*/ 523150 h 1078499"/>
                <a:gd name="connsiteX111" fmla="*/ 682995 w 3024845"/>
                <a:gd name="connsiteY111" fmla="*/ 475591 h 1078499"/>
                <a:gd name="connsiteX112" fmla="*/ 709342 w 3024845"/>
                <a:gd name="connsiteY112" fmla="*/ 475591 h 1078499"/>
                <a:gd name="connsiteX113" fmla="*/ 709342 w 3024845"/>
                <a:gd name="connsiteY113" fmla="*/ 453973 h 1078499"/>
                <a:gd name="connsiteX114" fmla="*/ 743796 w 3024845"/>
                <a:gd name="connsiteY114" fmla="*/ 453973 h 1078499"/>
                <a:gd name="connsiteX115" fmla="*/ 743796 w 3024845"/>
                <a:gd name="connsiteY115" fmla="*/ 456405 h 1078499"/>
                <a:gd name="connsiteX116" fmla="*/ 743796 w 3024845"/>
                <a:gd name="connsiteY116" fmla="*/ 473429 h 1078499"/>
                <a:gd name="connsiteX117" fmla="*/ 746076 w 3024845"/>
                <a:gd name="connsiteY117" fmla="*/ 473429 h 1078499"/>
                <a:gd name="connsiteX118" fmla="*/ 762036 w 3024845"/>
                <a:gd name="connsiteY118" fmla="*/ 473429 h 1078499"/>
                <a:gd name="connsiteX119" fmla="*/ 762036 w 3024845"/>
                <a:gd name="connsiteY119" fmla="*/ 520988 h 1078499"/>
                <a:gd name="connsiteX120" fmla="*/ 763049 w 3024845"/>
                <a:gd name="connsiteY120" fmla="*/ 520988 h 1078499"/>
                <a:gd name="connsiteX121" fmla="*/ 770143 w 3024845"/>
                <a:gd name="connsiteY121" fmla="*/ 520988 h 1078499"/>
                <a:gd name="connsiteX122" fmla="*/ 784330 w 3024845"/>
                <a:gd name="connsiteY122" fmla="*/ 525312 h 1078499"/>
                <a:gd name="connsiteX123" fmla="*/ 784330 w 3024845"/>
                <a:gd name="connsiteY123" fmla="*/ 564224 h 1078499"/>
                <a:gd name="connsiteX124" fmla="*/ 785343 w 3024845"/>
                <a:gd name="connsiteY124" fmla="*/ 564224 h 1078499"/>
                <a:gd name="connsiteX125" fmla="*/ 792436 w 3024845"/>
                <a:gd name="connsiteY125" fmla="*/ 564224 h 1078499"/>
                <a:gd name="connsiteX126" fmla="*/ 792436 w 3024845"/>
                <a:gd name="connsiteY126" fmla="*/ 565845 h 1078499"/>
                <a:gd name="connsiteX127" fmla="*/ 792436 w 3024845"/>
                <a:gd name="connsiteY127" fmla="*/ 577194 h 1078499"/>
                <a:gd name="connsiteX128" fmla="*/ 794463 w 3024845"/>
                <a:gd name="connsiteY128" fmla="*/ 577194 h 1078499"/>
                <a:gd name="connsiteX129" fmla="*/ 808650 w 3024845"/>
                <a:gd name="connsiteY129" fmla="*/ 577194 h 1078499"/>
                <a:gd name="connsiteX130" fmla="*/ 814730 w 3024845"/>
                <a:gd name="connsiteY130" fmla="*/ 583680 h 1078499"/>
                <a:gd name="connsiteX131" fmla="*/ 814730 w 3024845"/>
                <a:gd name="connsiteY131" fmla="*/ 605298 h 1078499"/>
                <a:gd name="connsiteX132" fmla="*/ 817010 w 3024845"/>
                <a:gd name="connsiteY132" fmla="*/ 605298 h 1078499"/>
                <a:gd name="connsiteX133" fmla="*/ 832970 w 3024845"/>
                <a:gd name="connsiteY133" fmla="*/ 605298 h 1078499"/>
                <a:gd name="connsiteX134" fmla="*/ 832970 w 3024845"/>
                <a:gd name="connsiteY134" fmla="*/ 606378 h 1078499"/>
                <a:gd name="connsiteX135" fmla="*/ 832970 w 3024845"/>
                <a:gd name="connsiteY135" fmla="*/ 613945 h 1078499"/>
                <a:gd name="connsiteX136" fmla="*/ 834237 w 3024845"/>
                <a:gd name="connsiteY136" fmla="*/ 613945 h 1078499"/>
                <a:gd name="connsiteX137" fmla="*/ 843104 w 3024845"/>
                <a:gd name="connsiteY137" fmla="*/ 613945 h 1078499"/>
                <a:gd name="connsiteX138" fmla="*/ 843104 w 3024845"/>
                <a:gd name="connsiteY138" fmla="*/ 616106 h 1078499"/>
                <a:gd name="connsiteX139" fmla="*/ 843104 w 3024845"/>
                <a:gd name="connsiteY139" fmla="*/ 631239 h 1078499"/>
                <a:gd name="connsiteX140" fmla="*/ 847157 w 3024845"/>
                <a:gd name="connsiteY140" fmla="*/ 629347 h 1078499"/>
                <a:gd name="connsiteX141" fmla="*/ 847157 w 3024845"/>
                <a:gd name="connsiteY141" fmla="*/ 616106 h 1078499"/>
                <a:gd name="connsiteX142" fmla="*/ 848170 w 3024845"/>
                <a:gd name="connsiteY142" fmla="*/ 616106 h 1078499"/>
                <a:gd name="connsiteX143" fmla="*/ 855264 w 3024845"/>
                <a:gd name="connsiteY143" fmla="*/ 616106 h 1078499"/>
                <a:gd name="connsiteX144" fmla="*/ 855264 w 3024845"/>
                <a:gd name="connsiteY144" fmla="*/ 617728 h 1078499"/>
                <a:gd name="connsiteX145" fmla="*/ 855264 w 3024845"/>
                <a:gd name="connsiteY145" fmla="*/ 629077 h 1078499"/>
                <a:gd name="connsiteX146" fmla="*/ 856024 w 3024845"/>
                <a:gd name="connsiteY146" fmla="*/ 629077 h 1078499"/>
                <a:gd name="connsiteX147" fmla="*/ 861344 w 3024845"/>
                <a:gd name="connsiteY147" fmla="*/ 629077 h 1078499"/>
                <a:gd name="connsiteX148" fmla="*/ 909984 w 3024845"/>
                <a:gd name="connsiteY148" fmla="*/ 624754 h 1078499"/>
                <a:gd name="connsiteX149" fmla="*/ 909984 w 3024845"/>
                <a:gd name="connsiteY149" fmla="*/ 626105 h 1078499"/>
                <a:gd name="connsiteX150" fmla="*/ 909984 w 3024845"/>
                <a:gd name="connsiteY150" fmla="*/ 635562 h 1078499"/>
                <a:gd name="connsiteX151" fmla="*/ 910744 w 3024845"/>
                <a:gd name="connsiteY151" fmla="*/ 635562 h 1078499"/>
                <a:gd name="connsiteX152" fmla="*/ 916065 w 3024845"/>
                <a:gd name="connsiteY152" fmla="*/ 635562 h 1078499"/>
                <a:gd name="connsiteX153" fmla="*/ 916065 w 3024845"/>
                <a:gd name="connsiteY153" fmla="*/ 637724 h 1078499"/>
                <a:gd name="connsiteX154" fmla="*/ 916065 w 3024845"/>
                <a:gd name="connsiteY154" fmla="*/ 652857 h 1078499"/>
                <a:gd name="connsiteX155" fmla="*/ 918091 w 3024845"/>
                <a:gd name="connsiteY155" fmla="*/ 651506 h 1078499"/>
                <a:gd name="connsiteX156" fmla="*/ 932278 w 3024845"/>
                <a:gd name="connsiteY156" fmla="*/ 642048 h 1078499"/>
                <a:gd name="connsiteX157" fmla="*/ 938358 w 3024845"/>
                <a:gd name="connsiteY157" fmla="*/ 600974 h 1078499"/>
                <a:gd name="connsiteX158" fmla="*/ 939118 w 3024845"/>
                <a:gd name="connsiteY158" fmla="*/ 600704 h 1078499"/>
                <a:gd name="connsiteX159" fmla="*/ 944438 w 3024845"/>
                <a:gd name="connsiteY159" fmla="*/ 598812 h 1078499"/>
                <a:gd name="connsiteX160" fmla="*/ 946465 w 3024845"/>
                <a:gd name="connsiteY160" fmla="*/ 529635 h 1078499"/>
                <a:gd name="connsiteX161" fmla="*/ 948492 w 3024845"/>
                <a:gd name="connsiteY161" fmla="*/ 598812 h 1078499"/>
                <a:gd name="connsiteX162" fmla="*/ 949252 w 3024845"/>
                <a:gd name="connsiteY162" fmla="*/ 599082 h 1078499"/>
                <a:gd name="connsiteX163" fmla="*/ 954572 w 3024845"/>
                <a:gd name="connsiteY163" fmla="*/ 600974 h 1078499"/>
                <a:gd name="connsiteX164" fmla="*/ 954572 w 3024845"/>
                <a:gd name="connsiteY164" fmla="*/ 514503 h 1078499"/>
                <a:gd name="connsiteX165" fmla="*/ 958625 w 3024845"/>
                <a:gd name="connsiteY165" fmla="*/ 482076 h 1078499"/>
                <a:gd name="connsiteX166" fmla="*/ 997132 w 3024845"/>
                <a:gd name="connsiteY166" fmla="*/ 482076 h 1078499"/>
                <a:gd name="connsiteX167" fmla="*/ 997132 w 3024845"/>
                <a:gd name="connsiteY167" fmla="*/ 514503 h 1078499"/>
                <a:gd name="connsiteX168" fmla="*/ 997892 w 3024845"/>
                <a:gd name="connsiteY168" fmla="*/ 514503 h 1078499"/>
                <a:gd name="connsiteX169" fmla="*/ 1003212 w 3024845"/>
                <a:gd name="connsiteY169" fmla="*/ 514503 h 1078499"/>
                <a:gd name="connsiteX170" fmla="*/ 1003212 w 3024845"/>
                <a:gd name="connsiteY170" fmla="*/ 432355 h 1078499"/>
                <a:gd name="connsiteX171" fmla="*/ 1004986 w 3024845"/>
                <a:gd name="connsiteY171" fmla="*/ 432355 h 1078499"/>
                <a:gd name="connsiteX172" fmla="*/ 1017399 w 3024845"/>
                <a:gd name="connsiteY172" fmla="*/ 432355 h 1078499"/>
                <a:gd name="connsiteX173" fmla="*/ 1017399 w 3024845"/>
                <a:gd name="connsiteY173" fmla="*/ 430464 h 1078499"/>
                <a:gd name="connsiteX174" fmla="*/ 1017399 w 3024845"/>
                <a:gd name="connsiteY174" fmla="*/ 417223 h 1078499"/>
                <a:gd name="connsiteX175" fmla="*/ 1039693 w 3024845"/>
                <a:gd name="connsiteY175" fmla="*/ 417223 h 1078499"/>
                <a:gd name="connsiteX176" fmla="*/ 1039693 w 3024845"/>
                <a:gd name="connsiteY176" fmla="*/ 416142 h 1078499"/>
                <a:gd name="connsiteX177" fmla="*/ 1039693 w 3024845"/>
                <a:gd name="connsiteY177" fmla="*/ 408576 h 1078499"/>
                <a:gd name="connsiteX178" fmla="*/ 1041466 w 3024845"/>
                <a:gd name="connsiteY178" fmla="*/ 408576 h 1078499"/>
                <a:gd name="connsiteX179" fmla="*/ 1053880 w 3024845"/>
                <a:gd name="connsiteY179" fmla="*/ 408576 h 1078499"/>
                <a:gd name="connsiteX180" fmla="*/ 1053880 w 3024845"/>
                <a:gd name="connsiteY180" fmla="*/ 409657 h 1078499"/>
                <a:gd name="connsiteX181" fmla="*/ 1053880 w 3024845"/>
                <a:gd name="connsiteY181" fmla="*/ 417223 h 1078499"/>
                <a:gd name="connsiteX182" fmla="*/ 1054640 w 3024845"/>
                <a:gd name="connsiteY182" fmla="*/ 417223 h 1078499"/>
                <a:gd name="connsiteX183" fmla="*/ 1059960 w 3024845"/>
                <a:gd name="connsiteY183" fmla="*/ 417223 h 1078499"/>
                <a:gd name="connsiteX184" fmla="*/ 1070093 w 3024845"/>
                <a:gd name="connsiteY184" fmla="*/ 412899 h 1078499"/>
                <a:gd name="connsiteX185" fmla="*/ 1074146 w 3024845"/>
                <a:gd name="connsiteY185" fmla="*/ 416142 h 1078499"/>
                <a:gd name="connsiteX186" fmla="*/ 1074146 w 3024845"/>
                <a:gd name="connsiteY186" fmla="*/ 408576 h 1078499"/>
                <a:gd name="connsiteX187" fmla="*/ 1076426 w 3024845"/>
                <a:gd name="connsiteY187" fmla="*/ 408576 h 1078499"/>
                <a:gd name="connsiteX188" fmla="*/ 1092387 w 3024845"/>
                <a:gd name="connsiteY188" fmla="*/ 408576 h 1078499"/>
                <a:gd name="connsiteX189" fmla="*/ 1092387 w 3024845"/>
                <a:gd name="connsiteY189" fmla="*/ 409657 h 1078499"/>
                <a:gd name="connsiteX190" fmla="*/ 1092387 w 3024845"/>
                <a:gd name="connsiteY190" fmla="*/ 417223 h 1078499"/>
                <a:gd name="connsiteX191" fmla="*/ 1122787 w 3024845"/>
                <a:gd name="connsiteY191" fmla="*/ 417223 h 1078499"/>
                <a:gd name="connsiteX192" fmla="*/ 1122787 w 3024845"/>
                <a:gd name="connsiteY192" fmla="*/ 418844 h 1078499"/>
                <a:gd name="connsiteX193" fmla="*/ 1122787 w 3024845"/>
                <a:gd name="connsiteY193" fmla="*/ 430194 h 1078499"/>
                <a:gd name="connsiteX194" fmla="*/ 1149134 w 3024845"/>
                <a:gd name="connsiteY194" fmla="*/ 430194 h 1078499"/>
                <a:gd name="connsiteX195" fmla="*/ 1149134 w 3024845"/>
                <a:gd name="connsiteY195" fmla="*/ 460458 h 1078499"/>
                <a:gd name="connsiteX196" fmla="*/ 1149894 w 3024845"/>
                <a:gd name="connsiteY196" fmla="*/ 460458 h 1078499"/>
                <a:gd name="connsiteX197" fmla="*/ 1155214 w 3024845"/>
                <a:gd name="connsiteY197" fmla="*/ 460458 h 1078499"/>
                <a:gd name="connsiteX198" fmla="*/ 1155214 w 3024845"/>
                <a:gd name="connsiteY198" fmla="*/ 461539 h 1078499"/>
                <a:gd name="connsiteX199" fmla="*/ 1155214 w 3024845"/>
                <a:gd name="connsiteY199" fmla="*/ 469106 h 1078499"/>
                <a:gd name="connsiteX200" fmla="*/ 1159268 w 3024845"/>
                <a:gd name="connsiteY200" fmla="*/ 499370 h 1078499"/>
                <a:gd name="connsiteX201" fmla="*/ 1160028 w 3024845"/>
                <a:gd name="connsiteY201" fmla="*/ 499370 h 1078499"/>
                <a:gd name="connsiteX202" fmla="*/ 1165348 w 3024845"/>
                <a:gd name="connsiteY202" fmla="*/ 499370 h 1078499"/>
                <a:gd name="connsiteX203" fmla="*/ 1165348 w 3024845"/>
                <a:gd name="connsiteY203" fmla="*/ 500181 h 1078499"/>
                <a:gd name="connsiteX204" fmla="*/ 1165348 w 3024845"/>
                <a:gd name="connsiteY204" fmla="*/ 505856 h 1078499"/>
                <a:gd name="connsiteX205" fmla="*/ 1166361 w 3024845"/>
                <a:gd name="connsiteY205" fmla="*/ 505856 h 1078499"/>
                <a:gd name="connsiteX206" fmla="*/ 1173454 w 3024845"/>
                <a:gd name="connsiteY206" fmla="*/ 505856 h 1078499"/>
                <a:gd name="connsiteX207" fmla="*/ 1173454 w 3024845"/>
                <a:gd name="connsiteY207" fmla="*/ 536121 h 1078499"/>
                <a:gd name="connsiteX208" fmla="*/ 1175481 w 3024845"/>
                <a:gd name="connsiteY208" fmla="*/ 536121 h 1078499"/>
                <a:gd name="connsiteX209" fmla="*/ 1189668 w 3024845"/>
                <a:gd name="connsiteY209" fmla="*/ 536121 h 1078499"/>
                <a:gd name="connsiteX210" fmla="*/ 1189668 w 3024845"/>
                <a:gd name="connsiteY210" fmla="*/ 559900 h 1078499"/>
                <a:gd name="connsiteX211" fmla="*/ 1191695 w 3024845"/>
                <a:gd name="connsiteY211" fmla="*/ 561521 h 1078499"/>
                <a:gd name="connsiteX212" fmla="*/ 1191695 w 3024845"/>
                <a:gd name="connsiteY212" fmla="*/ 572871 h 1078499"/>
                <a:gd name="connsiteX213" fmla="*/ 1192455 w 3024845"/>
                <a:gd name="connsiteY213" fmla="*/ 572871 h 1078499"/>
                <a:gd name="connsiteX214" fmla="*/ 1197775 w 3024845"/>
                <a:gd name="connsiteY214" fmla="*/ 572871 h 1078499"/>
                <a:gd name="connsiteX215" fmla="*/ 1197775 w 3024845"/>
                <a:gd name="connsiteY215" fmla="*/ 596650 h 1078499"/>
                <a:gd name="connsiteX216" fmla="*/ 1199041 w 3024845"/>
                <a:gd name="connsiteY216" fmla="*/ 596650 h 1078499"/>
                <a:gd name="connsiteX217" fmla="*/ 1207908 w 3024845"/>
                <a:gd name="connsiteY217" fmla="*/ 596650 h 1078499"/>
                <a:gd name="connsiteX218" fmla="*/ 1209935 w 3024845"/>
                <a:gd name="connsiteY218" fmla="*/ 600704 h 1078499"/>
                <a:gd name="connsiteX219" fmla="*/ 1209935 w 3024845"/>
                <a:gd name="connsiteY219" fmla="*/ 613945 h 1078499"/>
                <a:gd name="connsiteX220" fmla="*/ 1211455 w 3024845"/>
                <a:gd name="connsiteY220" fmla="*/ 612053 h 1078499"/>
                <a:gd name="connsiteX221" fmla="*/ 1222095 w 3024845"/>
                <a:gd name="connsiteY221" fmla="*/ 598812 h 1078499"/>
                <a:gd name="connsiteX222" fmla="*/ 1250469 w 3024845"/>
                <a:gd name="connsiteY222" fmla="*/ 598812 h 1078499"/>
                <a:gd name="connsiteX223" fmla="*/ 1250469 w 3024845"/>
                <a:gd name="connsiteY223" fmla="*/ 685283 h 1078499"/>
                <a:gd name="connsiteX224" fmla="*/ 1251229 w 3024845"/>
                <a:gd name="connsiteY224" fmla="*/ 685283 h 1078499"/>
                <a:gd name="connsiteX225" fmla="*/ 1256549 w 3024845"/>
                <a:gd name="connsiteY225" fmla="*/ 685283 h 1078499"/>
                <a:gd name="connsiteX226" fmla="*/ 1257309 w 3024845"/>
                <a:gd name="connsiteY226" fmla="*/ 683932 h 1078499"/>
                <a:gd name="connsiteX227" fmla="*/ 1262629 w 3024845"/>
                <a:gd name="connsiteY227" fmla="*/ 674474 h 1078499"/>
                <a:gd name="connsiteX228" fmla="*/ 1262629 w 3024845"/>
                <a:gd name="connsiteY228" fmla="*/ 676366 h 1078499"/>
                <a:gd name="connsiteX229" fmla="*/ 1262629 w 3024845"/>
                <a:gd name="connsiteY229" fmla="*/ 689607 h 1078499"/>
                <a:gd name="connsiteX230" fmla="*/ 1266682 w 3024845"/>
                <a:gd name="connsiteY230" fmla="*/ 644210 h 1078499"/>
                <a:gd name="connsiteX231" fmla="*/ 1267442 w 3024845"/>
                <a:gd name="connsiteY231" fmla="*/ 644210 h 1078499"/>
                <a:gd name="connsiteX232" fmla="*/ 1272762 w 3024845"/>
                <a:gd name="connsiteY232" fmla="*/ 644210 h 1078499"/>
                <a:gd name="connsiteX233" fmla="*/ 1272762 w 3024845"/>
                <a:gd name="connsiteY233" fmla="*/ 579356 h 1078499"/>
                <a:gd name="connsiteX234" fmla="*/ 1273776 w 3024845"/>
                <a:gd name="connsiteY234" fmla="*/ 579356 h 1078499"/>
                <a:gd name="connsiteX235" fmla="*/ 1280869 w 3024845"/>
                <a:gd name="connsiteY235" fmla="*/ 579356 h 1078499"/>
                <a:gd name="connsiteX236" fmla="*/ 1293029 w 3024845"/>
                <a:gd name="connsiteY236" fmla="*/ 536121 h 1078499"/>
                <a:gd name="connsiteX237" fmla="*/ 1294296 w 3024845"/>
                <a:gd name="connsiteY237" fmla="*/ 536121 h 1078499"/>
                <a:gd name="connsiteX238" fmla="*/ 1303163 w 3024845"/>
                <a:gd name="connsiteY238" fmla="*/ 536121 h 1078499"/>
                <a:gd name="connsiteX239" fmla="*/ 1313296 w 3024845"/>
                <a:gd name="connsiteY239" fmla="*/ 579356 h 1078499"/>
                <a:gd name="connsiteX240" fmla="*/ 1314309 w 3024845"/>
                <a:gd name="connsiteY240" fmla="*/ 579356 h 1078499"/>
                <a:gd name="connsiteX241" fmla="*/ 1321403 w 3024845"/>
                <a:gd name="connsiteY241" fmla="*/ 579356 h 1078499"/>
                <a:gd name="connsiteX242" fmla="*/ 1321403 w 3024845"/>
                <a:gd name="connsiteY242" fmla="*/ 618268 h 1078499"/>
                <a:gd name="connsiteX243" fmla="*/ 1323176 w 3024845"/>
                <a:gd name="connsiteY243" fmla="*/ 618268 h 1078499"/>
                <a:gd name="connsiteX244" fmla="*/ 1335590 w 3024845"/>
                <a:gd name="connsiteY244" fmla="*/ 618268 h 1078499"/>
                <a:gd name="connsiteX245" fmla="*/ 1335590 w 3024845"/>
                <a:gd name="connsiteY245" fmla="*/ 620430 h 1078499"/>
                <a:gd name="connsiteX246" fmla="*/ 1335590 w 3024845"/>
                <a:gd name="connsiteY246" fmla="*/ 635562 h 1078499"/>
                <a:gd name="connsiteX247" fmla="*/ 1339643 w 3024845"/>
                <a:gd name="connsiteY247" fmla="*/ 633401 h 1078499"/>
                <a:gd name="connsiteX248" fmla="*/ 1339643 w 3024845"/>
                <a:gd name="connsiteY248" fmla="*/ 618268 h 1078499"/>
                <a:gd name="connsiteX249" fmla="*/ 1341163 w 3024845"/>
                <a:gd name="connsiteY249" fmla="*/ 618268 h 1078499"/>
                <a:gd name="connsiteX250" fmla="*/ 1351803 w 3024845"/>
                <a:gd name="connsiteY250" fmla="*/ 618268 h 1078499"/>
                <a:gd name="connsiteX251" fmla="*/ 1351803 w 3024845"/>
                <a:gd name="connsiteY251" fmla="*/ 619889 h 1078499"/>
                <a:gd name="connsiteX252" fmla="*/ 1351803 w 3024845"/>
                <a:gd name="connsiteY252" fmla="*/ 631239 h 1078499"/>
                <a:gd name="connsiteX253" fmla="*/ 1382204 w 3024845"/>
                <a:gd name="connsiteY253" fmla="*/ 631239 h 1078499"/>
                <a:gd name="connsiteX254" fmla="*/ 1382204 w 3024845"/>
                <a:gd name="connsiteY254" fmla="*/ 594489 h 1078499"/>
                <a:gd name="connsiteX255" fmla="*/ 1383470 w 3024845"/>
                <a:gd name="connsiteY255" fmla="*/ 594489 h 1078499"/>
                <a:gd name="connsiteX256" fmla="*/ 1392337 w 3024845"/>
                <a:gd name="connsiteY256" fmla="*/ 594489 h 1078499"/>
                <a:gd name="connsiteX257" fmla="*/ 1392337 w 3024845"/>
                <a:gd name="connsiteY257" fmla="*/ 616106 h 1078499"/>
                <a:gd name="connsiteX258" fmla="*/ 1394364 w 3024845"/>
                <a:gd name="connsiteY258" fmla="*/ 583680 h 1078499"/>
                <a:gd name="connsiteX259" fmla="*/ 1416657 w 3024845"/>
                <a:gd name="connsiteY259" fmla="*/ 583680 h 1078499"/>
                <a:gd name="connsiteX260" fmla="*/ 1416657 w 3024845"/>
                <a:gd name="connsiteY260" fmla="*/ 582058 h 1078499"/>
                <a:gd name="connsiteX261" fmla="*/ 1416657 w 3024845"/>
                <a:gd name="connsiteY261" fmla="*/ 570709 h 1078499"/>
                <a:gd name="connsiteX262" fmla="*/ 1417417 w 3024845"/>
                <a:gd name="connsiteY262" fmla="*/ 570709 h 1078499"/>
                <a:gd name="connsiteX263" fmla="*/ 1422737 w 3024845"/>
                <a:gd name="connsiteY263" fmla="*/ 570709 h 1078499"/>
                <a:gd name="connsiteX264" fmla="*/ 1422737 w 3024845"/>
                <a:gd name="connsiteY264" fmla="*/ 568818 h 1078499"/>
                <a:gd name="connsiteX265" fmla="*/ 1422737 w 3024845"/>
                <a:gd name="connsiteY265" fmla="*/ 555577 h 1078499"/>
                <a:gd name="connsiteX266" fmla="*/ 1426791 w 3024845"/>
                <a:gd name="connsiteY266" fmla="*/ 562062 h 1078499"/>
                <a:gd name="connsiteX267" fmla="*/ 1429071 w 3024845"/>
                <a:gd name="connsiteY267" fmla="*/ 562062 h 1078499"/>
                <a:gd name="connsiteX268" fmla="*/ 1445031 w 3024845"/>
                <a:gd name="connsiteY268" fmla="*/ 562062 h 1078499"/>
                <a:gd name="connsiteX269" fmla="*/ 1445031 w 3024845"/>
                <a:gd name="connsiteY269" fmla="*/ 561251 h 1078499"/>
                <a:gd name="connsiteX270" fmla="*/ 1445031 w 3024845"/>
                <a:gd name="connsiteY270" fmla="*/ 555577 h 1078499"/>
                <a:gd name="connsiteX271" fmla="*/ 1445791 w 3024845"/>
                <a:gd name="connsiteY271" fmla="*/ 555577 h 1078499"/>
                <a:gd name="connsiteX272" fmla="*/ 1451111 w 3024845"/>
                <a:gd name="connsiteY272" fmla="*/ 555577 h 1078499"/>
                <a:gd name="connsiteX273" fmla="*/ 1451111 w 3024845"/>
                <a:gd name="connsiteY273" fmla="*/ 556928 h 1078499"/>
                <a:gd name="connsiteX274" fmla="*/ 1451111 w 3024845"/>
                <a:gd name="connsiteY274" fmla="*/ 566386 h 1078499"/>
                <a:gd name="connsiteX275" fmla="*/ 1489618 w 3024845"/>
                <a:gd name="connsiteY275" fmla="*/ 566386 h 1078499"/>
                <a:gd name="connsiteX276" fmla="*/ 1489618 w 3024845"/>
                <a:gd name="connsiteY276" fmla="*/ 704739 h 1078499"/>
                <a:gd name="connsiteX277" fmla="*/ 1491138 w 3024845"/>
                <a:gd name="connsiteY277" fmla="*/ 704739 h 1078499"/>
                <a:gd name="connsiteX278" fmla="*/ 1501778 w 3024845"/>
                <a:gd name="connsiteY278" fmla="*/ 704739 h 1078499"/>
                <a:gd name="connsiteX279" fmla="*/ 1501778 w 3024845"/>
                <a:gd name="connsiteY279" fmla="*/ 691769 h 1078499"/>
                <a:gd name="connsiteX280" fmla="*/ 1505832 w 3024845"/>
                <a:gd name="connsiteY280" fmla="*/ 691769 h 1078499"/>
                <a:gd name="connsiteX281" fmla="*/ 1505832 w 3024845"/>
                <a:gd name="connsiteY281" fmla="*/ 704739 h 1078499"/>
                <a:gd name="connsiteX282" fmla="*/ 1536232 w 3024845"/>
                <a:gd name="connsiteY282" fmla="*/ 704739 h 1078499"/>
                <a:gd name="connsiteX283" fmla="*/ 1536232 w 3024845"/>
                <a:gd name="connsiteY283" fmla="*/ 674474 h 1078499"/>
                <a:gd name="connsiteX284" fmla="*/ 1548392 w 3024845"/>
                <a:gd name="connsiteY284" fmla="*/ 674474 h 1078499"/>
                <a:gd name="connsiteX285" fmla="*/ 1560552 w 3024845"/>
                <a:gd name="connsiteY285" fmla="*/ 672313 h 1078499"/>
                <a:gd name="connsiteX286" fmla="*/ 1564606 w 3024845"/>
                <a:gd name="connsiteY286" fmla="*/ 674474 h 1078499"/>
                <a:gd name="connsiteX287" fmla="*/ 1574739 w 3024845"/>
                <a:gd name="connsiteY287" fmla="*/ 674474 h 1078499"/>
                <a:gd name="connsiteX288" fmla="*/ 1574739 w 3024845"/>
                <a:gd name="connsiteY288" fmla="*/ 704739 h 1078499"/>
                <a:gd name="connsiteX289" fmla="*/ 1582846 w 3024845"/>
                <a:gd name="connsiteY289" fmla="*/ 704739 h 1078499"/>
                <a:gd name="connsiteX290" fmla="*/ 1582846 w 3024845"/>
                <a:gd name="connsiteY290" fmla="*/ 722034 h 1078499"/>
                <a:gd name="connsiteX291" fmla="*/ 1592182 w 3024845"/>
                <a:gd name="connsiteY291" fmla="*/ 722939 h 1078499"/>
                <a:gd name="connsiteX292" fmla="*/ 1605140 w 3024845"/>
                <a:gd name="connsiteY292" fmla="*/ 722939 h 1078499"/>
                <a:gd name="connsiteX293" fmla="*/ 1605140 w 3024845"/>
                <a:gd name="connsiteY293" fmla="*/ 706901 h 1078499"/>
                <a:gd name="connsiteX294" fmla="*/ 1673096 w 3024845"/>
                <a:gd name="connsiteY294" fmla="*/ 706901 h 1078499"/>
                <a:gd name="connsiteX295" fmla="*/ 1673096 w 3024845"/>
                <a:gd name="connsiteY295" fmla="*/ 621648 h 1078499"/>
                <a:gd name="connsiteX296" fmla="*/ 1745104 w 3024845"/>
                <a:gd name="connsiteY296" fmla="*/ 621648 h 1078499"/>
                <a:gd name="connsiteX297" fmla="*/ 1745104 w 3024845"/>
                <a:gd name="connsiteY297" fmla="*/ 700416 h 1078499"/>
                <a:gd name="connsiteX298" fmla="*/ 1747008 w 3024845"/>
                <a:gd name="connsiteY298" fmla="*/ 700416 h 1078499"/>
                <a:gd name="connsiteX299" fmla="*/ 1748250 w 3024845"/>
                <a:gd name="connsiteY299" fmla="*/ 722939 h 1078499"/>
                <a:gd name="connsiteX300" fmla="*/ 1757926 w 3024845"/>
                <a:gd name="connsiteY300" fmla="*/ 722939 h 1078499"/>
                <a:gd name="connsiteX301" fmla="*/ 1759168 w 3024845"/>
                <a:gd name="connsiteY301" fmla="*/ 700416 h 1078499"/>
                <a:gd name="connsiteX302" fmla="*/ 1765248 w 3024845"/>
                <a:gd name="connsiteY302" fmla="*/ 700416 h 1078499"/>
                <a:gd name="connsiteX303" fmla="*/ 1766490 w 3024845"/>
                <a:gd name="connsiteY303" fmla="*/ 722939 h 1078499"/>
                <a:gd name="connsiteX304" fmla="*/ 1817112 w 3024845"/>
                <a:gd name="connsiteY304" fmla="*/ 722939 h 1078499"/>
                <a:gd name="connsiteX305" fmla="*/ 1817112 w 3024845"/>
                <a:gd name="connsiteY305" fmla="*/ 559911 h 1078499"/>
                <a:gd name="connsiteX306" fmla="*/ 2014439 w 3024845"/>
                <a:gd name="connsiteY306" fmla="*/ 559911 h 1078499"/>
                <a:gd name="connsiteX307" fmla="*/ 2014439 w 3024845"/>
                <a:gd name="connsiteY307" fmla="*/ 722939 h 1078499"/>
                <a:gd name="connsiteX308" fmla="*/ 2033136 w 3024845"/>
                <a:gd name="connsiteY308" fmla="*/ 722939 h 1078499"/>
                <a:gd name="connsiteX309" fmla="*/ 2033136 w 3024845"/>
                <a:gd name="connsiteY309" fmla="*/ 640246 h 1078499"/>
                <a:gd name="connsiteX310" fmla="*/ 2128256 w 3024845"/>
                <a:gd name="connsiteY310" fmla="*/ 640246 h 1078499"/>
                <a:gd name="connsiteX311" fmla="*/ 2140186 w 3024845"/>
                <a:gd name="connsiteY311" fmla="*/ 322105 h 1078499"/>
                <a:gd name="connsiteX312" fmla="*/ 2128026 w 3024845"/>
                <a:gd name="connsiteY312" fmla="*/ 300487 h 1078499"/>
                <a:gd name="connsiteX313" fmla="*/ 2121946 w 3024845"/>
                <a:gd name="connsiteY313" fmla="*/ 296163 h 1078499"/>
                <a:gd name="connsiteX314" fmla="*/ 2130053 w 3024845"/>
                <a:gd name="connsiteY314" fmla="*/ 272384 h 1078499"/>
                <a:gd name="connsiteX315" fmla="*/ 2130053 w 3024845"/>
                <a:gd name="connsiteY315" fmla="*/ 255090 h 1078499"/>
                <a:gd name="connsiteX316" fmla="*/ 2144240 w 3024845"/>
                <a:gd name="connsiteY316" fmla="*/ 255090 h 1078499"/>
                <a:gd name="connsiteX317" fmla="*/ 2144240 w 3024845"/>
                <a:gd name="connsiteY317" fmla="*/ 233472 h 1078499"/>
                <a:gd name="connsiteX318" fmla="*/ 2146266 w 3024845"/>
                <a:gd name="connsiteY318" fmla="*/ 229148 h 1078499"/>
                <a:gd name="connsiteX319" fmla="*/ 2146266 w 3024845"/>
                <a:gd name="connsiteY319" fmla="*/ 151324 h 1078499"/>
                <a:gd name="connsiteX320" fmla="*/ 2144240 w 3024845"/>
                <a:gd name="connsiteY320" fmla="*/ 144839 h 1078499"/>
                <a:gd name="connsiteX321" fmla="*/ 2150320 w 3024845"/>
                <a:gd name="connsiteY321" fmla="*/ 138353 h 1078499"/>
                <a:gd name="connsiteX322" fmla="*/ 2150320 w 3024845"/>
                <a:gd name="connsiteY322" fmla="*/ 79985 h 1078499"/>
                <a:gd name="connsiteX323" fmla="*/ 2152346 w 3024845"/>
                <a:gd name="connsiteY323" fmla="*/ 75662 h 1078499"/>
                <a:gd name="connsiteX324" fmla="*/ 2152346 w 3024845"/>
                <a:gd name="connsiteY324" fmla="*/ 19456 h 1078499"/>
                <a:gd name="connsiteX325" fmla="*/ 2154373 w 3024845"/>
                <a:gd name="connsiteY325" fmla="*/ 0 h 1078499"/>
                <a:gd name="connsiteX326" fmla="*/ 2158427 w 3024845"/>
                <a:gd name="connsiteY326" fmla="*/ 17294 h 1078499"/>
                <a:gd name="connsiteX327" fmla="*/ 2160453 w 3024845"/>
                <a:gd name="connsiteY327" fmla="*/ 75662 h 1078499"/>
                <a:gd name="connsiteX328" fmla="*/ 2162480 w 3024845"/>
                <a:gd name="connsiteY328" fmla="*/ 138353 h 1078499"/>
                <a:gd name="connsiteX329" fmla="*/ 2168560 w 3024845"/>
                <a:gd name="connsiteY329" fmla="*/ 144839 h 1078499"/>
                <a:gd name="connsiteX330" fmla="*/ 2166533 w 3024845"/>
                <a:gd name="connsiteY330" fmla="*/ 151324 h 1078499"/>
                <a:gd name="connsiteX331" fmla="*/ 2166533 w 3024845"/>
                <a:gd name="connsiteY331" fmla="*/ 229148 h 1078499"/>
                <a:gd name="connsiteX332" fmla="*/ 2168560 w 3024845"/>
                <a:gd name="connsiteY332" fmla="*/ 233472 h 1078499"/>
                <a:gd name="connsiteX333" fmla="*/ 2168560 w 3024845"/>
                <a:gd name="connsiteY333" fmla="*/ 255090 h 1078499"/>
                <a:gd name="connsiteX334" fmla="*/ 2182747 w 3024845"/>
                <a:gd name="connsiteY334" fmla="*/ 255090 h 1078499"/>
                <a:gd name="connsiteX335" fmla="*/ 2182747 w 3024845"/>
                <a:gd name="connsiteY335" fmla="*/ 272384 h 1078499"/>
                <a:gd name="connsiteX336" fmla="*/ 2190854 w 3024845"/>
                <a:gd name="connsiteY336" fmla="*/ 296163 h 1078499"/>
                <a:gd name="connsiteX337" fmla="*/ 2184774 w 3024845"/>
                <a:gd name="connsiteY337" fmla="*/ 300487 h 1078499"/>
                <a:gd name="connsiteX338" fmla="*/ 2172613 w 3024845"/>
                <a:gd name="connsiteY338" fmla="*/ 322105 h 1078499"/>
                <a:gd name="connsiteX339" fmla="*/ 2180720 w 3024845"/>
                <a:gd name="connsiteY339" fmla="*/ 575033 h 1078499"/>
                <a:gd name="connsiteX340" fmla="*/ 2245574 w 3024845"/>
                <a:gd name="connsiteY340" fmla="*/ 575033 h 1078499"/>
                <a:gd name="connsiteX341" fmla="*/ 2245574 w 3024845"/>
                <a:gd name="connsiteY341" fmla="*/ 650695 h 1078499"/>
                <a:gd name="connsiteX342" fmla="*/ 2253681 w 3024845"/>
                <a:gd name="connsiteY342" fmla="*/ 650695 h 1078499"/>
                <a:gd name="connsiteX343" fmla="*/ 2255708 w 3024845"/>
                <a:gd name="connsiteY343" fmla="*/ 644210 h 1078499"/>
                <a:gd name="connsiteX344" fmla="*/ 2261788 w 3024845"/>
                <a:gd name="connsiteY344" fmla="*/ 644210 h 1078499"/>
                <a:gd name="connsiteX345" fmla="*/ 2263815 w 3024845"/>
                <a:gd name="connsiteY345" fmla="*/ 652857 h 1078499"/>
                <a:gd name="connsiteX346" fmla="*/ 2275975 w 3024845"/>
                <a:gd name="connsiteY346" fmla="*/ 652857 h 1078499"/>
                <a:gd name="connsiteX347" fmla="*/ 2275975 w 3024845"/>
                <a:gd name="connsiteY347" fmla="*/ 646371 h 1078499"/>
                <a:gd name="connsiteX348" fmla="*/ 2298268 w 3024845"/>
                <a:gd name="connsiteY348" fmla="*/ 646371 h 1078499"/>
                <a:gd name="connsiteX349" fmla="*/ 2298268 w 3024845"/>
                <a:gd name="connsiteY349" fmla="*/ 652857 h 1078499"/>
                <a:gd name="connsiteX350" fmla="*/ 2318535 w 3024845"/>
                <a:gd name="connsiteY350" fmla="*/ 652857 h 1078499"/>
                <a:gd name="connsiteX351" fmla="*/ 2318535 w 3024845"/>
                <a:gd name="connsiteY351" fmla="*/ 698254 h 1078499"/>
                <a:gd name="connsiteX352" fmla="*/ 2332722 w 3024845"/>
                <a:gd name="connsiteY352" fmla="*/ 698254 h 1078499"/>
                <a:gd name="connsiteX353" fmla="*/ 2332722 w 3024845"/>
                <a:gd name="connsiteY353" fmla="*/ 685283 h 1078499"/>
                <a:gd name="connsiteX354" fmla="*/ 2348936 w 3024845"/>
                <a:gd name="connsiteY354" fmla="*/ 685283 h 1078499"/>
                <a:gd name="connsiteX355" fmla="*/ 2348936 w 3024845"/>
                <a:gd name="connsiteY355" fmla="*/ 505856 h 1078499"/>
                <a:gd name="connsiteX356" fmla="*/ 2355016 w 3024845"/>
                <a:gd name="connsiteY356" fmla="*/ 499370 h 1078499"/>
                <a:gd name="connsiteX357" fmla="*/ 2427977 w 3024845"/>
                <a:gd name="connsiteY357" fmla="*/ 499370 h 1078499"/>
                <a:gd name="connsiteX358" fmla="*/ 2427977 w 3024845"/>
                <a:gd name="connsiteY358" fmla="*/ 508018 h 1078499"/>
                <a:gd name="connsiteX359" fmla="*/ 2438110 w 3024845"/>
                <a:gd name="connsiteY359" fmla="*/ 508018 h 1078499"/>
                <a:gd name="connsiteX360" fmla="*/ 2438110 w 3024845"/>
                <a:gd name="connsiteY360" fmla="*/ 622592 h 1078499"/>
                <a:gd name="connsiteX361" fmla="*/ 2460404 w 3024845"/>
                <a:gd name="connsiteY361" fmla="*/ 622592 h 1078499"/>
                <a:gd name="connsiteX362" fmla="*/ 2460404 w 3024845"/>
                <a:gd name="connsiteY362" fmla="*/ 555577 h 1078499"/>
                <a:gd name="connsiteX363" fmla="*/ 2486751 w 3024845"/>
                <a:gd name="connsiteY363" fmla="*/ 555577 h 1078499"/>
                <a:gd name="connsiteX364" fmla="*/ 2490804 w 3024845"/>
                <a:gd name="connsiteY364" fmla="*/ 551253 h 1078499"/>
                <a:gd name="connsiteX365" fmla="*/ 2498911 w 3024845"/>
                <a:gd name="connsiteY365" fmla="*/ 551253 h 1078499"/>
                <a:gd name="connsiteX366" fmla="*/ 2502964 w 3024845"/>
                <a:gd name="connsiteY366" fmla="*/ 555577 h 1078499"/>
                <a:gd name="connsiteX367" fmla="*/ 2525258 w 3024845"/>
                <a:gd name="connsiteY367" fmla="*/ 555577 h 1078499"/>
                <a:gd name="connsiteX368" fmla="*/ 2525258 w 3024845"/>
                <a:gd name="connsiteY368" fmla="*/ 438841 h 1078499"/>
                <a:gd name="connsiteX369" fmla="*/ 2582005 w 3024845"/>
                <a:gd name="connsiteY369" fmla="*/ 428032 h 1078499"/>
                <a:gd name="connsiteX370" fmla="*/ 2582005 w 3024845"/>
                <a:gd name="connsiteY370" fmla="*/ 429113 h 1078499"/>
                <a:gd name="connsiteX371" fmla="*/ 2582005 w 3024845"/>
                <a:gd name="connsiteY371" fmla="*/ 436679 h 1078499"/>
                <a:gd name="connsiteX372" fmla="*/ 2608352 w 3024845"/>
                <a:gd name="connsiteY372" fmla="*/ 436679 h 1078499"/>
                <a:gd name="connsiteX373" fmla="*/ 2608352 w 3024845"/>
                <a:gd name="connsiteY373" fmla="*/ 691769 h 1078499"/>
                <a:gd name="connsiteX374" fmla="*/ 2630646 w 3024845"/>
                <a:gd name="connsiteY374" fmla="*/ 691769 h 1078499"/>
                <a:gd name="connsiteX375" fmla="*/ 2630646 w 3024845"/>
                <a:gd name="connsiteY375" fmla="*/ 687445 h 1078499"/>
                <a:gd name="connsiteX376" fmla="*/ 2642806 w 3024845"/>
                <a:gd name="connsiteY376" fmla="*/ 687445 h 1078499"/>
                <a:gd name="connsiteX377" fmla="*/ 2642806 w 3024845"/>
                <a:gd name="connsiteY377" fmla="*/ 691769 h 1078499"/>
                <a:gd name="connsiteX378" fmla="*/ 2667126 w 3024845"/>
                <a:gd name="connsiteY378" fmla="*/ 691769 h 1078499"/>
                <a:gd name="connsiteX379" fmla="*/ 2667126 w 3024845"/>
                <a:gd name="connsiteY379" fmla="*/ 678798 h 1078499"/>
                <a:gd name="connsiteX380" fmla="*/ 2695500 w 3024845"/>
                <a:gd name="connsiteY380" fmla="*/ 678798 h 1078499"/>
                <a:gd name="connsiteX381" fmla="*/ 2707660 w 3024845"/>
                <a:gd name="connsiteY381" fmla="*/ 674474 h 1078499"/>
                <a:gd name="connsiteX382" fmla="*/ 2727927 w 3024845"/>
                <a:gd name="connsiteY382" fmla="*/ 678798 h 1078499"/>
                <a:gd name="connsiteX383" fmla="*/ 2727927 w 3024845"/>
                <a:gd name="connsiteY383" fmla="*/ 661504 h 1078499"/>
                <a:gd name="connsiteX384" fmla="*/ 2736034 w 3024845"/>
                <a:gd name="connsiteY384" fmla="*/ 661504 h 1078499"/>
                <a:gd name="connsiteX385" fmla="*/ 2736034 w 3024845"/>
                <a:gd name="connsiteY385" fmla="*/ 648533 h 1078499"/>
                <a:gd name="connsiteX386" fmla="*/ 2792781 w 3024845"/>
                <a:gd name="connsiteY386" fmla="*/ 648533 h 1078499"/>
                <a:gd name="connsiteX387" fmla="*/ 2792781 w 3024845"/>
                <a:gd name="connsiteY387" fmla="*/ 618268 h 1078499"/>
                <a:gd name="connsiteX388" fmla="*/ 2811021 w 3024845"/>
                <a:gd name="connsiteY388" fmla="*/ 618268 h 1078499"/>
                <a:gd name="connsiteX389" fmla="*/ 2811021 w 3024845"/>
                <a:gd name="connsiteY389" fmla="*/ 611783 h 1078499"/>
                <a:gd name="connsiteX390" fmla="*/ 2823181 w 3024845"/>
                <a:gd name="connsiteY390" fmla="*/ 611783 h 1078499"/>
                <a:gd name="connsiteX391" fmla="*/ 2823181 w 3024845"/>
                <a:gd name="connsiteY391" fmla="*/ 618268 h 1078499"/>
                <a:gd name="connsiteX392" fmla="*/ 2839395 w 3024845"/>
                <a:gd name="connsiteY392" fmla="*/ 618268 h 1078499"/>
                <a:gd name="connsiteX393" fmla="*/ 2839395 w 3024845"/>
                <a:gd name="connsiteY393" fmla="*/ 667989 h 1078499"/>
                <a:gd name="connsiteX394" fmla="*/ 2871822 w 3024845"/>
                <a:gd name="connsiteY394" fmla="*/ 667989 h 1078499"/>
                <a:gd name="connsiteX395" fmla="*/ 2871822 w 3024845"/>
                <a:gd name="connsiteY395" fmla="*/ 642048 h 1078499"/>
                <a:gd name="connsiteX396" fmla="*/ 2910329 w 3024845"/>
                <a:gd name="connsiteY396" fmla="*/ 642048 h 1078499"/>
                <a:gd name="connsiteX397" fmla="*/ 2910329 w 3024845"/>
                <a:gd name="connsiteY397" fmla="*/ 611783 h 1078499"/>
                <a:gd name="connsiteX398" fmla="*/ 2958970 w 3024845"/>
                <a:gd name="connsiteY398" fmla="*/ 611783 h 1078499"/>
                <a:gd name="connsiteX399" fmla="*/ 2958970 w 3024845"/>
                <a:gd name="connsiteY399" fmla="*/ 722939 h 1078499"/>
                <a:gd name="connsiteX400" fmla="*/ 2958970 w 3024845"/>
                <a:gd name="connsiteY400" fmla="*/ 736718 h 1078499"/>
                <a:gd name="connsiteX401" fmla="*/ 3024845 w 3024845"/>
                <a:gd name="connsiteY401" fmla="*/ 736718 h 1078499"/>
                <a:gd name="connsiteX402" fmla="*/ 3024845 w 3024845"/>
                <a:gd name="connsiteY402" fmla="*/ 1078499 h 1078499"/>
                <a:gd name="connsiteX403" fmla="*/ 2054 w 3024845"/>
                <a:gd name="connsiteY403" fmla="*/ 1076166 h 1078499"/>
                <a:gd name="connsiteX404" fmla="*/ 0 w 3024845"/>
                <a:gd name="connsiteY404" fmla="*/ 642048 h 1078499"/>
                <a:gd name="connsiteX405" fmla="*/ 20267 w 3024845"/>
                <a:gd name="connsiteY405" fmla="*/ 642048 h 1078499"/>
                <a:gd name="connsiteX406" fmla="*/ 20774 w 3024845"/>
                <a:gd name="connsiteY406" fmla="*/ 640967 h 1078499"/>
                <a:gd name="connsiteX407" fmla="*/ 24320 w 3024845"/>
                <a:gd name="connsiteY407" fmla="*/ 633401 h 1078499"/>
                <a:gd name="connsiteX408" fmla="*/ 26094 w 3024845"/>
                <a:gd name="connsiteY408" fmla="*/ 633671 h 1078499"/>
                <a:gd name="connsiteX409" fmla="*/ 38507 w 3024845"/>
                <a:gd name="connsiteY409" fmla="*/ 635562 h 1078499"/>
                <a:gd name="connsiteX410" fmla="*/ 39014 w 3024845"/>
                <a:gd name="connsiteY410" fmla="*/ 636914 h 1078499"/>
                <a:gd name="connsiteX411" fmla="*/ 42560 w 3024845"/>
                <a:gd name="connsiteY411" fmla="*/ 646371 h 1078499"/>
                <a:gd name="connsiteX412" fmla="*/ 68907 w 3024845"/>
                <a:gd name="connsiteY412" fmla="*/ 648533 h 1078499"/>
                <a:gd name="connsiteX413" fmla="*/ 68907 w 3024845"/>
                <a:gd name="connsiteY413" fmla="*/ 525312 h 1078499"/>
                <a:gd name="connsiteX414" fmla="*/ 70934 w 3024845"/>
                <a:gd name="connsiteY414" fmla="*/ 525312 h 1078499"/>
                <a:gd name="connsiteX415" fmla="*/ 85121 w 3024845"/>
                <a:gd name="connsiteY415" fmla="*/ 525312 h 1078499"/>
                <a:gd name="connsiteX416" fmla="*/ 85121 w 3024845"/>
                <a:gd name="connsiteY416" fmla="*/ 389120 h 1078499"/>
                <a:gd name="connsiteX417" fmla="*/ 86894 w 3024845"/>
                <a:gd name="connsiteY417" fmla="*/ 389120 h 1078499"/>
                <a:gd name="connsiteX418" fmla="*/ 99308 w 3024845"/>
                <a:gd name="connsiteY418" fmla="*/ 389120 h 1078499"/>
                <a:gd name="connsiteX419" fmla="*/ 99308 w 3024845"/>
                <a:gd name="connsiteY419" fmla="*/ 274546 h 1078499"/>
                <a:gd name="connsiteX420" fmla="*/ 103361 w 3024845"/>
                <a:gd name="connsiteY420" fmla="*/ 246442 h 1078499"/>
                <a:gd name="connsiteX421" fmla="*/ 105388 w 3024845"/>
                <a:gd name="connsiteY421" fmla="*/ 246442 h 1078499"/>
                <a:gd name="connsiteX422" fmla="*/ 119575 w 3024845"/>
                <a:gd name="connsiteY422"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58427 w 3024845"/>
                <a:gd name="connsiteY325" fmla="*/ 17294 h 1078499"/>
                <a:gd name="connsiteX326" fmla="*/ 2160453 w 3024845"/>
                <a:gd name="connsiteY326" fmla="*/ 75662 h 1078499"/>
                <a:gd name="connsiteX327" fmla="*/ 2162480 w 3024845"/>
                <a:gd name="connsiteY327" fmla="*/ 138353 h 1078499"/>
                <a:gd name="connsiteX328" fmla="*/ 2168560 w 3024845"/>
                <a:gd name="connsiteY328" fmla="*/ 144839 h 1078499"/>
                <a:gd name="connsiteX329" fmla="*/ 2166533 w 3024845"/>
                <a:gd name="connsiteY329" fmla="*/ 151324 h 1078499"/>
                <a:gd name="connsiteX330" fmla="*/ 2166533 w 3024845"/>
                <a:gd name="connsiteY330" fmla="*/ 229148 h 1078499"/>
                <a:gd name="connsiteX331" fmla="*/ 2168560 w 3024845"/>
                <a:gd name="connsiteY331" fmla="*/ 233472 h 1078499"/>
                <a:gd name="connsiteX332" fmla="*/ 2168560 w 3024845"/>
                <a:gd name="connsiteY332" fmla="*/ 255090 h 1078499"/>
                <a:gd name="connsiteX333" fmla="*/ 2182747 w 3024845"/>
                <a:gd name="connsiteY333" fmla="*/ 255090 h 1078499"/>
                <a:gd name="connsiteX334" fmla="*/ 2182747 w 3024845"/>
                <a:gd name="connsiteY334" fmla="*/ 272384 h 1078499"/>
                <a:gd name="connsiteX335" fmla="*/ 2190854 w 3024845"/>
                <a:gd name="connsiteY335" fmla="*/ 296163 h 1078499"/>
                <a:gd name="connsiteX336" fmla="*/ 2184774 w 3024845"/>
                <a:gd name="connsiteY336" fmla="*/ 300487 h 1078499"/>
                <a:gd name="connsiteX337" fmla="*/ 2172613 w 3024845"/>
                <a:gd name="connsiteY337" fmla="*/ 322105 h 1078499"/>
                <a:gd name="connsiteX338" fmla="*/ 2180720 w 3024845"/>
                <a:gd name="connsiteY338" fmla="*/ 575033 h 1078499"/>
                <a:gd name="connsiteX339" fmla="*/ 2245574 w 3024845"/>
                <a:gd name="connsiteY339" fmla="*/ 575033 h 1078499"/>
                <a:gd name="connsiteX340" fmla="*/ 2245574 w 3024845"/>
                <a:gd name="connsiteY340" fmla="*/ 650695 h 1078499"/>
                <a:gd name="connsiteX341" fmla="*/ 2253681 w 3024845"/>
                <a:gd name="connsiteY341" fmla="*/ 650695 h 1078499"/>
                <a:gd name="connsiteX342" fmla="*/ 2255708 w 3024845"/>
                <a:gd name="connsiteY342" fmla="*/ 644210 h 1078499"/>
                <a:gd name="connsiteX343" fmla="*/ 2261788 w 3024845"/>
                <a:gd name="connsiteY343" fmla="*/ 644210 h 1078499"/>
                <a:gd name="connsiteX344" fmla="*/ 2263815 w 3024845"/>
                <a:gd name="connsiteY344" fmla="*/ 652857 h 1078499"/>
                <a:gd name="connsiteX345" fmla="*/ 2275975 w 3024845"/>
                <a:gd name="connsiteY345" fmla="*/ 652857 h 1078499"/>
                <a:gd name="connsiteX346" fmla="*/ 2275975 w 3024845"/>
                <a:gd name="connsiteY346" fmla="*/ 646371 h 1078499"/>
                <a:gd name="connsiteX347" fmla="*/ 2298268 w 3024845"/>
                <a:gd name="connsiteY347" fmla="*/ 646371 h 1078499"/>
                <a:gd name="connsiteX348" fmla="*/ 2298268 w 3024845"/>
                <a:gd name="connsiteY348" fmla="*/ 652857 h 1078499"/>
                <a:gd name="connsiteX349" fmla="*/ 2318535 w 3024845"/>
                <a:gd name="connsiteY349" fmla="*/ 652857 h 1078499"/>
                <a:gd name="connsiteX350" fmla="*/ 2318535 w 3024845"/>
                <a:gd name="connsiteY350" fmla="*/ 698254 h 1078499"/>
                <a:gd name="connsiteX351" fmla="*/ 2332722 w 3024845"/>
                <a:gd name="connsiteY351" fmla="*/ 698254 h 1078499"/>
                <a:gd name="connsiteX352" fmla="*/ 2332722 w 3024845"/>
                <a:gd name="connsiteY352" fmla="*/ 685283 h 1078499"/>
                <a:gd name="connsiteX353" fmla="*/ 2348936 w 3024845"/>
                <a:gd name="connsiteY353" fmla="*/ 685283 h 1078499"/>
                <a:gd name="connsiteX354" fmla="*/ 2348936 w 3024845"/>
                <a:gd name="connsiteY354" fmla="*/ 505856 h 1078499"/>
                <a:gd name="connsiteX355" fmla="*/ 2355016 w 3024845"/>
                <a:gd name="connsiteY355" fmla="*/ 499370 h 1078499"/>
                <a:gd name="connsiteX356" fmla="*/ 2427977 w 3024845"/>
                <a:gd name="connsiteY356" fmla="*/ 499370 h 1078499"/>
                <a:gd name="connsiteX357" fmla="*/ 2427977 w 3024845"/>
                <a:gd name="connsiteY357" fmla="*/ 508018 h 1078499"/>
                <a:gd name="connsiteX358" fmla="*/ 2438110 w 3024845"/>
                <a:gd name="connsiteY358" fmla="*/ 508018 h 1078499"/>
                <a:gd name="connsiteX359" fmla="*/ 2438110 w 3024845"/>
                <a:gd name="connsiteY359" fmla="*/ 622592 h 1078499"/>
                <a:gd name="connsiteX360" fmla="*/ 2460404 w 3024845"/>
                <a:gd name="connsiteY360" fmla="*/ 622592 h 1078499"/>
                <a:gd name="connsiteX361" fmla="*/ 2460404 w 3024845"/>
                <a:gd name="connsiteY361" fmla="*/ 555577 h 1078499"/>
                <a:gd name="connsiteX362" fmla="*/ 2486751 w 3024845"/>
                <a:gd name="connsiteY362" fmla="*/ 555577 h 1078499"/>
                <a:gd name="connsiteX363" fmla="*/ 2490804 w 3024845"/>
                <a:gd name="connsiteY363" fmla="*/ 551253 h 1078499"/>
                <a:gd name="connsiteX364" fmla="*/ 2498911 w 3024845"/>
                <a:gd name="connsiteY364" fmla="*/ 551253 h 1078499"/>
                <a:gd name="connsiteX365" fmla="*/ 2502964 w 3024845"/>
                <a:gd name="connsiteY365" fmla="*/ 555577 h 1078499"/>
                <a:gd name="connsiteX366" fmla="*/ 2525258 w 3024845"/>
                <a:gd name="connsiteY366" fmla="*/ 555577 h 1078499"/>
                <a:gd name="connsiteX367" fmla="*/ 2525258 w 3024845"/>
                <a:gd name="connsiteY367" fmla="*/ 438841 h 1078499"/>
                <a:gd name="connsiteX368" fmla="*/ 2582005 w 3024845"/>
                <a:gd name="connsiteY368" fmla="*/ 428032 h 1078499"/>
                <a:gd name="connsiteX369" fmla="*/ 2582005 w 3024845"/>
                <a:gd name="connsiteY369" fmla="*/ 429113 h 1078499"/>
                <a:gd name="connsiteX370" fmla="*/ 2582005 w 3024845"/>
                <a:gd name="connsiteY370" fmla="*/ 436679 h 1078499"/>
                <a:gd name="connsiteX371" fmla="*/ 2608352 w 3024845"/>
                <a:gd name="connsiteY371" fmla="*/ 436679 h 1078499"/>
                <a:gd name="connsiteX372" fmla="*/ 2608352 w 3024845"/>
                <a:gd name="connsiteY372" fmla="*/ 691769 h 1078499"/>
                <a:gd name="connsiteX373" fmla="*/ 2630646 w 3024845"/>
                <a:gd name="connsiteY373" fmla="*/ 691769 h 1078499"/>
                <a:gd name="connsiteX374" fmla="*/ 2630646 w 3024845"/>
                <a:gd name="connsiteY374" fmla="*/ 687445 h 1078499"/>
                <a:gd name="connsiteX375" fmla="*/ 2642806 w 3024845"/>
                <a:gd name="connsiteY375" fmla="*/ 687445 h 1078499"/>
                <a:gd name="connsiteX376" fmla="*/ 2642806 w 3024845"/>
                <a:gd name="connsiteY376" fmla="*/ 691769 h 1078499"/>
                <a:gd name="connsiteX377" fmla="*/ 2667126 w 3024845"/>
                <a:gd name="connsiteY377" fmla="*/ 691769 h 1078499"/>
                <a:gd name="connsiteX378" fmla="*/ 2667126 w 3024845"/>
                <a:gd name="connsiteY378" fmla="*/ 678798 h 1078499"/>
                <a:gd name="connsiteX379" fmla="*/ 2695500 w 3024845"/>
                <a:gd name="connsiteY379" fmla="*/ 678798 h 1078499"/>
                <a:gd name="connsiteX380" fmla="*/ 2707660 w 3024845"/>
                <a:gd name="connsiteY380" fmla="*/ 674474 h 1078499"/>
                <a:gd name="connsiteX381" fmla="*/ 2727927 w 3024845"/>
                <a:gd name="connsiteY381" fmla="*/ 678798 h 1078499"/>
                <a:gd name="connsiteX382" fmla="*/ 2727927 w 3024845"/>
                <a:gd name="connsiteY382" fmla="*/ 661504 h 1078499"/>
                <a:gd name="connsiteX383" fmla="*/ 2736034 w 3024845"/>
                <a:gd name="connsiteY383" fmla="*/ 661504 h 1078499"/>
                <a:gd name="connsiteX384" fmla="*/ 2736034 w 3024845"/>
                <a:gd name="connsiteY384" fmla="*/ 648533 h 1078499"/>
                <a:gd name="connsiteX385" fmla="*/ 2792781 w 3024845"/>
                <a:gd name="connsiteY385" fmla="*/ 648533 h 1078499"/>
                <a:gd name="connsiteX386" fmla="*/ 2792781 w 3024845"/>
                <a:gd name="connsiteY386" fmla="*/ 618268 h 1078499"/>
                <a:gd name="connsiteX387" fmla="*/ 2811021 w 3024845"/>
                <a:gd name="connsiteY387" fmla="*/ 618268 h 1078499"/>
                <a:gd name="connsiteX388" fmla="*/ 2811021 w 3024845"/>
                <a:gd name="connsiteY388" fmla="*/ 611783 h 1078499"/>
                <a:gd name="connsiteX389" fmla="*/ 2823181 w 3024845"/>
                <a:gd name="connsiteY389" fmla="*/ 611783 h 1078499"/>
                <a:gd name="connsiteX390" fmla="*/ 2823181 w 3024845"/>
                <a:gd name="connsiteY390" fmla="*/ 618268 h 1078499"/>
                <a:gd name="connsiteX391" fmla="*/ 2839395 w 3024845"/>
                <a:gd name="connsiteY391" fmla="*/ 618268 h 1078499"/>
                <a:gd name="connsiteX392" fmla="*/ 2839395 w 3024845"/>
                <a:gd name="connsiteY392" fmla="*/ 667989 h 1078499"/>
                <a:gd name="connsiteX393" fmla="*/ 2871822 w 3024845"/>
                <a:gd name="connsiteY393" fmla="*/ 667989 h 1078499"/>
                <a:gd name="connsiteX394" fmla="*/ 2871822 w 3024845"/>
                <a:gd name="connsiteY394" fmla="*/ 642048 h 1078499"/>
                <a:gd name="connsiteX395" fmla="*/ 2910329 w 3024845"/>
                <a:gd name="connsiteY395" fmla="*/ 642048 h 1078499"/>
                <a:gd name="connsiteX396" fmla="*/ 2910329 w 3024845"/>
                <a:gd name="connsiteY396" fmla="*/ 611783 h 1078499"/>
                <a:gd name="connsiteX397" fmla="*/ 2958970 w 3024845"/>
                <a:gd name="connsiteY397" fmla="*/ 611783 h 1078499"/>
                <a:gd name="connsiteX398" fmla="*/ 2958970 w 3024845"/>
                <a:gd name="connsiteY398" fmla="*/ 722939 h 1078499"/>
                <a:gd name="connsiteX399" fmla="*/ 2958970 w 3024845"/>
                <a:gd name="connsiteY399" fmla="*/ 736718 h 1078499"/>
                <a:gd name="connsiteX400" fmla="*/ 3024845 w 3024845"/>
                <a:gd name="connsiteY400" fmla="*/ 736718 h 1078499"/>
                <a:gd name="connsiteX401" fmla="*/ 3024845 w 3024845"/>
                <a:gd name="connsiteY401" fmla="*/ 1078499 h 1078499"/>
                <a:gd name="connsiteX402" fmla="*/ 2054 w 3024845"/>
                <a:gd name="connsiteY402" fmla="*/ 1076166 h 1078499"/>
                <a:gd name="connsiteX403" fmla="*/ 0 w 3024845"/>
                <a:gd name="connsiteY403" fmla="*/ 642048 h 1078499"/>
                <a:gd name="connsiteX404" fmla="*/ 20267 w 3024845"/>
                <a:gd name="connsiteY404" fmla="*/ 642048 h 1078499"/>
                <a:gd name="connsiteX405" fmla="*/ 20774 w 3024845"/>
                <a:gd name="connsiteY405" fmla="*/ 640967 h 1078499"/>
                <a:gd name="connsiteX406" fmla="*/ 24320 w 3024845"/>
                <a:gd name="connsiteY406" fmla="*/ 633401 h 1078499"/>
                <a:gd name="connsiteX407" fmla="*/ 26094 w 3024845"/>
                <a:gd name="connsiteY407" fmla="*/ 633671 h 1078499"/>
                <a:gd name="connsiteX408" fmla="*/ 38507 w 3024845"/>
                <a:gd name="connsiteY408" fmla="*/ 635562 h 1078499"/>
                <a:gd name="connsiteX409" fmla="*/ 39014 w 3024845"/>
                <a:gd name="connsiteY409" fmla="*/ 636914 h 1078499"/>
                <a:gd name="connsiteX410" fmla="*/ 42560 w 3024845"/>
                <a:gd name="connsiteY410" fmla="*/ 646371 h 1078499"/>
                <a:gd name="connsiteX411" fmla="*/ 68907 w 3024845"/>
                <a:gd name="connsiteY411" fmla="*/ 648533 h 1078499"/>
                <a:gd name="connsiteX412" fmla="*/ 68907 w 3024845"/>
                <a:gd name="connsiteY412" fmla="*/ 525312 h 1078499"/>
                <a:gd name="connsiteX413" fmla="*/ 70934 w 3024845"/>
                <a:gd name="connsiteY413" fmla="*/ 525312 h 1078499"/>
                <a:gd name="connsiteX414" fmla="*/ 85121 w 3024845"/>
                <a:gd name="connsiteY414" fmla="*/ 525312 h 1078499"/>
                <a:gd name="connsiteX415" fmla="*/ 85121 w 3024845"/>
                <a:gd name="connsiteY415" fmla="*/ 389120 h 1078499"/>
                <a:gd name="connsiteX416" fmla="*/ 86894 w 3024845"/>
                <a:gd name="connsiteY416" fmla="*/ 389120 h 1078499"/>
                <a:gd name="connsiteX417" fmla="*/ 99308 w 3024845"/>
                <a:gd name="connsiteY417" fmla="*/ 389120 h 1078499"/>
                <a:gd name="connsiteX418" fmla="*/ 99308 w 3024845"/>
                <a:gd name="connsiteY418" fmla="*/ 274546 h 1078499"/>
                <a:gd name="connsiteX419" fmla="*/ 103361 w 3024845"/>
                <a:gd name="connsiteY419" fmla="*/ 246442 h 1078499"/>
                <a:gd name="connsiteX420" fmla="*/ 105388 w 3024845"/>
                <a:gd name="connsiteY420" fmla="*/ 246442 h 1078499"/>
                <a:gd name="connsiteX421" fmla="*/ 119575 w 3024845"/>
                <a:gd name="connsiteY421"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0453 w 3024845"/>
                <a:gd name="connsiteY325" fmla="*/ 75662 h 1078499"/>
                <a:gd name="connsiteX326" fmla="*/ 2162480 w 3024845"/>
                <a:gd name="connsiteY326" fmla="*/ 138353 h 1078499"/>
                <a:gd name="connsiteX327" fmla="*/ 2168560 w 3024845"/>
                <a:gd name="connsiteY327" fmla="*/ 144839 h 1078499"/>
                <a:gd name="connsiteX328" fmla="*/ 2166533 w 3024845"/>
                <a:gd name="connsiteY328" fmla="*/ 151324 h 1078499"/>
                <a:gd name="connsiteX329" fmla="*/ 2166533 w 3024845"/>
                <a:gd name="connsiteY329" fmla="*/ 229148 h 1078499"/>
                <a:gd name="connsiteX330" fmla="*/ 2168560 w 3024845"/>
                <a:gd name="connsiteY330" fmla="*/ 233472 h 1078499"/>
                <a:gd name="connsiteX331" fmla="*/ 2168560 w 3024845"/>
                <a:gd name="connsiteY331" fmla="*/ 255090 h 1078499"/>
                <a:gd name="connsiteX332" fmla="*/ 2182747 w 3024845"/>
                <a:gd name="connsiteY332" fmla="*/ 255090 h 1078499"/>
                <a:gd name="connsiteX333" fmla="*/ 2182747 w 3024845"/>
                <a:gd name="connsiteY333" fmla="*/ 272384 h 1078499"/>
                <a:gd name="connsiteX334" fmla="*/ 2190854 w 3024845"/>
                <a:gd name="connsiteY334" fmla="*/ 296163 h 1078499"/>
                <a:gd name="connsiteX335" fmla="*/ 2184774 w 3024845"/>
                <a:gd name="connsiteY335" fmla="*/ 300487 h 1078499"/>
                <a:gd name="connsiteX336" fmla="*/ 2172613 w 3024845"/>
                <a:gd name="connsiteY336" fmla="*/ 322105 h 1078499"/>
                <a:gd name="connsiteX337" fmla="*/ 2180720 w 3024845"/>
                <a:gd name="connsiteY337" fmla="*/ 575033 h 1078499"/>
                <a:gd name="connsiteX338" fmla="*/ 2245574 w 3024845"/>
                <a:gd name="connsiteY338" fmla="*/ 575033 h 1078499"/>
                <a:gd name="connsiteX339" fmla="*/ 2245574 w 3024845"/>
                <a:gd name="connsiteY339" fmla="*/ 650695 h 1078499"/>
                <a:gd name="connsiteX340" fmla="*/ 2253681 w 3024845"/>
                <a:gd name="connsiteY340" fmla="*/ 650695 h 1078499"/>
                <a:gd name="connsiteX341" fmla="*/ 2255708 w 3024845"/>
                <a:gd name="connsiteY341" fmla="*/ 644210 h 1078499"/>
                <a:gd name="connsiteX342" fmla="*/ 2261788 w 3024845"/>
                <a:gd name="connsiteY342" fmla="*/ 644210 h 1078499"/>
                <a:gd name="connsiteX343" fmla="*/ 2263815 w 3024845"/>
                <a:gd name="connsiteY343" fmla="*/ 652857 h 1078499"/>
                <a:gd name="connsiteX344" fmla="*/ 2275975 w 3024845"/>
                <a:gd name="connsiteY344" fmla="*/ 652857 h 1078499"/>
                <a:gd name="connsiteX345" fmla="*/ 2275975 w 3024845"/>
                <a:gd name="connsiteY345" fmla="*/ 646371 h 1078499"/>
                <a:gd name="connsiteX346" fmla="*/ 2298268 w 3024845"/>
                <a:gd name="connsiteY346" fmla="*/ 646371 h 1078499"/>
                <a:gd name="connsiteX347" fmla="*/ 2298268 w 3024845"/>
                <a:gd name="connsiteY347" fmla="*/ 652857 h 1078499"/>
                <a:gd name="connsiteX348" fmla="*/ 2318535 w 3024845"/>
                <a:gd name="connsiteY348" fmla="*/ 652857 h 1078499"/>
                <a:gd name="connsiteX349" fmla="*/ 2318535 w 3024845"/>
                <a:gd name="connsiteY349" fmla="*/ 698254 h 1078499"/>
                <a:gd name="connsiteX350" fmla="*/ 2332722 w 3024845"/>
                <a:gd name="connsiteY350" fmla="*/ 698254 h 1078499"/>
                <a:gd name="connsiteX351" fmla="*/ 2332722 w 3024845"/>
                <a:gd name="connsiteY351" fmla="*/ 685283 h 1078499"/>
                <a:gd name="connsiteX352" fmla="*/ 2348936 w 3024845"/>
                <a:gd name="connsiteY352" fmla="*/ 685283 h 1078499"/>
                <a:gd name="connsiteX353" fmla="*/ 2348936 w 3024845"/>
                <a:gd name="connsiteY353" fmla="*/ 505856 h 1078499"/>
                <a:gd name="connsiteX354" fmla="*/ 2355016 w 3024845"/>
                <a:gd name="connsiteY354" fmla="*/ 499370 h 1078499"/>
                <a:gd name="connsiteX355" fmla="*/ 2427977 w 3024845"/>
                <a:gd name="connsiteY355" fmla="*/ 499370 h 1078499"/>
                <a:gd name="connsiteX356" fmla="*/ 2427977 w 3024845"/>
                <a:gd name="connsiteY356" fmla="*/ 508018 h 1078499"/>
                <a:gd name="connsiteX357" fmla="*/ 2438110 w 3024845"/>
                <a:gd name="connsiteY357" fmla="*/ 508018 h 1078499"/>
                <a:gd name="connsiteX358" fmla="*/ 2438110 w 3024845"/>
                <a:gd name="connsiteY358" fmla="*/ 622592 h 1078499"/>
                <a:gd name="connsiteX359" fmla="*/ 2460404 w 3024845"/>
                <a:gd name="connsiteY359" fmla="*/ 622592 h 1078499"/>
                <a:gd name="connsiteX360" fmla="*/ 2460404 w 3024845"/>
                <a:gd name="connsiteY360" fmla="*/ 555577 h 1078499"/>
                <a:gd name="connsiteX361" fmla="*/ 2486751 w 3024845"/>
                <a:gd name="connsiteY361" fmla="*/ 555577 h 1078499"/>
                <a:gd name="connsiteX362" fmla="*/ 2490804 w 3024845"/>
                <a:gd name="connsiteY362" fmla="*/ 551253 h 1078499"/>
                <a:gd name="connsiteX363" fmla="*/ 2498911 w 3024845"/>
                <a:gd name="connsiteY363" fmla="*/ 551253 h 1078499"/>
                <a:gd name="connsiteX364" fmla="*/ 2502964 w 3024845"/>
                <a:gd name="connsiteY364" fmla="*/ 555577 h 1078499"/>
                <a:gd name="connsiteX365" fmla="*/ 2525258 w 3024845"/>
                <a:gd name="connsiteY365" fmla="*/ 555577 h 1078499"/>
                <a:gd name="connsiteX366" fmla="*/ 2525258 w 3024845"/>
                <a:gd name="connsiteY366" fmla="*/ 438841 h 1078499"/>
                <a:gd name="connsiteX367" fmla="*/ 2582005 w 3024845"/>
                <a:gd name="connsiteY367" fmla="*/ 428032 h 1078499"/>
                <a:gd name="connsiteX368" fmla="*/ 2582005 w 3024845"/>
                <a:gd name="connsiteY368" fmla="*/ 429113 h 1078499"/>
                <a:gd name="connsiteX369" fmla="*/ 2582005 w 3024845"/>
                <a:gd name="connsiteY369" fmla="*/ 436679 h 1078499"/>
                <a:gd name="connsiteX370" fmla="*/ 2608352 w 3024845"/>
                <a:gd name="connsiteY370" fmla="*/ 436679 h 1078499"/>
                <a:gd name="connsiteX371" fmla="*/ 2608352 w 3024845"/>
                <a:gd name="connsiteY371" fmla="*/ 691769 h 1078499"/>
                <a:gd name="connsiteX372" fmla="*/ 2630646 w 3024845"/>
                <a:gd name="connsiteY372" fmla="*/ 691769 h 1078499"/>
                <a:gd name="connsiteX373" fmla="*/ 2630646 w 3024845"/>
                <a:gd name="connsiteY373" fmla="*/ 687445 h 1078499"/>
                <a:gd name="connsiteX374" fmla="*/ 2642806 w 3024845"/>
                <a:gd name="connsiteY374" fmla="*/ 687445 h 1078499"/>
                <a:gd name="connsiteX375" fmla="*/ 2642806 w 3024845"/>
                <a:gd name="connsiteY375" fmla="*/ 691769 h 1078499"/>
                <a:gd name="connsiteX376" fmla="*/ 2667126 w 3024845"/>
                <a:gd name="connsiteY376" fmla="*/ 691769 h 1078499"/>
                <a:gd name="connsiteX377" fmla="*/ 2667126 w 3024845"/>
                <a:gd name="connsiteY377" fmla="*/ 678798 h 1078499"/>
                <a:gd name="connsiteX378" fmla="*/ 2695500 w 3024845"/>
                <a:gd name="connsiteY378" fmla="*/ 678798 h 1078499"/>
                <a:gd name="connsiteX379" fmla="*/ 2707660 w 3024845"/>
                <a:gd name="connsiteY379" fmla="*/ 674474 h 1078499"/>
                <a:gd name="connsiteX380" fmla="*/ 2727927 w 3024845"/>
                <a:gd name="connsiteY380" fmla="*/ 678798 h 1078499"/>
                <a:gd name="connsiteX381" fmla="*/ 2727927 w 3024845"/>
                <a:gd name="connsiteY381" fmla="*/ 661504 h 1078499"/>
                <a:gd name="connsiteX382" fmla="*/ 2736034 w 3024845"/>
                <a:gd name="connsiteY382" fmla="*/ 661504 h 1078499"/>
                <a:gd name="connsiteX383" fmla="*/ 2736034 w 3024845"/>
                <a:gd name="connsiteY383" fmla="*/ 648533 h 1078499"/>
                <a:gd name="connsiteX384" fmla="*/ 2792781 w 3024845"/>
                <a:gd name="connsiteY384" fmla="*/ 648533 h 1078499"/>
                <a:gd name="connsiteX385" fmla="*/ 2792781 w 3024845"/>
                <a:gd name="connsiteY385" fmla="*/ 618268 h 1078499"/>
                <a:gd name="connsiteX386" fmla="*/ 2811021 w 3024845"/>
                <a:gd name="connsiteY386" fmla="*/ 618268 h 1078499"/>
                <a:gd name="connsiteX387" fmla="*/ 2811021 w 3024845"/>
                <a:gd name="connsiteY387" fmla="*/ 611783 h 1078499"/>
                <a:gd name="connsiteX388" fmla="*/ 2823181 w 3024845"/>
                <a:gd name="connsiteY388" fmla="*/ 611783 h 1078499"/>
                <a:gd name="connsiteX389" fmla="*/ 2823181 w 3024845"/>
                <a:gd name="connsiteY389" fmla="*/ 618268 h 1078499"/>
                <a:gd name="connsiteX390" fmla="*/ 2839395 w 3024845"/>
                <a:gd name="connsiteY390" fmla="*/ 618268 h 1078499"/>
                <a:gd name="connsiteX391" fmla="*/ 2839395 w 3024845"/>
                <a:gd name="connsiteY391" fmla="*/ 667989 h 1078499"/>
                <a:gd name="connsiteX392" fmla="*/ 2871822 w 3024845"/>
                <a:gd name="connsiteY392" fmla="*/ 667989 h 1078499"/>
                <a:gd name="connsiteX393" fmla="*/ 2871822 w 3024845"/>
                <a:gd name="connsiteY393" fmla="*/ 642048 h 1078499"/>
                <a:gd name="connsiteX394" fmla="*/ 2910329 w 3024845"/>
                <a:gd name="connsiteY394" fmla="*/ 642048 h 1078499"/>
                <a:gd name="connsiteX395" fmla="*/ 2910329 w 3024845"/>
                <a:gd name="connsiteY395" fmla="*/ 611783 h 1078499"/>
                <a:gd name="connsiteX396" fmla="*/ 2958970 w 3024845"/>
                <a:gd name="connsiteY396" fmla="*/ 611783 h 1078499"/>
                <a:gd name="connsiteX397" fmla="*/ 2958970 w 3024845"/>
                <a:gd name="connsiteY397" fmla="*/ 722939 h 1078499"/>
                <a:gd name="connsiteX398" fmla="*/ 2958970 w 3024845"/>
                <a:gd name="connsiteY398" fmla="*/ 736718 h 1078499"/>
                <a:gd name="connsiteX399" fmla="*/ 3024845 w 3024845"/>
                <a:gd name="connsiteY399" fmla="*/ 736718 h 1078499"/>
                <a:gd name="connsiteX400" fmla="*/ 3024845 w 3024845"/>
                <a:gd name="connsiteY400" fmla="*/ 1078499 h 1078499"/>
                <a:gd name="connsiteX401" fmla="*/ 2054 w 3024845"/>
                <a:gd name="connsiteY401" fmla="*/ 1076166 h 1078499"/>
                <a:gd name="connsiteX402" fmla="*/ 0 w 3024845"/>
                <a:gd name="connsiteY402" fmla="*/ 642048 h 1078499"/>
                <a:gd name="connsiteX403" fmla="*/ 20267 w 3024845"/>
                <a:gd name="connsiteY403" fmla="*/ 642048 h 1078499"/>
                <a:gd name="connsiteX404" fmla="*/ 20774 w 3024845"/>
                <a:gd name="connsiteY404" fmla="*/ 640967 h 1078499"/>
                <a:gd name="connsiteX405" fmla="*/ 24320 w 3024845"/>
                <a:gd name="connsiteY405" fmla="*/ 633401 h 1078499"/>
                <a:gd name="connsiteX406" fmla="*/ 26094 w 3024845"/>
                <a:gd name="connsiteY406" fmla="*/ 633671 h 1078499"/>
                <a:gd name="connsiteX407" fmla="*/ 38507 w 3024845"/>
                <a:gd name="connsiteY407" fmla="*/ 635562 h 1078499"/>
                <a:gd name="connsiteX408" fmla="*/ 39014 w 3024845"/>
                <a:gd name="connsiteY408" fmla="*/ 636914 h 1078499"/>
                <a:gd name="connsiteX409" fmla="*/ 42560 w 3024845"/>
                <a:gd name="connsiteY409" fmla="*/ 646371 h 1078499"/>
                <a:gd name="connsiteX410" fmla="*/ 68907 w 3024845"/>
                <a:gd name="connsiteY410" fmla="*/ 648533 h 1078499"/>
                <a:gd name="connsiteX411" fmla="*/ 68907 w 3024845"/>
                <a:gd name="connsiteY411" fmla="*/ 525312 h 1078499"/>
                <a:gd name="connsiteX412" fmla="*/ 70934 w 3024845"/>
                <a:gd name="connsiteY412" fmla="*/ 525312 h 1078499"/>
                <a:gd name="connsiteX413" fmla="*/ 85121 w 3024845"/>
                <a:gd name="connsiteY413" fmla="*/ 525312 h 1078499"/>
                <a:gd name="connsiteX414" fmla="*/ 85121 w 3024845"/>
                <a:gd name="connsiteY414" fmla="*/ 389120 h 1078499"/>
                <a:gd name="connsiteX415" fmla="*/ 86894 w 3024845"/>
                <a:gd name="connsiteY415" fmla="*/ 389120 h 1078499"/>
                <a:gd name="connsiteX416" fmla="*/ 99308 w 3024845"/>
                <a:gd name="connsiteY416" fmla="*/ 389120 h 1078499"/>
                <a:gd name="connsiteX417" fmla="*/ 99308 w 3024845"/>
                <a:gd name="connsiteY417" fmla="*/ 274546 h 1078499"/>
                <a:gd name="connsiteX418" fmla="*/ 103361 w 3024845"/>
                <a:gd name="connsiteY418" fmla="*/ 246442 h 1078499"/>
                <a:gd name="connsiteX419" fmla="*/ 105388 w 3024845"/>
                <a:gd name="connsiteY419" fmla="*/ 246442 h 1078499"/>
                <a:gd name="connsiteX420" fmla="*/ 119575 w 3024845"/>
                <a:gd name="connsiteY420" fmla="*/ 246442 h 1078499"/>
                <a:gd name="connsiteX0" fmla="*/ 119575 w 3024845"/>
                <a:gd name="connsiteY0" fmla="*/ 246442 h 1078499"/>
                <a:gd name="connsiteX1" fmla="*/ 200642 w 3024845"/>
                <a:gd name="connsiteY1" fmla="*/ 244281 h 1078499"/>
                <a:gd name="connsiteX2" fmla="*/ 202669 w 3024845"/>
                <a:gd name="connsiteY2" fmla="*/ 244281 h 1078499"/>
                <a:gd name="connsiteX3" fmla="*/ 216856 w 3024845"/>
                <a:gd name="connsiteY3" fmla="*/ 244281 h 1078499"/>
                <a:gd name="connsiteX4" fmla="*/ 216856 w 3024845"/>
                <a:gd name="connsiteY4" fmla="*/ 268060 h 1078499"/>
                <a:gd name="connsiteX5" fmla="*/ 217363 w 3024845"/>
                <a:gd name="connsiteY5" fmla="*/ 268871 h 1078499"/>
                <a:gd name="connsiteX6" fmla="*/ 220909 w 3024845"/>
                <a:gd name="connsiteY6" fmla="*/ 274546 h 1078499"/>
                <a:gd name="connsiteX7" fmla="*/ 220909 w 3024845"/>
                <a:gd name="connsiteY7" fmla="*/ 389120 h 1078499"/>
                <a:gd name="connsiteX8" fmla="*/ 223189 w 3024845"/>
                <a:gd name="connsiteY8" fmla="*/ 389120 h 1078499"/>
                <a:gd name="connsiteX9" fmla="*/ 239150 w 3024845"/>
                <a:gd name="connsiteY9" fmla="*/ 389120 h 1078499"/>
                <a:gd name="connsiteX10" fmla="*/ 239150 w 3024845"/>
                <a:gd name="connsiteY10" fmla="*/ 529635 h 1078499"/>
                <a:gd name="connsiteX11" fmla="*/ 240670 w 3024845"/>
                <a:gd name="connsiteY11" fmla="*/ 529365 h 1078499"/>
                <a:gd name="connsiteX12" fmla="*/ 251310 w 3024845"/>
                <a:gd name="connsiteY12" fmla="*/ 527474 h 1078499"/>
                <a:gd name="connsiteX13" fmla="*/ 249283 w 3024845"/>
                <a:gd name="connsiteY13" fmla="*/ 616106 h 1078499"/>
                <a:gd name="connsiteX14" fmla="*/ 250803 w 3024845"/>
                <a:gd name="connsiteY14" fmla="*/ 616377 h 1078499"/>
                <a:gd name="connsiteX15" fmla="*/ 261443 w 3024845"/>
                <a:gd name="connsiteY15" fmla="*/ 618268 h 1078499"/>
                <a:gd name="connsiteX16" fmla="*/ 261696 w 3024845"/>
                <a:gd name="connsiteY16" fmla="*/ 619079 h 1078499"/>
                <a:gd name="connsiteX17" fmla="*/ 263470 w 3024845"/>
                <a:gd name="connsiteY17" fmla="*/ 624754 h 1078499"/>
                <a:gd name="connsiteX18" fmla="*/ 264230 w 3024845"/>
                <a:gd name="connsiteY18" fmla="*/ 622322 h 1078499"/>
                <a:gd name="connsiteX19" fmla="*/ 269550 w 3024845"/>
                <a:gd name="connsiteY19" fmla="*/ 605298 h 1078499"/>
                <a:gd name="connsiteX20" fmla="*/ 271323 w 3024845"/>
                <a:gd name="connsiteY20" fmla="*/ 605298 h 1078499"/>
                <a:gd name="connsiteX21" fmla="*/ 283737 w 3024845"/>
                <a:gd name="connsiteY21" fmla="*/ 605298 h 1078499"/>
                <a:gd name="connsiteX22" fmla="*/ 283737 w 3024845"/>
                <a:gd name="connsiteY22" fmla="*/ 637724 h 1078499"/>
                <a:gd name="connsiteX23" fmla="*/ 284750 w 3024845"/>
                <a:gd name="connsiteY23" fmla="*/ 638265 h 1078499"/>
                <a:gd name="connsiteX24" fmla="*/ 291844 w 3024845"/>
                <a:gd name="connsiteY24" fmla="*/ 642048 h 1078499"/>
                <a:gd name="connsiteX25" fmla="*/ 291844 w 3024845"/>
                <a:gd name="connsiteY25" fmla="*/ 643399 h 1078499"/>
                <a:gd name="connsiteX26" fmla="*/ 291844 w 3024845"/>
                <a:gd name="connsiteY26" fmla="*/ 652857 h 1078499"/>
                <a:gd name="connsiteX27" fmla="*/ 336431 w 3024845"/>
                <a:gd name="connsiteY27" fmla="*/ 652857 h 1078499"/>
                <a:gd name="connsiteX28" fmla="*/ 336431 w 3024845"/>
                <a:gd name="connsiteY28" fmla="*/ 653938 h 1078499"/>
                <a:gd name="connsiteX29" fmla="*/ 336431 w 3024845"/>
                <a:gd name="connsiteY29" fmla="*/ 661504 h 1078499"/>
                <a:gd name="connsiteX30" fmla="*/ 338457 w 3024845"/>
                <a:gd name="connsiteY30" fmla="*/ 661504 h 1078499"/>
                <a:gd name="connsiteX31" fmla="*/ 352644 w 3024845"/>
                <a:gd name="connsiteY31" fmla="*/ 661504 h 1078499"/>
                <a:gd name="connsiteX32" fmla="*/ 352644 w 3024845"/>
                <a:gd name="connsiteY32" fmla="*/ 631239 h 1078499"/>
                <a:gd name="connsiteX33" fmla="*/ 397231 w 3024845"/>
                <a:gd name="connsiteY33" fmla="*/ 631239 h 1078499"/>
                <a:gd name="connsiteX34" fmla="*/ 397231 w 3024845"/>
                <a:gd name="connsiteY34" fmla="*/ 629888 h 1078499"/>
                <a:gd name="connsiteX35" fmla="*/ 397231 w 3024845"/>
                <a:gd name="connsiteY35" fmla="*/ 620430 h 1078499"/>
                <a:gd name="connsiteX36" fmla="*/ 398245 w 3024845"/>
                <a:gd name="connsiteY36" fmla="*/ 620430 h 1078499"/>
                <a:gd name="connsiteX37" fmla="*/ 405338 w 3024845"/>
                <a:gd name="connsiteY37" fmla="*/ 620430 h 1078499"/>
                <a:gd name="connsiteX38" fmla="*/ 405338 w 3024845"/>
                <a:gd name="connsiteY38" fmla="*/ 618539 h 1078499"/>
                <a:gd name="connsiteX39" fmla="*/ 405338 w 3024845"/>
                <a:gd name="connsiteY39" fmla="*/ 605298 h 1078499"/>
                <a:gd name="connsiteX40" fmla="*/ 406098 w 3024845"/>
                <a:gd name="connsiteY40" fmla="*/ 605298 h 1078499"/>
                <a:gd name="connsiteX41" fmla="*/ 411418 w 3024845"/>
                <a:gd name="connsiteY41" fmla="*/ 605298 h 1078499"/>
                <a:gd name="connsiteX42" fmla="*/ 411418 w 3024845"/>
                <a:gd name="connsiteY42" fmla="*/ 604217 h 1078499"/>
                <a:gd name="connsiteX43" fmla="*/ 411418 w 3024845"/>
                <a:gd name="connsiteY43" fmla="*/ 596650 h 1078499"/>
                <a:gd name="connsiteX44" fmla="*/ 413445 w 3024845"/>
                <a:gd name="connsiteY44" fmla="*/ 596650 h 1078499"/>
                <a:gd name="connsiteX45" fmla="*/ 427632 w 3024845"/>
                <a:gd name="connsiteY45" fmla="*/ 596650 h 1078499"/>
                <a:gd name="connsiteX46" fmla="*/ 427632 w 3024845"/>
                <a:gd name="connsiteY46" fmla="*/ 597731 h 1078499"/>
                <a:gd name="connsiteX47" fmla="*/ 427632 w 3024845"/>
                <a:gd name="connsiteY47" fmla="*/ 605298 h 1078499"/>
                <a:gd name="connsiteX48" fmla="*/ 449925 w 3024845"/>
                <a:gd name="connsiteY48" fmla="*/ 605298 h 1078499"/>
                <a:gd name="connsiteX49" fmla="*/ 449925 w 3024845"/>
                <a:gd name="connsiteY49" fmla="*/ 603406 h 1078499"/>
                <a:gd name="connsiteX50" fmla="*/ 449925 w 3024845"/>
                <a:gd name="connsiteY50" fmla="*/ 590165 h 1078499"/>
                <a:gd name="connsiteX51" fmla="*/ 451699 w 3024845"/>
                <a:gd name="connsiteY51" fmla="*/ 590165 h 1078499"/>
                <a:gd name="connsiteX52" fmla="*/ 464112 w 3024845"/>
                <a:gd name="connsiteY52" fmla="*/ 590165 h 1078499"/>
                <a:gd name="connsiteX53" fmla="*/ 464112 w 3024845"/>
                <a:gd name="connsiteY53" fmla="*/ 613945 h 1078499"/>
                <a:gd name="connsiteX54" fmla="*/ 465126 w 3024845"/>
                <a:gd name="connsiteY54" fmla="*/ 613945 h 1078499"/>
                <a:gd name="connsiteX55" fmla="*/ 472219 w 3024845"/>
                <a:gd name="connsiteY55" fmla="*/ 613945 h 1078499"/>
                <a:gd name="connsiteX56" fmla="*/ 472219 w 3024845"/>
                <a:gd name="connsiteY56" fmla="*/ 612864 h 1078499"/>
                <a:gd name="connsiteX57" fmla="*/ 472219 w 3024845"/>
                <a:gd name="connsiteY57" fmla="*/ 605298 h 1078499"/>
                <a:gd name="connsiteX58" fmla="*/ 473992 w 3024845"/>
                <a:gd name="connsiteY58" fmla="*/ 605298 h 1078499"/>
                <a:gd name="connsiteX59" fmla="*/ 486406 w 3024845"/>
                <a:gd name="connsiteY59" fmla="*/ 605298 h 1078499"/>
                <a:gd name="connsiteX60" fmla="*/ 486406 w 3024845"/>
                <a:gd name="connsiteY60" fmla="*/ 631239 h 1078499"/>
                <a:gd name="connsiteX61" fmla="*/ 488433 w 3024845"/>
                <a:gd name="connsiteY61" fmla="*/ 631239 h 1078499"/>
                <a:gd name="connsiteX62" fmla="*/ 502619 w 3024845"/>
                <a:gd name="connsiteY62" fmla="*/ 631239 h 1078499"/>
                <a:gd name="connsiteX63" fmla="*/ 502619 w 3024845"/>
                <a:gd name="connsiteY63" fmla="*/ 632860 h 1078499"/>
                <a:gd name="connsiteX64" fmla="*/ 502619 w 3024845"/>
                <a:gd name="connsiteY64" fmla="*/ 644210 h 1078499"/>
                <a:gd name="connsiteX65" fmla="*/ 503379 w 3024845"/>
                <a:gd name="connsiteY65" fmla="*/ 644210 h 1078499"/>
                <a:gd name="connsiteX66" fmla="*/ 508700 w 3024845"/>
                <a:gd name="connsiteY66" fmla="*/ 644210 h 1078499"/>
                <a:gd name="connsiteX67" fmla="*/ 508700 w 3024845"/>
                <a:gd name="connsiteY67" fmla="*/ 643399 h 1078499"/>
                <a:gd name="connsiteX68" fmla="*/ 508700 w 3024845"/>
                <a:gd name="connsiteY68" fmla="*/ 637724 h 1078499"/>
                <a:gd name="connsiteX69" fmla="*/ 539100 w 3024845"/>
                <a:gd name="connsiteY69" fmla="*/ 637724 h 1078499"/>
                <a:gd name="connsiteX70" fmla="*/ 539100 w 3024845"/>
                <a:gd name="connsiteY70" fmla="*/ 661504 h 1078499"/>
                <a:gd name="connsiteX71" fmla="*/ 540113 w 3024845"/>
                <a:gd name="connsiteY71" fmla="*/ 661504 h 1078499"/>
                <a:gd name="connsiteX72" fmla="*/ 547207 w 3024845"/>
                <a:gd name="connsiteY72" fmla="*/ 661504 h 1078499"/>
                <a:gd name="connsiteX73" fmla="*/ 547207 w 3024845"/>
                <a:gd name="connsiteY73" fmla="*/ 662585 h 1078499"/>
                <a:gd name="connsiteX74" fmla="*/ 547207 w 3024845"/>
                <a:gd name="connsiteY74" fmla="*/ 670151 h 1078499"/>
                <a:gd name="connsiteX75" fmla="*/ 547967 w 3024845"/>
                <a:gd name="connsiteY75" fmla="*/ 670151 h 1078499"/>
                <a:gd name="connsiteX76" fmla="*/ 553287 w 3024845"/>
                <a:gd name="connsiteY76" fmla="*/ 670151 h 1078499"/>
                <a:gd name="connsiteX77" fmla="*/ 553287 w 3024845"/>
                <a:gd name="connsiteY77" fmla="*/ 667989 h 1078499"/>
                <a:gd name="connsiteX78" fmla="*/ 553287 w 3024845"/>
                <a:gd name="connsiteY78" fmla="*/ 652857 h 1078499"/>
                <a:gd name="connsiteX79" fmla="*/ 554300 w 3024845"/>
                <a:gd name="connsiteY79" fmla="*/ 652857 h 1078499"/>
                <a:gd name="connsiteX80" fmla="*/ 561394 w 3024845"/>
                <a:gd name="connsiteY80" fmla="*/ 652857 h 1078499"/>
                <a:gd name="connsiteX81" fmla="*/ 561394 w 3024845"/>
                <a:gd name="connsiteY81" fmla="*/ 653938 h 1078499"/>
                <a:gd name="connsiteX82" fmla="*/ 561394 w 3024845"/>
                <a:gd name="connsiteY82" fmla="*/ 661504 h 1078499"/>
                <a:gd name="connsiteX83" fmla="*/ 566714 w 3024845"/>
                <a:gd name="connsiteY83" fmla="*/ 659511 h 1078499"/>
                <a:gd name="connsiteX84" fmla="*/ 567474 w 3024845"/>
                <a:gd name="connsiteY84" fmla="*/ 658531 h 1078499"/>
                <a:gd name="connsiteX85" fmla="*/ 567474 w 3024845"/>
                <a:gd name="connsiteY85" fmla="*/ 652857 h 1078499"/>
                <a:gd name="connsiteX86" fmla="*/ 605981 w 3024845"/>
                <a:gd name="connsiteY86" fmla="*/ 652857 h 1078499"/>
                <a:gd name="connsiteX87" fmla="*/ 605981 w 3024845"/>
                <a:gd name="connsiteY87" fmla="*/ 676636 h 1078499"/>
                <a:gd name="connsiteX88" fmla="*/ 608007 w 3024845"/>
                <a:gd name="connsiteY88" fmla="*/ 676636 h 1078499"/>
                <a:gd name="connsiteX89" fmla="*/ 622194 w 3024845"/>
                <a:gd name="connsiteY89" fmla="*/ 676636 h 1078499"/>
                <a:gd name="connsiteX90" fmla="*/ 622194 w 3024845"/>
                <a:gd name="connsiteY90" fmla="*/ 677717 h 1078499"/>
                <a:gd name="connsiteX91" fmla="*/ 622194 w 3024845"/>
                <a:gd name="connsiteY91" fmla="*/ 685283 h 1078499"/>
                <a:gd name="connsiteX92" fmla="*/ 623968 w 3024845"/>
                <a:gd name="connsiteY92" fmla="*/ 685283 h 1078499"/>
                <a:gd name="connsiteX93" fmla="*/ 636381 w 3024845"/>
                <a:gd name="connsiteY93" fmla="*/ 685283 h 1078499"/>
                <a:gd name="connsiteX94" fmla="*/ 636381 w 3024845"/>
                <a:gd name="connsiteY94" fmla="*/ 661504 h 1078499"/>
                <a:gd name="connsiteX95" fmla="*/ 637394 w 3024845"/>
                <a:gd name="connsiteY95" fmla="*/ 661504 h 1078499"/>
                <a:gd name="connsiteX96" fmla="*/ 644488 w 3024845"/>
                <a:gd name="connsiteY96" fmla="*/ 661504 h 1078499"/>
                <a:gd name="connsiteX97" fmla="*/ 644488 w 3024845"/>
                <a:gd name="connsiteY97" fmla="*/ 629077 h 1078499"/>
                <a:gd name="connsiteX98" fmla="*/ 645501 w 3024845"/>
                <a:gd name="connsiteY98" fmla="*/ 629077 h 1078499"/>
                <a:gd name="connsiteX99" fmla="*/ 652595 w 3024845"/>
                <a:gd name="connsiteY99" fmla="*/ 629077 h 1078499"/>
                <a:gd name="connsiteX100" fmla="*/ 652595 w 3024845"/>
                <a:gd name="connsiteY100" fmla="*/ 627186 h 1078499"/>
                <a:gd name="connsiteX101" fmla="*/ 652595 w 3024845"/>
                <a:gd name="connsiteY101" fmla="*/ 613945 h 1078499"/>
                <a:gd name="connsiteX102" fmla="*/ 651328 w 3024845"/>
                <a:gd name="connsiteY102" fmla="*/ 612323 h 1078499"/>
                <a:gd name="connsiteX103" fmla="*/ 656648 w 3024845"/>
                <a:gd name="connsiteY103" fmla="*/ 600974 h 1078499"/>
                <a:gd name="connsiteX104" fmla="*/ 664755 w 3024845"/>
                <a:gd name="connsiteY104" fmla="*/ 629077 h 1078499"/>
                <a:gd name="connsiteX105" fmla="*/ 665515 w 3024845"/>
                <a:gd name="connsiteY105" fmla="*/ 629077 h 1078499"/>
                <a:gd name="connsiteX106" fmla="*/ 670835 w 3024845"/>
                <a:gd name="connsiteY106" fmla="*/ 629077 h 1078499"/>
                <a:gd name="connsiteX107" fmla="*/ 670835 w 3024845"/>
                <a:gd name="connsiteY107" fmla="*/ 523150 h 1078499"/>
                <a:gd name="connsiteX108" fmla="*/ 672355 w 3024845"/>
                <a:gd name="connsiteY108" fmla="*/ 523150 h 1078499"/>
                <a:gd name="connsiteX109" fmla="*/ 682995 w 3024845"/>
                <a:gd name="connsiteY109" fmla="*/ 523150 h 1078499"/>
                <a:gd name="connsiteX110" fmla="*/ 682995 w 3024845"/>
                <a:gd name="connsiteY110" fmla="*/ 475591 h 1078499"/>
                <a:gd name="connsiteX111" fmla="*/ 709342 w 3024845"/>
                <a:gd name="connsiteY111" fmla="*/ 475591 h 1078499"/>
                <a:gd name="connsiteX112" fmla="*/ 709342 w 3024845"/>
                <a:gd name="connsiteY112" fmla="*/ 453973 h 1078499"/>
                <a:gd name="connsiteX113" fmla="*/ 743796 w 3024845"/>
                <a:gd name="connsiteY113" fmla="*/ 453973 h 1078499"/>
                <a:gd name="connsiteX114" fmla="*/ 743796 w 3024845"/>
                <a:gd name="connsiteY114" fmla="*/ 456405 h 1078499"/>
                <a:gd name="connsiteX115" fmla="*/ 743796 w 3024845"/>
                <a:gd name="connsiteY115" fmla="*/ 473429 h 1078499"/>
                <a:gd name="connsiteX116" fmla="*/ 746076 w 3024845"/>
                <a:gd name="connsiteY116" fmla="*/ 473429 h 1078499"/>
                <a:gd name="connsiteX117" fmla="*/ 762036 w 3024845"/>
                <a:gd name="connsiteY117" fmla="*/ 473429 h 1078499"/>
                <a:gd name="connsiteX118" fmla="*/ 762036 w 3024845"/>
                <a:gd name="connsiteY118" fmla="*/ 520988 h 1078499"/>
                <a:gd name="connsiteX119" fmla="*/ 763049 w 3024845"/>
                <a:gd name="connsiteY119" fmla="*/ 520988 h 1078499"/>
                <a:gd name="connsiteX120" fmla="*/ 770143 w 3024845"/>
                <a:gd name="connsiteY120" fmla="*/ 520988 h 1078499"/>
                <a:gd name="connsiteX121" fmla="*/ 784330 w 3024845"/>
                <a:gd name="connsiteY121" fmla="*/ 525312 h 1078499"/>
                <a:gd name="connsiteX122" fmla="*/ 784330 w 3024845"/>
                <a:gd name="connsiteY122" fmla="*/ 564224 h 1078499"/>
                <a:gd name="connsiteX123" fmla="*/ 785343 w 3024845"/>
                <a:gd name="connsiteY123" fmla="*/ 564224 h 1078499"/>
                <a:gd name="connsiteX124" fmla="*/ 792436 w 3024845"/>
                <a:gd name="connsiteY124" fmla="*/ 564224 h 1078499"/>
                <a:gd name="connsiteX125" fmla="*/ 792436 w 3024845"/>
                <a:gd name="connsiteY125" fmla="*/ 565845 h 1078499"/>
                <a:gd name="connsiteX126" fmla="*/ 792436 w 3024845"/>
                <a:gd name="connsiteY126" fmla="*/ 577194 h 1078499"/>
                <a:gd name="connsiteX127" fmla="*/ 794463 w 3024845"/>
                <a:gd name="connsiteY127" fmla="*/ 577194 h 1078499"/>
                <a:gd name="connsiteX128" fmla="*/ 808650 w 3024845"/>
                <a:gd name="connsiteY128" fmla="*/ 577194 h 1078499"/>
                <a:gd name="connsiteX129" fmla="*/ 814730 w 3024845"/>
                <a:gd name="connsiteY129" fmla="*/ 583680 h 1078499"/>
                <a:gd name="connsiteX130" fmla="*/ 814730 w 3024845"/>
                <a:gd name="connsiteY130" fmla="*/ 605298 h 1078499"/>
                <a:gd name="connsiteX131" fmla="*/ 817010 w 3024845"/>
                <a:gd name="connsiteY131" fmla="*/ 605298 h 1078499"/>
                <a:gd name="connsiteX132" fmla="*/ 832970 w 3024845"/>
                <a:gd name="connsiteY132" fmla="*/ 605298 h 1078499"/>
                <a:gd name="connsiteX133" fmla="*/ 832970 w 3024845"/>
                <a:gd name="connsiteY133" fmla="*/ 606378 h 1078499"/>
                <a:gd name="connsiteX134" fmla="*/ 832970 w 3024845"/>
                <a:gd name="connsiteY134" fmla="*/ 613945 h 1078499"/>
                <a:gd name="connsiteX135" fmla="*/ 834237 w 3024845"/>
                <a:gd name="connsiteY135" fmla="*/ 613945 h 1078499"/>
                <a:gd name="connsiteX136" fmla="*/ 843104 w 3024845"/>
                <a:gd name="connsiteY136" fmla="*/ 613945 h 1078499"/>
                <a:gd name="connsiteX137" fmla="*/ 843104 w 3024845"/>
                <a:gd name="connsiteY137" fmla="*/ 616106 h 1078499"/>
                <a:gd name="connsiteX138" fmla="*/ 843104 w 3024845"/>
                <a:gd name="connsiteY138" fmla="*/ 631239 h 1078499"/>
                <a:gd name="connsiteX139" fmla="*/ 847157 w 3024845"/>
                <a:gd name="connsiteY139" fmla="*/ 629347 h 1078499"/>
                <a:gd name="connsiteX140" fmla="*/ 847157 w 3024845"/>
                <a:gd name="connsiteY140" fmla="*/ 616106 h 1078499"/>
                <a:gd name="connsiteX141" fmla="*/ 848170 w 3024845"/>
                <a:gd name="connsiteY141" fmla="*/ 616106 h 1078499"/>
                <a:gd name="connsiteX142" fmla="*/ 855264 w 3024845"/>
                <a:gd name="connsiteY142" fmla="*/ 616106 h 1078499"/>
                <a:gd name="connsiteX143" fmla="*/ 855264 w 3024845"/>
                <a:gd name="connsiteY143" fmla="*/ 617728 h 1078499"/>
                <a:gd name="connsiteX144" fmla="*/ 855264 w 3024845"/>
                <a:gd name="connsiteY144" fmla="*/ 629077 h 1078499"/>
                <a:gd name="connsiteX145" fmla="*/ 856024 w 3024845"/>
                <a:gd name="connsiteY145" fmla="*/ 629077 h 1078499"/>
                <a:gd name="connsiteX146" fmla="*/ 861344 w 3024845"/>
                <a:gd name="connsiteY146" fmla="*/ 629077 h 1078499"/>
                <a:gd name="connsiteX147" fmla="*/ 909984 w 3024845"/>
                <a:gd name="connsiteY147" fmla="*/ 624754 h 1078499"/>
                <a:gd name="connsiteX148" fmla="*/ 909984 w 3024845"/>
                <a:gd name="connsiteY148" fmla="*/ 626105 h 1078499"/>
                <a:gd name="connsiteX149" fmla="*/ 909984 w 3024845"/>
                <a:gd name="connsiteY149" fmla="*/ 635562 h 1078499"/>
                <a:gd name="connsiteX150" fmla="*/ 910744 w 3024845"/>
                <a:gd name="connsiteY150" fmla="*/ 635562 h 1078499"/>
                <a:gd name="connsiteX151" fmla="*/ 916065 w 3024845"/>
                <a:gd name="connsiteY151" fmla="*/ 635562 h 1078499"/>
                <a:gd name="connsiteX152" fmla="*/ 916065 w 3024845"/>
                <a:gd name="connsiteY152" fmla="*/ 637724 h 1078499"/>
                <a:gd name="connsiteX153" fmla="*/ 916065 w 3024845"/>
                <a:gd name="connsiteY153" fmla="*/ 652857 h 1078499"/>
                <a:gd name="connsiteX154" fmla="*/ 918091 w 3024845"/>
                <a:gd name="connsiteY154" fmla="*/ 651506 h 1078499"/>
                <a:gd name="connsiteX155" fmla="*/ 932278 w 3024845"/>
                <a:gd name="connsiteY155" fmla="*/ 642048 h 1078499"/>
                <a:gd name="connsiteX156" fmla="*/ 938358 w 3024845"/>
                <a:gd name="connsiteY156" fmla="*/ 600974 h 1078499"/>
                <a:gd name="connsiteX157" fmla="*/ 939118 w 3024845"/>
                <a:gd name="connsiteY157" fmla="*/ 600704 h 1078499"/>
                <a:gd name="connsiteX158" fmla="*/ 944438 w 3024845"/>
                <a:gd name="connsiteY158" fmla="*/ 598812 h 1078499"/>
                <a:gd name="connsiteX159" fmla="*/ 946465 w 3024845"/>
                <a:gd name="connsiteY159" fmla="*/ 529635 h 1078499"/>
                <a:gd name="connsiteX160" fmla="*/ 948492 w 3024845"/>
                <a:gd name="connsiteY160" fmla="*/ 598812 h 1078499"/>
                <a:gd name="connsiteX161" fmla="*/ 949252 w 3024845"/>
                <a:gd name="connsiteY161" fmla="*/ 599082 h 1078499"/>
                <a:gd name="connsiteX162" fmla="*/ 954572 w 3024845"/>
                <a:gd name="connsiteY162" fmla="*/ 600974 h 1078499"/>
                <a:gd name="connsiteX163" fmla="*/ 954572 w 3024845"/>
                <a:gd name="connsiteY163" fmla="*/ 514503 h 1078499"/>
                <a:gd name="connsiteX164" fmla="*/ 958625 w 3024845"/>
                <a:gd name="connsiteY164" fmla="*/ 482076 h 1078499"/>
                <a:gd name="connsiteX165" fmla="*/ 997132 w 3024845"/>
                <a:gd name="connsiteY165" fmla="*/ 482076 h 1078499"/>
                <a:gd name="connsiteX166" fmla="*/ 997132 w 3024845"/>
                <a:gd name="connsiteY166" fmla="*/ 514503 h 1078499"/>
                <a:gd name="connsiteX167" fmla="*/ 997892 w 3024845"/>
                <a:gd name="connsiteY167" fmla="*/ 514503 h 1078499"/>
                <a:gd name="connsiteX168" fmla="*/ 1003212 w 3024845"/>
                <a:gd name="connsiteY168" fmla="*/ 514503 h 1078499"/>
                <a:gd name="connsiteX169" fmla="*/ 1003212 w 3024845"/>
                <a:gd name="connsiteY169" fmla="*/ 432355 h 1078499"/>
                <a:gd name="connsiteX170" fmla="*/ 1004986 w 3024845"/>
                <a:gd name="connsiteY170" fmla="*/ 432355 h 1078499"/>
                <a:gd name="connsiteX171" fmla="*/ 1017399 w 3024845"/>
                <a:gd name="connsiteY171" fmla="*/ 432355 h 1078499"/>
                <a:gd name="connsiteX172" fmla="*/ 1017399 w 3024845"/>
                <a:gd name="connsiteY172" fmla="*/ 430464 h 1078499"/>
                <a:gd name="connsiteX173" fmla="*/ 1017399 w 3024845"/>
                <a:gd name="connsiteY173" fmla="*/ 417223 h 1078499"/>
                <a:gd name="connsiteX174" fmla="*/ 1039693 w 3024845"/>
                <a:gd name="connsiteY174" fmla="*/ 417223 h 1078499"/>
                <a:gd name="connsiteX175" fmla="*/ 1039693 w 3024845"/>
                <a:gd name="connsiteY175" fmla="*/ 416142 h 1078499"/>
                <a:gd name="connsiteX176" fmla="*/ 1039693 w 3024845"/>
                <a:gd name="connsiteY176" fmla="*/ 408576 h 1078499"/>
                <a:gd name="connsiteX177" fmla="*/ 1041466 w 3024845"/>
                <a:gd name="connsiteY177" fmla="*/ 408576 h 1078499"/>
                <a:gd name="connsiteX178" fmla="*/ 1053880 w 3024845"/>
                <a:gd name="connsiteY178" fmla="*/ 408576 h 1078499"/>
                <a:gd name="connsiteX179" fmla="*/ 1053880 w 3024845"/>
                <a:gd name="connsiteY179" fmla="*/ 409657 h 1078499"/>
                <a:gd name="connsiteX180" fmla="*/ 1053880 w 3024845"/>
                <a:gd name="connsiteY180" fmla="*/ 417223 h 1078499"/>
                <a:gd name="connsiteX181" fmla="*/ 1054640 w 3024845"/>
                <a:gd name="connsiteY181" fmla="*/ 417223 h 1078499"/>
                <a:gd name="connsiteX182" fmla="*/ 1059960 w 3024845"/>
                <a:gd name="connsiteY182" fmla="*/ 417223 h 1078499"/>
                <a:gd name="connsiteX183" fmla="*/ 1070093 w 3024845"/>
                <a:gd name="connsiteY183" fmla="*/ 412899 h 1078499"/>
                <a:gd name="connsiteX184" fmla="*/ 1074146 w 3024845"/>
                <a:gd name="connsiteY184" fmla="*/ 416142 h 1078499"/>
                <a:gd name="connsiteX185" fmla="*/ 1074146 w 3024845"/>
                <a:gd name="connsiteY185" fmla="*/ 408576 h 1078499"/>
                <a:gd name="connsiteX186" fmla="*/ 1076426 w 3024845"/>
                <a:gd name="connsiteY186" fmla="*/ 408576 h 1078499"/>
                <a:gd name="connsiteX187" fmla="*/ 1092387 w 3024845"/>
                <a:gd name="connsiteY187" fmla="*/ 408576 h 1078499"/>
                <a:gd name="connsiteX188" fmla="*/ 1092387 w 3024845"/>
                <a:gd name="connsiteY188" fmla="*/ 409657 h 1078499"/>
                <a:gd name="connsiteX189" fmla="*/ 1092387 w 3024845"/>
                <a:gd name="connsiteY189" fmla="*/ 417223 h 1078499"/>
                <a:gd name="connsiteX190" fmla="*/ 1122787 w 3024845"/>
                <a:gd name="connsiteY190" fmla="*/ 417223 h 1078499"/>
                <a:gd name="connsiteX191" fmla="*/ 1122787 w 3024845"/>
                <a:gd name="connsiteY191" fmla="*/ 418844 h 1078499"/>
                <a:gd name="connsiteX192" fmla="*/ 1122787 w 3024845"/>
                <a:gd name="connsiteY192" fmla="*/ 430194 h 1078499"/>
                <a:gd name="connsiteX193" fmla="*/ 1149134 w 3024845"/>
                <a:gd name="connsiteY193" fmla="*/ 430194 h 1078499"/>
                <a:gd name="connsiteX194" fmla="*/ 1149134 w 3024845"/>
                <a:gd name="connsiteY194" fmla="*/ 460458 h 1078499"/>
                <a:gd name="connsiteX195" fmla="*/ 1149894 w 3024845"/>
                <a:gd name="connsiteY195" fmla="*/ 460458 h 1078499"/>
                <a:gd name="connsiteX196" fmla="*/ 1155214 w 3024845"/>
                <a:gd name="connsiteY196" fmla="*/ 460458 h 1078499"/>
                <a:gd name="connsiteX197" fmla="*/ 1155214 w 3024845"/>
                <a:gd name="connsiteY197" fmla="*/ 461539 h 1078499"/>
                <a:gd name="connsiteX198" fmla="*/ 1155214 w 3024845"/>
                <a:gd name="connsiteY198" fmla="*/ 469106 h 1078499"/>
                <a:gd name="connsiteX199" fmla="*/ 1159268 w 3024845"/>
                <a:gd name="connsiteY199" fmla="*/ 499370 h 1078499"/>
                <a:gd name="connsiteX200" fmla="*/ 1160028 w 3024845"/>
                <a:gd name="connsiteY200" fmla="*/ 499370 h 1078499"/>
                <a:gd name="connsiteX201" fmla="*/ 1165348 w 3024845"/>
                <a:gd name="connsiteY201" fmla="*/ 499370 h 1078499"/>
                <a:gd name="connsiteX202" fmla="*/ 1165348 w 3024845"/>
                <a:gd name="connsiteY202" fmla="*/ 500181 h 1078499"/>
                <a:gd name="connsiteX203" fmla="*/ 1165348 w 3024845"/>
                <a:gd name="connsiteY203" fmla="*/ 505856 h 1078499"/>
                <a:gd name="connsiteX204" fmla="*/ 1166361 w 3024845"/>
                <a:gd name="connsiteY204" fmla="*/ 505856 h 1078499"/>
                <a:gd name="connsiteX205" fmla="*/ 1173454 w 3024845"/>
                <a:gd name="connsiteY205" fmla="*/ 505856 h 1078499"/>
                <a:gd name="connsiteX206" fmla="*/ 1173454 w 3024845"/>
                <a:gd name="connsiteY206" fmla="*/ 536121 h 1078499"/>
                <a:gd name="connsiteX207" fmla="*/ 1175481 w 3024845"/>
                <a:gd name="connsiteY207" fmla="*/ 536121 h 1078499"/>
                <a:gd name="connsiteX208" fmla="*/ 1189668 w 3024845"/>
                <a:gd name="connsiteY208" fmla="*/ 536121 h 1078499"/>
                <a:gd name="connsiteX209" fmla="*/ 1189668 w 3024845"/>
                <a:gd name="connsiteY209" fmla="*/ 559900 h 1078499"/>
                <a:gd name="connsiteX210" fmla="*/ 1191695 w 3024845"/>
                <a:gd name="connsiteY210" fmla="*/ 561521 h 1078499"/>
                <a:gd name="connsiteX211" fmla="*/ 1191695 w 3024845"/>
                <a:gd name="connsiteY211" fmla="*/ 572871 h 1078499"/>
                <a:gd name="connsiteX212" fmla="*/ 1192455 w 3024845"/>
                <a:gd name="connsiteY212" fmla="*/ 572871 h 1078499"/>
                <a:gd name="connsiteX213" fmla="*/ 1197775 w 3024845"/>
                <a:gd name="connsiteY213" fmla="*/ 572871 h 1078499"/>
                <a:gd name="connsiteX214" fmla="*/ 1197775 w 3024845"/>
                <a:gd name="connsiteY214" fmla="*/ 596650 h 1078499"/>
                <a:gd name="connsiteX215" fmla="*/ 1199041 w 3024845"/>
                <a:gd name="connsiteY215" fmla="*/ 596650 h 1078499"/>
                <a:gd name="connsiteX216" fmla="*/ 1207908 w 3024845"/>
                <a:gd name="connsiteY216" fmla="*/ 596650 h 1078499"/>
                <a:gd name="connsiteX217" fmla="*/ 1209935 w 3024845"/>
                <a:gd name="connsiteY217" fmla="*/ 600704 h 1078499"/>
                <a:gd name="connsiteX218" fmla="*/ 1209935 w 3024845"/>
                <a:gd name="connsiteY218" fmla="*/ 613945 h 1078499"/>
                <a:gd name="connsiteX219" fmla="*/ 1211455 w 3024845"/>
                <a:gd name="connsiteY219" fmla="*/ 612053 h 1078499"/>
                <a:gd name="connsiteX220" fmla="*/ 1222095 w 3024845"/>
                <a:gd name="connsiteY220" fmla="*/ 598812 h 1078499"/>
                <a:gd name="connsiteX221" fmla="*/ 1250469 w 3024845"/>
                <a:gd name="connsiteY221" fmla="*/ 598812 h 1078499"/>
                <a:gd name="connsiteX222" fmla="*/ 1250469 w 3024845"/>
                <a:gd name="connsiteY222" fmla="*/ 685283 h 1078499"/>
                <a:gd name="connsiteX223" fmla="*/ 1251229 w 3024845"/>
                <a:gd name="connsiteY223" fmla="*/ 685283 h 1078499"/>
                <a:gd name="connsiteX224" fmla="*/ 1256549 w 3024845"/>
                <a:gd name="connsiteY224" fmla="*/ 685283 h 1078499"/>
                <a:gd name="connsiteX225" fmla="*/ 1257309 w 3024845"/>
                <a:gd name="connsiteY225" fmla="*/ 683932 h 1078499"/>
                <a:gd name="connsiteX226" fmla="*/ 1262629 w 3024845"/>
                <a:gd name="connsiteY226" fmla="*/ 674474 h 1078499"/>
                <a:gd name="connsiteX227" fmla="*/ 1262629 w 3024845"/>
                <a:gd name="connsiteY227" fmla="*/ 676366 h 1078499"/>
                <a:gd name="connsiteX228" fmla="*/ 1262629 w 3024845"/>
                <a:gd name="connsiteY228" fmla="*/ 689607 h 1078499"/>
                <a:gd name="connsiteX229" fmla="*/ 1266682 w 3024845"/>
                <a:gd name="connsiteY229" fmla="*/ 644210 h 1078499"/>
                <a:gd name="connsiteX230" fmla="*/ 1267442 w 3024845"/>
                <a:gd name="connsiteY230" fmla="*/ 644210 h 1078499"/>
                <a:gd name="connsiteX231" fmla="*/ 1272762 w 3024845"/>
                <a:gd name="connsiteY231" fmla="*/ 644210 h 1078499"/>
                <a:gd name="connsiteX232" fmla="*/ 1272762 w 3024845"/>
                <a:gd name="connsiteY232" fmla="*/ 579356 h 1078499"/>
                <a:gd name="connsiteX233" fmla="*/ 1273776 w 3024845"/>
                <a:gd name="connsiteY233" fmla="*/ 579356 h 1078499"/>
                <a:gd name="connsiteX234" fmla="*/ 1280869 w 3024845"/>
                <a:gd name="connsiteY234" fmla="*/ 579356 h 1078499"/>
                <a:gd name="connsiteX235" fmla="*/ 1293029 w 3024845"/>
                <a:gd name="connsiteY235" fmla="*/ 536121 h 1078499"/>
                <a:gd name="connsiteX236" fmla="*/ 1294296 w 3024845"/>
                <a:gd name="connsiteY236" fmla="*/ 536121 h 1078499"/>
                <a:gd name="connsiteX237" fmla="*/ 1303163 w 3024845"/>
                <a:gd name="connsiteY237" fmla="*/ 536121 h 1078499"/>
                <a:gd name="connsiteX238" fmla="*/ 1313296 w 3024845"/>
                <a:gd name="connsiteY238" fmla="*/ 579356 h 1078499"/>
                <a:gd name="connsiteX239" fmla="*/ 1314309 w 3024845"/>
                <a:gd name="connsiteY239" fmla="*/ 579356 h 1078499"/>
                <a:gd name="connsiteX240" fmla="*/ 1321403 w 3024845"/>
                <a:gd name="connsiteY240" fmla="*/ 579356 h 1078499"/>
                <a:gd name="connsiteX241" fmla="*/ 1321403 w 3024845"/>
                <a:gd name="connsiteY241" fmla="*/ 618268 h 1078499"/>
                <a:gd name="connsiteX242" fmla="*/ 1323176 w 3024845"/>
                <a:gd name="connsiteY242" fmla="*/ 618268 h 1078499"/>
                <a:gd name="connsiteX243" fmla="*/ 1335590 w 3024845"/>
                <a:gd name="connsiteY243" fmla="*/ 618268 h 1078499"/>
                <a:gd name="connsiteX244" fmla="*/ 1335590 w 3024845"/>
                <a:gd name="connsiteY244" fmla="*/ 620430 h 1078499"/>
                <a:gd name="connsiteX245" fmla="*/ 1335590 w 3024845"/>
                <a:gd name="connsiteY245" fmla="*/ 635562 h 1078499"/>
                <a:gd name="connsiteX246" fmla="*/ 1339643 w 3024845"/>
                <a:gd name="connsiteY246" fmla="*/ 633401 h 1078499"/>
                <a:gd name="connsiteX247" fmla="*/ 1339643 w 3024845"/>
                <a:gd name="connsiteY247" fmla="*/ 618268 h 1078499"/>
                <a:gd name="connsiteX248" fmla="*/ 1341163 w 3024845"/>
                <a:gd name="connsiteY248" fmla="*/ 618268 h 1078499"/>
                <a:gd name="connsiteX249" fmla="*/ 1351803 w 3024845"/>
                <a:gd name="connsiteY249" fmla="*/ 618268 h 1078499"/>
                <a:gd name="connsiteX250" fmla="*/ 1351803 w 3024845"/>
                <a:gd name="connsiteY250" fmla="*/ 619889 h 1078499"/>
                <a:gd name="connsiteX251" fmla="*/ 1351803 w 3024845"/>
                <a:gd name="connsiteY251" fmla="*/ 631239 h 1078499"/>
                <a:gd name="connsiteX252" fmla="*/ 1382204 w 3024845"/>
                <a:gd name="connsiteY252" fmla="*/ 631239 h 1078499"/>
                <a:gd name="connsiteX253" fmla="*/ 1382204 w 3024845"/>
                <a:gd name="connsiteY253" fmla="*/ 594489 h 1078499"/>
                <a:gd name="connsiteX254" fmla="*/ 1383470 w 3024845"/>
                <a:gd name="connsiteY254" fmla="*/ 594489 h 1078499"/>
                <a:gd name="connsiteX255" fmla="*/ 1392337 w 3024845"/>
                <a:gd name="connsiteY255" fmla="*/ 594489 h 1078499"/>
                <a:gd name="connsiteX256" fmla="*/ 1392337 w 3024845"/>
                <a:gd name="connsiteY256" fmla="*/ 616106 h 1078499"/>
                <a:gd name="connsiteX257" fmla="*/ 1394364 w 3024845"/>
                <a:gd name="connsiteY257" fmla="*/ 583680 h 1078499"/>
                <a:gd name="connsiteX258" fmla="*/ 1416657 w 3024845"/>
                <a:gd name="connsiteY258" fmla="*/ 583680 h 1078499"/>
                <a:gd name="connsiteX259" fmla="*/ 1416657 w 3024845"/>
                <a:gd name="connsiteY259" fmla="*/ 582058 h 1078499"/>
                <a:gd name="connsiteX260" fmla="*/ 1416657 w 3024845"/>
                <a:gd name="connsiteY260" fmla="*/ 570709 h 1078499"/>
                <a:gd name="connsiteX261" fmla="*/ 1417417 w 3024845"/>
                <a:gd name="connsiteY261" fmla="*/ 570709 h 1078499"/>
                <a:gd name="connsiteX262" fmla="*/ 1422737 w 3024845"/>
                <a:gd name="connsiteY262" fmla="*/ 570709 h 1078499"/>
                <a:gd name="connsiteX263" fmla="*/ 1422737 w 3024845"/>
                <a:gd name="connsiteY263" fmla="*/ 568818 h 1078499"/>
                <a:gd name="connsiteX264" fmla="*/ 1422737 w 3024845"/>
                <a:gd name="connsiteY264" fmla="*/ 555577 h 1078499"/>
                <a:gd name="connsiteX265" fmla="*/ 1426791 w 3024845"/>
                <a:gd name="connsiteY265" fmla="*/ 562062 h 1078499"/>
                <a:gd name="connsiteX266" fmla="*/ 1429071 w 3024845"/>
                <a:gd name="connsiteY266" fmla="*/ 562062 h 1078499"/>
                <a:gd name="connsiteX267" fmla="*/ 1445031 w 3024845"/>
                <a:gd name="connsiteY267" fmla="*/ 562062 h 1078499"/>
                <a:gd name="connsiteX268" fmla="*/ 1445031 w 3024845"/>
                <a:gd name="connsiteY268" fmla="*/ 561251 h 1078499"/>
                <a:gd name="connsiteX269" fmla="*/ 1445031 w 3024845"/>
                <a:gd name="connsiteY269" fmla="*/ 555577 h 1078499"/>
                <a:gd name="connsiteX270" fmla="*/ 1445791 w 3024845"/>
                <a:gd name="connsiteY270" fmla="*/ 555577 h 1078499"/>
                <a:gd name="connsiteX271" fmla="*/ 1451111 w 3024845"/>
                <a:gd name="connsiteY271" fmla="*/ 555577 h 1078499"/>
                <a:gd name="connsiteX272" fmla="*/ 1451111 w 3024845"/>
                <a:gd name="connsiteY272" fmla="*/ 556928 h 1078499"/>
                <a:gd name="connsiteX273" fmla="*/ 1451111 w 3024845"/>
                <a:gd name="connsiteY273" fmla="*/ 566386 h 1078499"/>
                <a:gd name="connsiteX274" fmla="*/ 1489618 w 3024845"/>
                <a:gd name="connsiteY274" fmla="*/ 566386 h 1078499"/>
                <a:gd name="connsiteX275" fmla="*/ 1489618 w 3024845"/>
                <a:gd name="connsiteY275" fmla="*/ 704739 h 1078499"/>
                <a:gd name="connsiteX276" fmla="*/ 1491138 w 3024845"/>
                <a:gd name="connsiteY276" fmla="*/ 704739 h 1078499"/>
                <a:gd name="connsiteX277" fmla="*/ 1501778 w 3024845"/>
                <a:gd name="connsiteY277" fmla="*/ 704739 h 1078499"/>
                <a:gd name="connsiteX278" fmla="*/ 1501778 w 3024845"/>
                <a:gd name="connsiteY278" fmla="*/ 691769 h 1078499"/>
                <a:gd name="connsiteX279" fmla="*/ 1505832 w 3024845"/>
                <a:gd name="connsiteY279" fmla="*/ 691769 h 1078499"/>
                <a:gd name="connsiteX280" fmla="*/ 1505832 w 3024845"/>
                <a:gd name="connsiteY280" fmla="*/ 704739 h 1078499"/>
                <a:gd name="connsiteX281" fmla="*/ 1536232 w 3024845"/>
                <a:gd name="connsiteY281" fmla="*/ 704739 h 1078499"/>
                <a:gd name="connsiteX282" fmla="*/ 1536232 w 3024845"/>
                <a:gd name="connsiteY282" fmla="*/ 674474 h 1078499"/>
                <a:gd name="connsiteX283" fmla="*/ 1548392 w 3024845"/>
                <a:gd name="connsiteY283" fmla="*/ 674474 h 1078499"/>
                <a:gd name="connsiteX284" fmla="*/ 1560552 w 3024845"/>
                <a:gd name="connsiteY284" fmla="*/ 672313 h 1078499"/>
                <a:gd name="connsiteX285" fmla="*/ 1564606 w 3024845"/>
                <a:gd name="connsiteY285" fmla="*/ 674474 h 1078499"/>
                <a:gd name="connsiteX286" fmla="*/ 1574739 w 3024845"/>
                <a:gd name="connsiteY286" fmla="*/ 674474 h 1078499"/>
                <a:gd name="connsiteX287" fmla="*/ 1574739 w 3024845"/>
                <a:gd name="connsiteY287" fmla="*/ 704739 h 1078499"/>
                <a:gd name="connsiteX288" fmla="*/ 1582846 w 3024845"/>
                <a:gd name="connsiteY288" fmla="*/ 704739 h 1078499"/>
                <a:gd name="connsiteX289" fmla="*/ 1582846 w 3024845"/>
                <a:gd name="connsiteY289" fmla="*/ 722034 h 1078499"/>
                <a:gd name="connsiteX290" fmla="*/ 1592182 w 3024845"/>
                <a:gd name="connsiteY290" fmla="*/ 722939 h 1078499"/>
                <a:gd name="connsiteX291" fmla="*/ 1605140 w 3024845"/>
                <a:gd name="connsiteY291" fmla="*/ 722939 h 1078499"/>
                <a:gd name="connsiteX292" fmla="*/ 1605140 w 3024845"/>
                <a:gd name="connsiteY292" fmla="*/ 706901 h 1078499"/>
                <a:gd name="connsiteX293" fmla="*/ 1673096 w 3024845"/>
                <a:gd name="connsiteY293" fmla="*/ 706901 h 1078499"/>
                <a:gd name="connsiteX294" fmla="*/ 1673096 w 3024845"/>
                <a:gd name="connsiteY294" fmla="*/ 621648 h 1078499"/>
                <a:gd name="connsiteX295" fmla="*/ 1745104 w 3024845"/>
                <a:gd name="connsiteY295" fmla="*/ 621648 h 1078499"/>
                <a:gd name="connsiteX296" fmla="*/ 1745104 w 3024845"/>
                <a:gd name="connsiteY296" fmla="*/ 700416 h 1078499"/>
                <a:gd name="connsiteX297" fmla="*/ 1747008 w 3024845"/>
                <a:gd name="connsiteY297" fmla="*/ 700416 h 1078499"/>
                <a:gd name="connsiteX298" fmla="*/ 1748250 w 3024845"/>
                <a:gd name="connsiteY298" fmla="*/ 722939 h 1078499"/>
                <a:gd name="connsiteX299" fmla="*/ 1757926 w 3024845"/>
                <a:gd name="connsiteY299" fmla="*/ 722939 h 1078499"/>
                <a:gd name="connsiteX300" fmla="*/ 1759168 w 3024845"/>
                <a:gd name="connsiteY300" fmla="*/ 700416 h 1078499"/>
                <a:gd name="connsiteX301" fmla="*/ 1765248 w 3024845"/>
                <a:gd name="connsiteY301" fmla="*/ 700416 h 1078499"/>
                <a:gd name="connsiteX302" fmla="*/ 1766490 w 3024845"/>
                <a:gd name="connsiteY302" fmla="*/ 722939 h 1078499"/>
                <a:gd name="connsiteX303" fmla="*/ 1817112 w 3024845"/>
                <a:gd name="connsiteY303" fmla="*/ 722939 h 1078499"/>
                <a:gd name="connsiteX304" fmla="*/ 1817112 w 3024845"/>
                <a:gd name="connsiteY304" fmla="*/ 559911 h 1078499"/>
                <a:gd name="connsiteX305" fmla="*/ 2014439 w 3024845"/>
                <a:gd name="connsiteY305" fmla="*/ 559911 h 1078499"/>
                <a:gd name="connsiteX306" fmla="*/ 2014439 w 3024845"/>
                <a:gd name="connsiteY306" fmla="*/ 722939 h 1078499"/>
                <a:gd name="connsiteX307" fmla="*/ 2033136 w 3024845"/>
                <a:gd name="connsiteY307" fmla="*/ 722939 h 1078499"/>
                <a:gd name="connsiteX308" fmla="*/ 2033136 w 3024845"/>
                <a:gd name="connsiteY308" fmla="*/ 640246 h 1078499"/>
                <a:gd name="connsiteX309" fmla="*/ 2128256 w 3024845"/>
                <a:gd name="connsiteY309" fmla="*/ 640246 h 1078499"/>
                <a:gd name="connsiteX310" fmla="*/ 2140186 w 3024845"/>
                <a:gd name="connsiteY310" fmla="*/ 322105 h 1078499"/>
                <a:gd name="connsiteX311" fmla="*/ 2128026 w 3024845"/>
                <a:gd name="connsiteY311" fmla="*/ 300487 h 1078499"/>
                <a:gd name="connsiteX312" fmla="*/ 2121946 w 3024845"/>
                <a:gd name="connsiteY312" fmla="*/ 296163 h 1078499"/>
                <a:gd name="connsiteX313" fmla="*/ 2130053 w 3024845"/>
                <a:gd name="connsiteY313" fmla="*/ 272384 h 1078499"/>
                <a:gd name="connsiteX314" fmla="*/ 2130053 w 3024845"/>
                <a:gd name="connsiteY314" fmla="*/ 255090 h 1078499"/>
                <a:gd name="connsiteX315" fmla="*/ 2144240 w 3024845"/>
                <a:gd name="connsiteY315" fmla="*/ 255090 h 1078499"/>
                <a:gd name="connsiteX316" fmla="*/ 2144240 w 3024845"/>
                <a:gd name="connsiteY316" fmla="*/ 233472 h 1078499"/>
                <a:gd name="connsiteX317" fmla="*/ 2146266 w 3024845"/>
                <a:gd name="connsiteY317" fmla="*/ 229148 h 1078499"/>
                <a:gd name="connsiteX318" fmla="*/ 2146266 w 3024845"/>
                <a:gd name="connsiteY318" fmla="*/ 151324 h 1078499"/>
                <a:gd name="connsiteX319" fmla="*/ 2144240 w 3024845"/>
                <a:gd name="connsiteY319" fmla="*/ 144839 h 1078499"/>
                <a:gd name="connsiteX320" fmla="*/ 2150320 w 3024845"/>
                <a:gd name="connsiteY320" fmla="*/ 138353 h 1078499"/>
                <a:gd name="connsiteX321" fmla="*/ 2150320 w 3024845"/>
                <a:gd name="connsiteY321" fmla="*/ 79985 h 1078499"/>
                <a:gd name="connsiteX322" fmla="*/ 2152346 w 3024845"/>
                <a:gd name="connsiteY322" fmla="*/ 75662 h 1078499"/>
                <a:gd name="connsiteX323" fmla="*/ 2152346 w 3024845"/>
                <a:gd name="connsiteY323" fmla="*/ 19456 h 1078499"/>
                <a:gd name="connsiteX324" fmla="*/ 2154373 w 3024845"/>
                <a:gd name="connsiteY324" fmla="*/ 0 h 1078499"/>
                <a:gd name="connsiteX325" fmla="*/ 2162480 w 3024845"/>
                <a:gd name="connsiteY325" fmla="*/ 138353 h 1078499"/>
                <a:gd name="connsiteX326" fmla="*/ 2168560 w 3024845"/>
                <a:gd name="connsiteY326" fmla="*/ 144839 h 1078499"/>
                <a:gd name="connsiteX327" fmla="*/ 2166533 w 3024845"/>
                <a:gd name="connsiteY327" fmla="*/ 151324 h 1078499"/>
                <a:gd name="connsiteX328" fmla="*/ 2166533 w 3024845"/>
                <a:gd name="connsiteY328" fmla="*/ 229148 h 1078499"/>
                <a:gd name="connsiteX329" fmla="*/ 2168560 w 3024845"/>
                <a:gd name="connsiteY329" fmla="*/ 233472 h 1078499"/>
                <a:gd name="connsiteX330" fmla="*/ 2168560 w 3024845"/>
                <a:gd name="connsiteY330" fmla="*/ 255090 h 1078499"/>
                <a:gd name="connsiteX331" fmla="*/ 2182747 w 3024845"/>
                <a:gd name="connsiteY331" fmla="*/ 255090 h 1078499"/>
                <a:gd name="connsiteX332" fmla="*/ 2182747 w 3024845"/>
                <a:gd name="connsiteY332" fmla="*/ 272384 h 1078499"/>
                <a:gd name="connsiteX333" fmla="*/ 2190854 w 3024845"/>
                <a:gd name="connsiteY333" fmla="*/ 296163 h 1078499"/>
                <a:gd name="connsiteX334" fmla="*/ 2184774 w 3024845"/>
                <a:gd name="connsiteY334" fmla="*/ 300487 h 1078499"/>
                <a:gd name="connsiteX335" fmla="*/ 2172613 w 3024845"/>
                <a:gd name="connsiteY335" fmla="*/ 322105 h 1078499"/>
                <a:gd name="connsiteX336" fmla="*/ 2180720 w 3024845"/>
                <a:gd name="connsiteY336" fmla="*/ 575033 h 1078499"/>
                <a:gd name="connsiteX337" fmla="*/ 2245574 w 3024845"/>
                <a:gd name="connsiteY337" fmla="*/ 575033 h 1078499"/>
                <a:gd name="connsiteX338" fmla="*/ 2245574 w 3024845"/>
                <a:gd name="connsiteY338" fmla="*/ 650695 h 1078499"/>
                <a:gd name="connsiteX339" fmla="*/ 2253681 w 3024845"/>
                <a:gd name="connsiteY339" fmla="*/ 650695 h 1078499"/>
                <a:gd name="connsiteX340" fmla="*/ 2255708 w 3024845"/>
                <a:gd name="connsiteY340" fmla="*/ 644210 h 1078499"/>
                <a:gd name="connsiteX341" fmla="*/ 2261788 w 3024845"/>
                <a:gd name="connsiteY341" fmla="*/ 644210 h 1078499"/>
                <a:gd name="connsiteX342" fmla="*/ 2263815 w 3024845"/>
                <a:gd name="connsiteY342" fmla="*/ 652857 h 1078499"/>
                <a:gd name="connsiteX343" fmla="*/ 2275975 w 3024845"/>
                <a:gd name="connsiteY343" fmla="*/ 652857 h 1078499"/>
                <a:gd name="connsiteX344" fmla="*/ 2275975 w 3024845"/>
                <a:gd name="connsiteY344" fmla="*/ 646371 h 1078499"/>
                <a:gd name="connsiteX345" fmla="*/ 2298268 w 3024845"/>
                <a:gd name="connsiteY345" fmla="*/ 646371 h 1078499"/>
                <a:gd name="connsiteX346" fmla="*/ 2298268 w 3024845"/>
                <a:gd name="connsiteY346" fmla="*/ 652857 h 1078499"/>
                <a:gd name="connsiteX347" fmla="*/ 2318535 w 3024845"/>
                <a:gd name="connsiteY347" fmla="*/ 652857 h 1078499"/>
                <a:gd name="connsiteX348" fmla="*/ 2318535 w 3024845"/>
                <a:gd name="connsiteY348" fmla="*/ 698254 h 1078499"/>
                <a:gd name="connsiteX349" fmla="*/ 2332722 w 3024845"/>
                <a:gd name="connsiteY349" fmla="*/ 698254 h 1078499"/>
                <a:gd name="connsiteX350" fmla="*/ 2332722 w 3024845"/>
                <a:gd name="connsiteY350" fmla="*/ 685283 h 1078499"/>
                <a:gd name="connsiteX351" fmla="*/ 2348936 w 3024845"/>
                <a:gd name="connsiteY351" fmla="*/ 685283 h 1078499"/>
                <a:gd name="connsiteX352" fmla="*/ 2348936 w 3024845"/>
                <a:gd name="connsiteY352" fmla="*/ 505856 h 1078499"/>
                <a:gd name="connsiteX353" fmla="*/ 2355016 w 3024845"/>
                <a:gd name="connsiteY353" fmla="*/ 499370 h 1078499"/>
                <a:gd name="connsiteX354" fmla="*/ 2427977 w 3024845"/>
                <a:gd name="connsiteY354" fmla="*/ 499370 h 1078499"/>
                <a:gd name="connsiteX355" fmla="*/ 2427977 w 3024845"/>
                <a:gd name="connsiteY355" fmla="*/ 508018 h 1078499"/>
                <a:gd name="connsiteX356" fmla="*/ 2438110 w 3024845"/>
                <a:gd name="connsiteY356" fmla="*/ 508018 h 1078499"/>
                <a:gd name="connsiteX357" fmla="*/ 2438110 w 3024845"/>
                <a:gd name="connsiteY357" fmla="*/ 622592 h 1078499"/>
                <a:gd name="connsiteX358" fmla="*/ 2460404 w 3024845"/>
                <a:gd name="connsiteY358" fmla="*/ 622592 h 1078499"/>
                <a:gd name="connsiteX359" fmla="*/ 2460404 w 3024845"/>
                <a:gd name="connsiteY359" fmla="*/ 555577 h 1078499"/>
                <a:gd name="connsiteX360" fmla="*/ 2486751 w 3024845"/>
                <a:gd name="connsiteY360" fmla="*/ 555577 h 1078499"/>
                <a:gd name="connsiteX361" fmla="*/ 2490804 w 3024845"/>
                <a:gd name="connsiteY361" fmla="*/ 551253 h 1078499"/>
                <a:gd name="connsiteX362" fmla="*/ 2498911 w 3024845"/>
                <a:gd name="connsiteY362" fmla="*/ 551253 h 1078499"/>
                <a:gd name="connsiteX363" fmla="*/ 2502964 w 3024845"/>
                <a:gd name="connsiteY363" fmla="*/ 555577 h 1078499"/>
                <a:gd name="connsiteX364" fmla="*/ 2525258 w 3024845"/>
                <a:gd name="connsiteY364" fmla="*/ 555577 h 1078499"/>
                <a:gd name="connsiteX365" fmla="*/ 2525258 w 3024845"/>
                <a:gd name="connsiteY365" fmla="*/ 438841 h 1078499"/>
                <a:gd name="connsiteX366" fmla="*/ 2582005 w 3024845"/>
                <a:gd name="connsiteY366" fmla="*/ 428032 h 1078499"/>
                <a:gd name="connsiteX367" fmla="*/ 2582005 w 3024845"/>
                <a:gd name="connsiteY367" fmla="*/ 429113 h 1078499"/>
                <a:gd name="connsiteX368" fmla="*/ 2582005 w 3024845"/>
                <a:gd name="connsiteY368" fmla="*/ 436679 h 1078499"/>
                <a:gd name="connsiteX369" fmla="*/ 2608352 w 3024845"/>
                <a:gd name="connsiteY369" fmla="*/ 436679 h 1078499"/>
                <a:gd name="connsiteX370" fmla="*/ 2608352 w 3024845"/>
                <a:gd name="connsiteY370" fmla="*/ 691769 h 1078499"/>
                <a:gd name="connsiteX371" fmla="*/ 2630646 w 3024845"/>
                <a:gd name="connsiteY371" fmla="*/ 691769 h 1078499"/>
                <a:gd name="connsiteX372" fmla="*/ 2630646 w 3024845"/>
                <a:gd name="connsiteY372" fmla="*/ 687445 h 1078499"/>
                <a:gd name="connsiteX373" fmla="*/ 2642806 w 3024845"/>
                <a:gd name="connsiteY373" fmla="*/ 687445 h 1078499"/>
                <a:gd name="connsiteX374" fmla="*/ 2642806 w 3024845"/>
                <a:gd name="connsiteY374" fmla="*/ 691769 h 1078499"/>
                <a:gd name="connsiteX375" fmla="*/ 2667126 w 3024845"/>
                <a:gd name="connsiteY375" fmla="*/ 691769 h 1078499"/>
                <a:gd name="connsiteX376" fmla="*/ 2667126 w 3024845"/>
                <a:gd name="connsiteY376" fmla="*/ 678798 h 1078499"/>
                <a:gd name="connsiteX377" fmla="*/ 2695500 w 3024845"/>
                <a:gd name="connsiteY377" fmla="*/ 678798 h 1078499"/>
                <a:gd name="connsiteX378" fmla="*/ 2707660 w 3024845"/>
                <a:gd name="connsiteY378" fmla="*/ 674474 h 1078499"/>
                <a:gd name="connsiteX379" fmla="*/ 2727927 w 3024845"/>
                <a:gd name="connsiteY379" fmla="*/ 678798 h 1078499"/>
                <a:gd name="connsiteX380" fmla="*/ 2727927 w 3024845"/>
                <a:gd name="connsiteY380" fmla="*/ 661504 h 1078499"/>
                <a:gd name="connsiteX381" fmla="*/ 2736034 w 3024845"/>
                <a:gd name="connsiteY381" fmla="*/ 661504 h 1078499"/>
                <a:gd name="connsiteX382" fmla="*/ 2736034 w 3024845"/>
                <a:gd name="connsiteY382" fmla="*/ 648533 h 1078499"/>
                <a:gd name="connsiteX383" fmla="*/ 2792781 w 3024845"/>
                <a:gd name="connsiteY383" fmla="*/ 648533 h 1078499"/>
                <a:gd name="connsiteX384" fmla="*/ 2792781 w 3024845"/>
                <a:gd name="connsiteY384" fmla="*/ 618268 h 1078499"/>
                <a:gd name="connsiteX385" fmla="*/ 2811021 w 3024845"/>
                <a:gd name="connsiteY385" fmla="*/ 618268 h 1078499"/>
                <a:gd name="connsiteX386" fmla="*/ 2811021 w 3024845"/>
                <a:gd name="connsiteY386" fmla="*/ 611783 h 1078499"/>
                <a:gd name="connsiteX387" fmla="*/ 2823181 w 3024845"/>
                <a:gd name="connsiteY387" fmla="*/ 611783 h 1078499"/>
                <a:gd name="connsiteX388" fmla="*/ 2823181 w 3024845"/>
                <a:gd name="connsiteY388" fmla="*/ 618268 h 1078499"/>
                <a:gd name="connsiteX389" fmla="*/ 2839395 w 3024845"/>
                <a:gd name="connsiteY389" fmla="*/ 618268 h 1078499"/>
                <a:gd name="connsiteX390" fmla="*/ 2839395 w 3024845"/>
                <a:gd name="connsiteY390" fmla="*/ 667989 h 1078499"/>
                <a:gd name="connsiteX391" fmla="*/ 2871822 w 3024845"/>
                <a:gd name="connsiteY391" fmla="*/ 667989 h 1078499"/>
                <a:gd name="connsiteX392" fmla="*/ 2871822 w 3024845"/>
                <a:gd name="connsiteY392" fmla="*/ 642048 h 1078499"/>
                <a:gd name="connsiteX393" fmla="*/ 2910329 w 3024845"/>
                <a:gd name="connsiteY393" fmla="*/ 642048 h 1078499"/>
                <a:gd name="connsiteX394" fmla="*/ 2910329 w 3024845"/>
                <a:gd name="connsiteY394" fmla="*/ 611783 h 1078499"/>
                <a:gd name="connsiteX395" fmla="*/ 2958970 w 3024845"/>
                <a:gd name="connsiteY395" fmla="*/ 611783 h 1078499"/>
                <a:gd name="connsiteX396" fmla="*/ 2958970 w 3024845"/>
                <a:gd name="connsiteY396" fmla="*/ 722939 h 1078499"/>
                <a:gd name="connsiteX397" fmla="*/ 2958970 w 3024845"/>
                <a:gd name="connsiteY397" fmla="*/ 736718 h 1078499"/>
                <a:gd name="connsiteX398" fmla="*/ 3024845 w 3024845"/>
                <a:gd name="connsiteY398" fmla="*/ 736718 h 1078499"/>
                <a:gd name="connsiteX399" fmla="*/ 3024845 w 3024845"/>
                <a:gd name="connsiteY399" fmla="*/ 1078499 h 1078499"/>
                <a:gd name="connsiteX400" fmla="*/ 2054 w 3024845"/>
                <a:gd name="connsiteY400" fmla="*/ 1076166 h 1078499"/>
                <a:gd name="connsiteX401" fmla="*/ 0 w 3024845"/>
                <a:gd name="connsiteY401" fmla="*/ 642048 h 1078499"/>
                <a:gd name="connsiteX402" fmla="*/ 20267 w 3024845"/>
                <a:gd name="connsiteY402" fmla="*/ 642048 h 1078499"/>
                <a:gd name="connsiteX403" fmla="*/ 20774 w 3024845"/>
                <a:gd name="connsiteY403" fmla="*/ 640967 h 1078499"/>
                <a:gd name="connsiteX404" fmla="*/ 24320 w 3024845"/>
                <a:gd name="connsiteY404" fmla="*/ 633401 h 1078499"/>
                <a:gd name="connsiteX405" fmla="*/ 26094 w 3024845"/>
                <a:gd name="connsiteY405" fmla="*/ 633671 h 1078499"/>
                <a:gd name="connsiteX406" fmla="*/ 38507 w 3024845"/>
                <a:gd name="connsiteY406" fmla="*/ 635562 h 1078499"/>
                <a:gd name="connsiteX407" fmla="*/ 39014 w 3024845"/>
                <a:gd name="connsiteY407" fmla="*/ 636914 h 1078499"/>
                <a:gd name="connsiteX408" fmla="*/ 42560 w 3024845"/>
                <a:gd name="connsiteY408" fmla="*/ 646371 h 1078499"/>
                <a:gd name="connsiteX409" fmla="*/ 68907 w 3024845"/>
                <a:gd name="connsiteY409" fmla="*/ 648533 h 1078499"/>
                <a:gd name="connsiteX410" fmla="*/ 68907 w 3024845"/>
                <a:gd name="connsiteY410" fmla="*/ 525312 h 1078499"/>
                <a:gd name="connsiteX411" fmla="*/ 70934 w 3024845"/>
                <a:gd name="connsiteY411" fmla="*/ 525312 h 1078499"/>
                <a:gd name="connsiteX412" fmla="*/ 85121 w 3024845"/>
                <a:gd name="connsiteY412" fmla="*/ 525312 h 1078499"/>
                <a:gd name="connsiteX413" fmla="*/ 85121 w 3024845"/>
                <a:gd name="connsiteY413" fmla="*/ 389120 h 1078499"/>
                <a:gd name="connsiteX414" fmla="*/ 86894 w 3024845"/>
                <a:gd name="connsiteY414" fmla="*/ 389120 h 1078499"/>
                <a:gd name="connsiteX415" fmla="*/ 99308 w 3024845"/>
                <a:gd name="connsiteY415" fmla="*/ 389120 h 1078499"/>
                <a:gd name="connsiteX416" fmla="*/ 99308 w 3024845"/>
                <a:gd name="connsiteY416" fmla="*/ 274546 h 1078499"/>
                <a:gd name="connsiteX417" fmla="*/ 103361 w 3024845"/>
                <a:gd name="connsiteY417" fmla="*/ 246442 h 1078499"/>
                <a:gd name="connsiteX418" fmla="*/ 105388 w 3024845"/>
                <a:gd name="connsiteY418" fmla="*/ 246442 h 1078499"/>
                <a:gd name="connsiteX419" fmla="*/ 119575 w 3024845"/>
                <a:gd name="connsiteY419" fmla="*/ 246442 h 1078499"/>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72613 w 3024845"/>
                <a:gd name="connsiteY334" fmla="*/ 302649 h 1059043"/>
                <a:gd name="connsiteX335" fmla="*/ 2180720 w 3024845"/>
                <a:gd name="connsiteY335" fmla="*/ 555577 h 1059043"/>
                <a:gd name="connsiteX336" fmla="*/ 2245574 w 3024845"/>
                <a:gd name="connsiteY336" fmla="*/ 555577 h 1059043"/>
                <a:gd name="connsiteX337" fmla="*/ 2245574 w 3024845"/>
                <a:gd name="connsiteY337" fmla="*/ 631239 h 1059043"/>
                <a:gd name="connsiteX338" fmla="*/ 2253681 w 3024845"/>
                <a:gd name="connsiteY338" fmla="*/ 631239 h 1059043"/>
                <a:gd name="connsiteX339" fmla="*/ 2255708 w 3024845"/>
                <a:gd name="connsiteY339" fmla="*/ 624754 h 1059043"/>
                <a:gd name="connsiteX340" fmla="*/ 2261788 w 3024845"/>
                <a:gd name="connsiteY340" fmla="*/ 624754 h 1059043"/>
                <a:gd name="connsiteX341" fmla="*/ 2263815 w 3024845"/>
                <a:gd name="connsiteY341" fmla="*/ 633401 h 1059043"/>
                <a:gd name="connsiteX342" fmla="*/ 2275975 w 3024845"/>
                <a:gd name="connsiteY342" fmla="*/ 633401 h 1059043"/>
                <a:gd name="connsiteX343" fmla="*/ 2275975 w 3024845"/>
                <a:gd name="connsiteY343" fmla="*/ 626915 h 1059043"/>
                <a:gd name="connsiteX344" fmla="*/ 2298268 w 3024845"/>
                <a:gd name="connsiteY344" fmla="*/ 626915 h 1059043"/>
                <a:gd name="connsiteX345" fmla="*/ 2298268 w 3024845"/>
                <a:gd name="connsiteY345" fmla="*/ 633401 h 1059043"/>
                <a:gd name="connsiteX346" fmla="*/ 2318535 w 3024845"/>
                <a:gd name="connsiteY346" fmla="*/ 633401 h 1059043"/>
                <a:gd name="connsiteX347" fmla="*/ 2318535 w 3024845"/>
                <a:gd name="connsiteY347" fmla="*/ 678798 h 1059043"/>
                <a:gd name="connsiteX348" fmla="*/ 2332722 w 3024845"/>
                <a:gd name="connsiteY348" fmla="*/ 678798 h 1059043"/>
                <a:gd name="connsiteX349" fmla="*/ 2332722 w 3024845"/>
                <a:gd name="connsiteY349" fmla="*/ 665827 h 1059043"/>
                <a:gd name="connsiteX350" fmla="*/ 2348936 w 3024845"/>
                <a:gd name="connsiteY350" fmla="*/ 665827 h 1059043"/>
                <a:gd name="connsiteX351" fmla="*/ 2348936 w 3024845"/>
                <a:gd name="connsiteY351" fmla="*/ 486400 h 1059043"/>
                <a:gd name="connsiteX352" fmla="*/ 2355016 w 3024845"/>
                <a:gd name="connsiteY352" fmla="*/ 479914 h 1059043"/>
                <a:gd name="connsiteX353" fmla="*/ 2427977 w 3024845"/>
                <a:gd name="connsiteY353" fmla="*/ 479914 h 1059043"/>
                <a:gd name="connsiteX354" fmla="*/ 2427977 w 3024845"/>
                <a:gd name="connsiteY354" fmla="*/ 488562 h 1059043"/>
                <a:gd name="connsiteX355" fmla="*/ 2438110 w 3024845"/>
                <a:gd name="connsiteY355" fmla="*/ 488562 h 1059043"/>
                <a:gd name="connsiteX356" fmla="*/ 2438110 w 3024845"/>
                <a:gd name="connsiteY356" fmla="*/ 603136 h 1059043"/>
                <a:gd name="connsiteX357" fmla="*/ 2460404 w 3024845"/>
                <a:gd name="connsiteY357" fmla="*/ 603136 h 1059043"/>
                <a:gd name="connsiteX358" fmla="*/ 2460404 w 3024845"/>
                <a:gd name="connsiteY358" fmla="*/ 536121 h 1059043"/>
                <a:gd name="connsiteX359" fmla="*/ 2486751 w 3024845"/>
                <a:gd name="connsiteY359" fmla="*/ 536121 h 1059043"/>
                <a:gd name="connsiteX360" fmla="*/ 2490804 w 3024845"/>
                <a:gd name="connsiteY360" fmla="*/ 531797 h 1059043"/>
                <a:gd name="connsiteX361" fmla="*/ 2498911 w 3024845"/>
                <a:gd name="connsiteY361" fmla="*/ 531797 h 1059043"/>
                <a:gd name="connsiteX362" fmla="*/ 2502964 w 3024845"/>
                <a:gd name="connsiteY362" fmla="*/ 536121 h 1059043"/>
                <a:gd name="connsiteX363" fmla="*/ 2525258 w 3024845"/>
                <a:gd name="connsiteY363" fmla="*/ 536121 h 1059043"/>
                <a:gd name="connsiteX364" fmla="*/ 2525258 w 3024845"/>
                <a:gd name="connsiteY364" fmla="*/ 419385 h 1059043"/>
                <a:gd name="connsiteX365" fmla="*/ 2582005 w 3024845"/>
                <a:gd name="connsiteY365" fmla="*/ 408576 h 1059043"/>
                <a:gd name="connsiteX366" fmla="*/ 2582005 w 3024845"/>
                <a:gd name="connsiteY366" fmla="*/ 409657 h 1059043"/>
                <a:gd name="connsiteX367" fmla="*/ 2582005 w 3024845"/>
                <a:gd name="connsiteY367" fmla="*/ 417223 h 1059043"/>
                <a:gd name="connsiteX368" fmla="*/ 2608352 w 3024845"/>
                <a:gd name="connsiteY368" fmla="*/ 417223 h 1059043"/>
                <a:gd name="connsiteX369" fmla="*/ 2608352 w 3024845"/>
                <a:gd name="connsiteY369" fmla="*/ 672313 h 1059043"/>
                <a:gd name="connsiteX370" fmla="*/ 2630646 w 3024845"/>
                <a:gd name="connsiteY370" fmla="*/ 672313 h 1059043"/>
                <a:gd name="connsiteX371" fmla="*/ 2630646 w 3024845"/>
                <a:gd name="connsiteY371" fmla="*/ 667989 h 1059043"/>
                <a:gd name="connsiteX372" fmla="*/ 2642806 w 3024845"/>
                <a:gd name="connsiteY372" fmla="*/ 667989 h 1059043"/>
                <a:gd name="connsiteX373" fmla="*/ 2642806 w 3024845"/>
                <a:gd name="connsiteY373" fmla="*/ 672313 h 1059043"/>
                <a:gd name="connsiteX374" fmla="*/ 2667126 w 3024845"/>
                <a:gd name="connsiteY374" fmla="*/ 672313 h 1059043"/>
                <a:gd name="connsiteX375" fmla="*/ 2667126 w 3024845"/>
                <a:gd name="connsiteY375" fmla="*/ 659342 h 1059043"/>
                <a:gd name="connsiteX376" fmla="*/ 2695500 w 3024845"/>
                <a:gd name="connsiteY376" fmla="*/ 659342 h 1059043"/>
                <a:gd name="connsiteX377" fmla="*/ 2707660 w 3024845"/>
                <a:gd name="connsiteY377" fmla="*/ 655018 h 1059043"/>
                <a:gd name="connsiteX378" fmla="*/ 2727927 w 3024845"/>
                <a:gd name="connsiteY378" fmla="*/ 659342 h 1059043"/>
                <a:gd name="connsiteX379" fmla="*/ 2727927 w 3024845"/>
                <a:gd name="connsiteY379" fmla="*/ 642048 h 1059043"/>
                <a:gd name="connsiteX380" fmla="*/ 2736034 w 3024845"/>
                <a:gd name="connsiteY380" fmla="*/ 642048 h 1059043"/>
                <a:gd name="connsiteX381" fmla="*/ 2736034 w 3024845"/>
                <a:gd name="connsiteY381" fmla="*/ 629077 h 1059043"/>
                <a:gd name="connsiteX382" fmla="*/ 2792781 w 3024845"/>
                <a:gd name="connsiteY382" fmla="*/ 629077 h 1059043"/>
                <a:gd name="connsiteX383" fmla="*/ 2792781 w 3024845"/>
                <a:gd name="connsiteY383" fmla="*/ 598812 h 1059043"/>
                <a:gd name="connsiteX384" fmla="*/ 2811021 w 3024845"/>
                <a:gd name="connsiteY384" fmla="*/ 598812 h 1059043"/>
                <a:gd name="connsiteX385" fmla="*/ 2811021 w 3024845"/>
                <a:gd name="connsiteY385" fmla="*/ 592327 h 1059043"/>
                <a:gd name="connsiteX386" fmla="*/ 2823181 w 3024845"/>
                <a:gd name="connsiteY386" fmla="*/ 592327 h 1059043"/>
                <a:gd name="connsiteX387" fmla="*/ 2823181 w 3024845"/>
                <a:gd name="connsiteY387" fmla="*/ 598812 h 1059043"/>
                <a:gd name="connsiteX388" fmla="*/ 2839395 w 3024845"/>
                <a:gd name="connsiteY388" fmla="*/ 598812 h 1059043"/>
                <a:gd name="connsiteX389" fmla="*/ 2839395 w 3024845"/>
                <a:gd name="connsiteY389" fmla="*/ 648533 h 1059043"/>
                <a:gd name="connsiteX390" fmla="*/ 2871822 w 3024845"/>
                <a:gd name="connsiteY390" fmla="*/ 648533 h 1059043"/>
                <a:gd name="connsiteX391" fmla="*/ 2871822 w 3024845"/>
                <a:gd name="connsiteY391" fmla="*/ 622592 h 1059043"/>
                <a:gd name="connsiteX392" fmla="*/ 2910329 w 3024845"/>
                <a:gd name="connsiteY392" fmla="*/ 622592 h 1059043"/>
                <a:gd name="connsiteX393" fmla="*/ 2910329 w 3024845"/>
                <a:gd name="connsiteY393" fmla="*/ 592327 h 1059043"/>
                <a:gd name="connsiteX394" fmla="*/ 2958970 w 3024845"/>
                <a:gd name="connsiteY394" fmla="*/ 592327 h 1059043"/>
                <a:gd name="connsiteX395" fmla="*/ 2958970 w 3024845"/>
                <a:gd name="connsiteY395" fmla="*/ 703483 h 1059043"/>
                <a:gd name="connsiteX396" fmla="*/ 2958970 w 3024845"/>
                <a:gd name="connsiteY396" fmla="*/ 717262 h 1059043"/>
                <a:gd name="connsiteX397" fmla="*/ 3024845 w 3024845"/>
                <a:gd name="connsiteY397" fmla="*/ 717262 h 1059043"/>
                <a:gd name="connsiteX398" fmla="*/ 3024845 w 3024845"/>
                <a:gd name="connsiteY398" fmla="*/ 1059043 h 1059043"/>
                <a:gd name="connsiteX399" fmla="*/ 2054 w 3024845"/>
                <a:gd name="connsiteY399" fmla="*/ 1056710 h 1059043"/>
                <a:gd name="connsiteX400" fmla="*/ 0 w 3024845"/>
                <a:gd name="connsiteY400" fmla="*/ 622592 h 1059043"/>
                <a:gd name="connsiteX401" fmla="*/ 20267 w 3024845"/>
                <a:gd name="connsiteY401" fmla="*/ 622592 h 1059043"/>
                <a:gd name="connsiteX402" fmla="*/ 20774 w 3024845"/>
                <a:gd name="connsiteY402" fmla="*/ 621511 h 1059043"/>
                <a:gd name="connsiteX403" fmla="*/ 24320 w 3024845"/>
                <a:gd name="connsiteY403" fmla="*/ 613945 h 1059043"/>
                <a:gd name="connsiteX404" fmla="*/ 26094 w 3024845"/>
                <a:gd name="connsiteY404" fmla="*/ 614215 h 1059043"/>
                <a:gd name="connsiteX405" fmla="*/ 38507 w 3024845"/>
                <a:gd name="connsiteY405" fmla="*/ 616106 h 1059043"/>
                <a:gd name="connsiteX406" fmla="*/ 39014 w 3024845"/>
                <a:gd name="connsiteY406" fmla="*/ 617458 h 1059043"/>
                <a:gd name="connsiteX407" fmla="*/ 42560 w 3024845"/>
                <a:gd name="connsiteY407" fmla="*/ 626915 h 1059043"/>
                <a:gd name="connsiteX408" fmla="*/ 68907 w 3024845"/>
                <a:gd name="connsiteY408" fmla="*/ 629077 h 1059043"/>
                <a:gd name="connsiteX409" fmla="*/ 68907 w 3024845"/>
                <a:gd name="connsiteY409" fmla="*/ 505856 h 1059043"/>
                <a:gd name="connsiteX410" fmla="*/ 70934 w 3024845"/>
                <a:gd name="connsiteY410" fmla="*/ 505856 h 1059043"/>
                <a:gd name="connsiteX411" fmla="*/ 85121 w 3024845"/>
                <a:gd name="connsiteY411" fmla="*/ 505856 h 1059043"/>
                <a:gd name="connsiteX412" fmla="*/ 85121 w 3024845"/>
                <a:gd name="connsiteY412" fmla="*/ 369664 h 1059043"/>
                <a:gd name="connsiteX413" fmla="*/ 86894 w 3024845"/>
                <a:gd name="connsiteY413" fmla="*/ 369664 h 1059043"/>
                <a:gd name="connsiteX414" fmla="*/ 99308 w 3024845"/>
                <a:gd name="connsiteY414" fmla="*/ 369664 h 1059043"/>
                <a:gd name="connsiteX415" fmla="*/ 99308 w 3024845"/>
                <a:gd name="connsiteY415" fmla="*/ 255090 h 1059043"/>
                <a:gd name="connsiteX416" fmla="*/ 103361 w 3024845"/>
                <a:gd name="connsiteY416" fmla="*/ 226986 h 1059043"/>
                <a:gd name="connsiteX417" fmla="*/ 105388 w 3024845"/>
                <a:gd name="connsiteY417" fmla="*/ 226986 h 1059043"/>
                <a:gd name="connsiteX418" fmla="*/ 119575 w 3024845"/>
                <a:gd name="connsiteY41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4774 w 3024845"/>
                <a:gd name="connsiteY333" fmla="*/ 281031 h 1059043"/>
                <a:gd name="connsiteX334" fmla="*/ 2180720 w 3024845"/>
                <a:gd name="connsiteY334" fmla="*/ 555577 h 1059043"/>
                <a:gd name="connsiteX335" fmla="*/ 2245574 w 3024845"/>
                <a:gd name="connsiteY335" fmla="*/ 555577 h 1059043"/>
                <a:gd name="connsiteX336" fmla="*/ 2245574 w 3024845"/>
                <a:gd name="connsiteY336" fmla="*/ 631239 h 1059043"/>
                <a:gd name="connsiteX337" fmla="*/ 2253681 w 3024845"/>
                <a:gd name="connsiteY337" fmla="*/ 631239 h 1059043"/>
                <a:gd name="connsiteX338" fmla="*/ 2255708 w 3024845"/>
                <a:gd name="connsiteY338" fmla="*/ 624754 h 1059043"/>
                <a:gd name="connsiteX339" fmla="*/ 2261788 w 3024845"/>
                <a:gd name="connsiteY339" fmla="*/ 624754 h 1059043"/>
                <a:gd name="connsiteX340" fmla="*/ 2263815 w 3024845"/>
                <a:gd name="connsiteY340" fmla="*/ 633401 h 1059043"/>
                <a:gd name="connsiteX341" fmla="*/ 2275975 w 3024845"/>
                <a:gd name="connsiteY341" fmla="*/ 633401 h 1059043"/>
                <a:gd name="connsiteX342" fmla="*/ 2275975 w 3024845"/>
                <a:gd name="connsiteY342" fmla="*/ 626915 h 1059043"/>
                <a:gd name="connsiteX343" fmla="*/ 2298268 w 3024845"/>
                <a:gd name="connsiteY343" fmla="*/ 626915 h 1059043"/>
                <a:gd name="connsiteX344" fmla="*/ 2298268 w 3024845"/>
                <a:gd name="connsiteY344" fmla="*/ 633401 h 1059043"/>
                <a:gd name="connsiteX345" fmla="*/ 2318535 w 3024845"/>
                <a:gd name="connsiteY345" fmla="*/ 633401 h 1059043"/>
                <a:gd name="connsiteX346" fmla="*/ 2318535 w 3024845"/>
                <a:gd name="connsiteY346" fmla="*/ 678798 h 1059043"/>
                <a:gd name="connsiteX347" fmla="*/ 2332722 w 3024845"/>
                <a:gd name="connsiteY347" fmla="*/ 678798 h 1059043"/>
                <a:gd name="connsiteX348" fmla="*/ 2332722 w 3024845"/>
                <a:gd name="connsiteY348" fmla="*/ 665827 h 1059043"/>
                <a:gd name="connsiteX349" fmla="*/ 2348936 w 3024845"/>
                <a:gd name="connsiteY349" fmla="*/ 665827 h 1059043"/>
                <a:gd name="connsiteX350" fmla="*/ 2348936 w 3024845"/>
                <a:gd name="connsiteY350" fmla="*/ 486400 h 1059043"/>
                <a:gd name="connsiteX351" fmla="*/ 2355016 w 3024845"/>
                <a:gd name="connsiteY351" fmla="*/ 479914 h 1059043"/>
                <a:gd name="connsiteX352" fmla="*/ 2427977 w 3024845"/>
                <a:gd name="connsiteY352" fmla="*/ 479914 h 1059043"/>
                <a:gd name="connsiteX353" fmla="*/ 2427977 w 3024845"/>
                <a:gd name="connsiteY353" fmla="*/ 488562 h 1059043"/>
                <a:gd name="connsiteX354" fmla="*/ 2438110 w 3024845"/>
                <a:gd name="connsiteY354" fmla="*/ 488562 h 1059043"/>
                <a:gd name="connsiteX355" fmla="*/ 2438110 w 3024845"/>
                <a:gd name="connsiteY355" fmla="*/ 603136 h 1059043"/>
                <a:gd name="connsiteX356" fmla="*/ 2460404 w 3024845"/>
                <a:gd name="connsiteY356" fmla="*/ 603136 h 1059043"/>
                <a:gd name="connsiteX357" fmla="*/ 2460404 w 3024845"/>
                <a:gd name="connsiteY357" fmla="*/ 536121 h 1059043"/>
                <a:gd name="connsiteX358" fmla="*/ 2486751 w 3024845"/>
                <a:gd name="connsiteY358" fmla="*/ 536121 h 1059043"/>
                <a:gd name="connsiteX359" fmla="*/ 2490804 w 3024845"/>
                <a:gd name="connsiteY359" fmla="*/ 531797 h 1059043"/>
                <a:gd name="connsiteX360" fmla="*/ 2498911 w 3024845"/>
                <a:gd name="connsiteY360" fmla="*/ 531797 h 1059043"/>
                <a:gd name="connsiteX361" fmla="*/ 2502964 w 3024845"/>
                <a:gd name="connsiteY361" fmla="*/ 536121 h 1059043"/>
                <a:gd name="connsiteX362" fmla="*/ 2525258 w 3024845"/>
                <a:gd name="connsiteY362" fmla="*/ 536121 h 1059043"/>
                <a:gd name="connsiteX363" fmla="*/ 2525258 w 3024845"/>
                <a:gd name="connsiteY363" fmla="*/ 419385 h 1059043"/>
                <a:gd name="connsiteX364" fmla="*/ 2582005 w 3024845"/>
                <a:gd name="connsiteY364" fmla="*/ 408576 h 1059043"/>
                <a:gd name="connsiteX365" fmla="*/ 2582005 w 3024845"/>
                <a:gd name="connsiteY365" fmla="*/ 409657 h 1059043"/>
                <a:gd name="connsiteX366" fmla="*/ 2582005 w 3024845"/>
                <a:gd name="connsiteY366" fmla="*/ 417223 h 1059043"/>
                <a:gd name="connsiteX367" fmla="*/ 2608352 w 3024845"/>
                <a:gd name="connsiteY367" fmla="*/ 417223 h 1059043"/>
                <a:gd name="connsiteX368" fmla="*/ 2608352 w 3024845"/>
                <a:gd name="connsiteY368" fmla="*/ 672313 h 1059043"/>
                <a:gd name="connsiteX369" fmla="*/ 2630646 w 3024845"/>
                <a:gd name="connsiteY369" fmla="*/ 672313 h 1059043"/>
                <a:gd name="connsiteX370" fmla="*/ 2630646 w 3024845"/>
                <a:gd name="connsiteY370" fmla="*/ 667989 h 1059043"/>
                <a:gd name="connsiteX371" fmla="*/ 2642806 w 3024845"/>
                <a:gd name="connsiteY371" fmla="*/ 667989 h 1059043"/>
                <a:gd name="connsiteX372" fmla="*/ 2642806 w 3024845"/>
                <a:gd name="connsiteY372" fmla="*/ 672313 h 1059043"/>
                <a:gd name="connsiteX373" fmla="*/ 2667126 w 3024845"/>
                <a:gd name="connsiteY373" fmla="*/ 672313 h 1059043"/>
                <a:gd name="connsiteX374" fmla="*/ 2667126 w 3024845"/>
                <a:gd name="connsiteY374" fmla="*/ 659342 h 1059043"/>
                <a:gd name="connsiteX375" fmla="*/ 2695500 w 3024845"/>
                <a:gd name="connsiteY375" fmla="*/ 659342 h 1059043"/>
                <a:gd name="connsiteX376" fmla="*/ 2707660 w 3024845"/>
                <a:gd name="connsiteY376" fmla="*/ 655018 h 1059043"/>
                <a:gd name="connsiteX377" fmla="*/ 2727927 w 3024845"/>
                <a:gd name="connsiteY377" fmla="*/ 659342 h 1059043"/>
                <a:gd name="connsiteX378" fmla="*/ 2727927 w 3024845"/>
                <a:gd name="connsiteY378" fmla="*/ 642048 h 1059043"/>
                <a:gd name="connsiteX379" fmla="*/ 2736034 w 3024845"/>
                <a:gd name="connsiteY379" fmla="*/ 642048 h 1059043"/>
                <a:gd name="connsiteX380" fmla="*/ 2736034 w 3024845"/>
                <a:gd name="connsiteY380" fmla="*/ 629077 h 1059043"/>
                <a:gd name="connsiteX381" fmla="*/ 2792781 w 3024845"/>
                <a:gd name="connsiteY381" fmla="*/ 629077 h 1059043"/>
                <a:gd name="connsiteX382" fmla="*/ 2792781 w 3024845"/>
                <a:gd name="connsiteY382" fmla="*/ 598812 h 1059043"/>
                <a:gd name="connsiteX383" fmla="*/ 2811021 w 3024845"/>
                <a:gd name="connsiteY383" fmla="*/ 598812 h 1059043"/>
                <a:gd name="connsiteX384" fmla="*/ 2811021 w 3024845"/>
                <a:gd name="connsiteY384" fmla="*/ 592327 h 1059043"/>
                <a:gd name="connsiteX385" fmla="*/ 2823181 w 3024845"/>
                <a:gd name="connsiteY385" fmla="*/ 592327 h 1059043"/>
                <a:gd name="connsiteX386" fmla="*/ 2823181 w 3024845"/>
                <a:gd name="connsiteY386" fmla="*/ 598812 h 1059043"/>
                <a:gd name="connsiteX387" fmla="*/ 2839395 w 3024845"/>
                <a:gd name="connsiteY387" fmla="*/ 598812 h 1059043"/>
                <a:gd name="connsiteX388" fmla="*/ 2839395 w 3024845"/>
                <a:gd name="connsiteY388" fmla="*/ 648533 h 1059043"/>
                <a:gd name="connsiteX389" fmla="*/ 2871822 w 3024845"/>
                <a:gd name="connsiteY389" fmla="*/ 648533 h 1059043"/>
                <a:gd name="connsiteX390" fmla="*/ 2871822 w 3024845"/>
                <a:gd name="connsiteY390" fmla="*/ 622592 h 1059043"/>
                <a:gd name="connsiteX391" fmla="*/ 2910329 w 3024845"/>
                <a:gd name="connsiteY391" fmla="*/ 622592 h 1059043"/>
                <a:gd name="connsiteX392" fmla="*/ 2910329 w 3024845"/>
                <a:gd name="connsiteY392" fmla="*/ 592327 h 1059043"/>
                <a:gd name="connsiteX393" fmla="*/ 2958970 w 3024845"/>
                <a:gd name="connsiteY393" fmla="*/ 592327 h 1059043"/>
                <a:gd name="connsiteX394" fmla="*/ 2958970 w 3024845"/>
                <a:gd name="connsiteY394" fmla="*/ 703483 h 1059043"/>
                <a:gd name="connsiteX395" fmla="*/ 2958970 w 3024845"/>
                <a:gd name="connsiteY395" fmla="*/ 717262 h 1059043"/>
                <a:gd name="connsiteX396" fmla="*/ 3024845 w 3024845"/>
                <a:gd name="connsiteY396" fmla="*/ 717262 h 1059043"/>
                <a:gd name="connsiteX397" fmla="*/ 3024845 w 3024845"/>
                <a:gd name="connsiteY397" fmla="*/ 1059043 h 1059043"/>
                <a:gd name="connsiteX398" fmla="*/ 2054 w 3024845"/>
                <a:gd name="connsiteY398" fmla="*/ 1056710 h 1059043"/>
                <a:gd name="connsiteX399" fmla="*/ 0 w 3024845"/>
                <a:gd name="connsiteY399" fmla="*/ 622592 h 1059043"/>
                <a:gd name="connsiteX400" fmla="*/ 20267 w 3024845"/>
                <a:gd name="connsiteY400" fmla="*/ 622592 h 1059043"/>
                <a:gd name="connsiteX401" fmla="*/ 20774 w 3024845"/>
                <a:gd name="connsiteY401" fmla="*/ 621511 h 1059043"/>
                <a:gd name="connsiteX402" fmla="*/ 24320 w 3024845"/>
                <a:gd name="connsiteY402" fmla="*/ 613945 h 1059043"/>
                <a:gd name="connsiteX403" fmla="*/ 26094 w 3024845"/>
                <a:gd name="connsiteY403" fmla="*/ 614215 h 1059043"/>
                <a:gd name="connsiteX404" fmla="*/ 38507 w 3024845"/>
                <a:gd name="connsiteY404" fmla="*/ 616106 h 1059043"/>
                <a:gd name="connsiteX405" fmla="*/ 39014 w 3024845"/>
                <a:gd name="connsiteY405" fmla="*/ 617458 h 1059043"/>
                <a:gd name="connsiteX406" fmla="*/ 42560 w 3024845"/>
                <a:gd name="connsiteY406" fmla="*/ 626915 h 1059043"/>
                <a:gd name="connsiteX407" fmla="*/ 68907 w 3024845"/>
                <a:gd name="connsiteY407" fmla="*/ 629077 h 1059043"/>
                <a:gd name="connsiteX408" fmla="*/ 68907 w 3024845"/>
                <a:gd name="connsiteY408" fmla="*/ 505856 h 1059043"/>
                <a:gd name="connsiteX409" fmla="*/ 70934 w 3024845"/>
                <a:gd name="connsiteY409" fmla="*/ 505856 h 1059043"/>
                <a:gd name="connsiteX410" fmla="*/ 85121 w 3024845"/>
                <a:gd name="connsiteY410" fmla="*/ 505856 h 1059043"/>
                <a:gd name="connsiteX411" fmla="*/ 85121 w 3024845"/>
                <a:gd name="connsiteY411" fmla="*/ 369664 h 1059043"/>
                <a:gd name="connsiteX412" fmla="*/ 86894 w 3024845"/>
                <a:gd name="connsiteY412" fmla="*/ 369664 h 1059043"/>
                <a:gd name="connsiteX413" fmla="*/ 99308 w 3024845"/>
                <a:gd name="connsiteY413" fmla="*/ 369664 h 1059043"/>
                <a:gd name="connsiteX414" fmla="*/ 99308 w 3024845"/>
                <a:gd name="connsiteY414" fmla="*/ 255090 h 1059043"/>
                <a:gd name="connsiteX415" fmla="*/ 103361 w 3024845"/>
                <a:gd name="connsiteY415" fmla="*/ 226986 h 1059043"/>
                <a:gd name="connsiteX416" fmla="*/ 105388 w 3024845"/>
                <a:gd name="connsiteY416" fmla="*/ 226986 h 1059043"/>
                <a:gd name="connsiteX417" fmla="*/ 119575 w 3024845"/>
                <a:gd name="connsiteY41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0186 w 3024845"/>
                <a:gd name="connsiteY310" fmla="*/ 302649 h 1059043"/>
                <a:gd name="connsiteX311" fmla="*/ 2128026 w 3024845"/>
                <a:gd name="connsiteY311" fmla="*/ 281031 h 1059043"/>
                <a:gd name="connsiteX312" fmla="*/ 2121946 w 3024845"/>
                <a:gd name="connsiteY312" fmla="*/ 276707 h 1059043"/>
                <a:gd name="connsiteX313" fmla="*/ 2130053 w 3024845"/>
                <a:gd name="connsiteY313" fmla="*/ 252928 h 1059043"/>
                <a:gd name="connsiteX314" fmla="*/ 2130053 w 3024845"/>
                <a:gd name="connsiteY314" fmla="*/ 235634 h 1059043"/>
                <a:gd name="connsiteX315" fmla="*/ 2144240 w 3024845"/>
                <a:gd name="connsiteY315" fmla="*/ 235634 h 1059043"/>
                <a:gd name="connsiteX316" fmla="*/ 2144240 w 3024845"/>
                <a:gd name="connsiteY316" fmla="*/ 214016 h 1059043"/>
                <a:gd name="connsiteX317" fmla="*/ 2146266 w 3024845"/>
                <a:gd name="connsiteY317" fmla="*/ 209692 h 1059043"/>
                <a:gd name="connsiteX318" fmla="*/ 2146266 w 3024845"/>
                <a:gd name="connsiteY318" fmla="*/ 131868 h 1059043"/>
                <a:gd name="connsiteX319" fmla="*/ 2144240 w 3024845"/>
                <a:gd name="connsiteY319" fmla="*/ 125383 h 1059043"/>
                <a:gd name="connsiteX320" fmla="*/ 2150320 w 3024845"/>
                <a:gd name="connsiteY320" fmla="*/ 118897 h 1059043"/>
                <a:gd name="connsiteX321" fmla="*/ 2150320 w 3024845"/>
                <a:gd name="connsiteY321" fmla="*/ 60529 h 1059043"/>
                <a:gd name="connsiteX322" fmla="*/ 2152346 w 3024845"/>
                <a:gd name="connsiteY322" fmla="*/ 56206 h 1059043"/>
                <a:gd name="connsiteX323" fmla="*/ 2152346 w 3024845"/>
                <a:gd name="connsiteY323" fmla="*/ 0 h 1059043"/>
                <a:gd name="connsiteX324" fmla="*/ 2162480 w 3024845"/>
                <a:gd name="connsiteY324" fmla="*/ 118897 h 1059043"/>
                <a:gd name="connsiteX325" fmla="*/ 2168560 w 3024845"/>
                <a:gd name="connsiteY325" fmla="*/ 125383 h 1059043"/>
                <a:gd name="connsiteX326" fmla="*/ 2166533 w 3024845"/>
                <a:gd name="connsiteY326" fmla="*/ 131868 h 1059043"/>
                <a:gd name="connsiteX327" fmla="*/ 2166533 w 3024845"/>
                <a:gd name="connsiteY327" fmla="*/ 209692 h 1059043"/>
                <a:gd name="connsiteX328" fmla="*/ 2168560 w 3024845"/>
                <a:gd name="connsiteY328" fmla="*/ 214016 h 1059043"/>
                <a:gd name="connsiteX329" fmla="*/ 2168560 w 3024845"/>
                <a:gd name="connsiteY329" fmla="*/ 235634 h 1059043"/>
                <a:gd name="connsiteX330" fmla="*/ 2182747 w 3024845"/>
                <a:gd name="connsiteY330" fmla="*/ 235634 h 1059043"/>
                <a:gd name="connsiteX331" fmla="*/ 2182747 w 3024845"/>
                <a:gd name="connsiteY331" fmla="*/ 252928 h 1059043"/>
                <a:gd name="connsiteX332" fmla="*/ 2190854 w 3024845"/>
                <a:gd name="connsiteY332" fmla="*/ 276707 h 1059043"/>
                <a:gd name="connsiteX333" fmla="*/ 2180720 w 3024845"/>
                <a:gd name="connsiteY333" fmla="*/ 555577 h 1059043"/>
                <a:gd name="connsiteX334" fmla="*/ 2245574 w 3024845"/>
                <a:gd name="connsiteY334" fmla="*/ 555577 h 1059043"/>
                <a:gd name="connsiteX335" fmla="*/ 2245574 w 3024845"/>
                <a:gd name="connsiteY335" fmla="*/ 631239 h 1059043"/>
                <a:gd name="connsiteX336" fmla="*/ 2253681 w 3024845"/>
                <a:gd name="connsiteY336" fmla="*/ 631239 h 1059043"/>
                <a:gd name="connsiteX337" fmla="*/ 2255708 w 3024845"/>
                <a:gd name="connsiteY337" fmla="*/ 624754 h 1059043"/>
                <a:gd name="connsiteX338" fmla="*/ 2261788 w 3024845"/>
                <a:gd name="connsiteY338" fmla="*/ 624754 h 1059043"/>
                <a:gd name="connsiteX339" fmla="*/ 2263815 w 3024845"/>
                <a:gd name="connsiteY339" fmla="*/ 633401 h 1059043"/>
                <a:gd name="connsiteX340" fmla="*/ 2275975 w 3024845"/>
                <a:gd name="connsiteY340" fmla="*/ 633401 h 1059043"/>
                <a:gd name="connsiteX341" fmla="*/ 2275975 w 3024845"/>
                <a:gd name="connsiteY341" fmla="*/ 626915 h 1059043"/>
                <a:gd name="connsiteX342" fmla="*/ 2298268 w 3024845"/>
                <a:gd name="connsiteY342" fmla="*/ 626915 h 1059043"/>
                <a:gd name="connsiteX343" fmla="*/ 2298268 w 3024845"/>
                <a:gd name="connsiteY343" fmla="*/ 633401 h 1059043"/>
                <a:gd name="connsiteX344" fmla="*/ 2318535 w 3024845"/>
                <a:gd name="connsiteY344" fmla="*/ 633401 h 1059043"/>
                <a:gd name="connsiteX345" fmla="*/ 2318535 w 3024845"/>
                <a:gd name="connsiteY345" fmla="*/ 678798 h 1059043"/>
                <a:gd name="connsiteX346" fmla="*/ 2332722 w 3024845"/>
                <a:gd name="connsiteY346" fmla="*/ 678798 h 1059043"/>
                <a:gd name="connsiteX347" fmla="*/ 2332722 w 3024845"/>
                <a:gd name="connsiteY347" fmla="*/ 665827 h 1059043"/>
                <a:gd name="connsiteX348" fmla="*/ 2348936 w 3024845"/>
                <a:gd name="connsiteY348" fmla="*/ 665827 h 1059043"/>
                <a:gd name="connsiteX349" fmla="*/ 2348936 w 3024845"/>
                <a:gd name="connsiteY349" fmla="*/ 486400 h 1059043"/>
                <a:gd name="connsiteX350" fmla="*/ 2355016 w 3024845"/>
                <a:gd name="connsiteY350" fmla="*/ 479914 h 1059043"/>
                <a:gd name="connsiteX351" fmla="*/ 2427977 w 3024845"/>
                <a:gd name="connsiteY351" fmla="*/ 479914 h 1059043"/>
                <a:gd name="connsiteX352" fmla="*/ 2427977 w 3024845"/>
                <a:gd name="connsiteY352" fmla="*/ 488562 h 1059043"/>
                <a:gd name="connsiteX353" fmla="*/ 2438110 w 3024845"/>
                <a:gd name="connsiteY353" fmla="*/ 488562 h 1059043"/>
                <a:gd name="connsiteX354" fmla="*/ 2438110 w 3024845"/>
                <a:gd name="connsiteY354" fmla="*/ 603136 h 1059043"/>
                <a:gd name="connsiteX355" fmla="*/ 2460404 w 3024845"/>
                <a:gd name="connsiteY355" fmla="*/ 603136 h 1059043"/>
                <a:gd name="connsiteX356" fmla="*/ 2460404 w 3024845"/>
                <a:gd name="connsiteY356" fmla="*/ 536121 h 1059043"/>
                <a:gd name="connsiteX357" fmla="*/ 2486751 w 3024845"/>
                <a:gd name="connsiteY357" fmla="*/ 536121 h 1059043"/>
                <a:gd name="connsiteX358" fmla="*/ 2490804 w 3024845"/>
                <a:gd name="connsiteY358" fmla="*/ 531797 h 1059043"/>
                <a:gd name="connsiteX359" fmla="*/ 2498911 w 3024845"/>
                <a:gd name="connsiteY359" fmla="*/ 531797 h 1059043"/>
                <a:gd name="connsiteX360" fmla="*/ 2502964 w 3024845"/>
                <a:gd name="connsiteY360" fmla="*/ 536121 h 1059043"/>
                <a:gd name="connsiteX361" fmla="*/ 2525258 w 3024845"/>
                <a:gd name="connsiteY361" fmla="*/ 536121 h 1059043"/>
                <a:gd name="connsiteX362" fmla="*/ 2525258 w 3024845"/>
                <a:gd name="connsiteY362" fmla="*/ 419385 h 1059043"/>
                <a:gd name="connsiteX363" fmla="*/ 2582005 w 3024845"/>
                <a:gd name="connsiteY363" fmla="*/ 408576 h 1059043"/>
                <a:gd name="connsiteX364" fmla="*/ 2582005 w 3024845"/>
                <a:gd name="connsiteY364" fmla="*/ 409657 h 1059043"/>
                <a:gd name="connsiteX365" fmla="*/ 2582005 w 3024845"/>
                <a:gd name="connsiteY365" fmla="*/ 417223 h 1059043"/>
                <a:gd name="connsiteX366" fmla="*/ 2608352 w 3024845"/>
                <a:gd name="connsiteY366" fmla="*/ 417223 h 1059043"/>
                <a:gd name="connsiteX367" fmla="*/ 2608352 w 3024845"/>
                <a:gd name="connsiteY367" fmla="*/ 672313 h 1059043"/>
                <a:gd name="connsiteX368" fmla="*/ 2630646 w 3024845"/>
                <a:gd name="connsiteY368" fmla="*/ 672313 h 1059043"/>
                <a:gd name="connsiteX369" fmla="*/ 2630646 w 3024845"/>
                <a:gd name="connsiteY369" fmla="*/ 667989 h 1059043"/>
                <a:gd name="connsiteX370" fmla="*/ 2642806 w 3024845"/>
                <a:gd name="connsiteY370" fmla="*/ 667989 h 1059043"/>
                <a:gd name="connsiteX371" fmla="*/ 2642806 w 3024845"/>
                <a:gd name="connsiteY371" fmla="*/ 672313 h 1059043"/>
                <a:gd name="connsiteX372" fmla="*/ 2667126 w 3024845"/>
                <a:gd name="connsiteY372" fmla="*/ 672313 h 1059043"/>
                <a:gd name="connsiteX373" fmla="*/ 2667126 w 3024845"/>
                <a:gd name="connsiteY373" fmla="*/ 659342 h 1059043"/>
                <a:gd name="connsiteX374" fmla="*/ 2695500 w 3024845"/>
                <a:gd name="connsiteY374" fmla="*/ 659342 h 1059043"/>
                <a:gd name="connsiteX375" fmla="*/ 2707660 w 3024845"/>
                <a:gd name="connsiteY375" fmla="*/ 655018 h 1059043"/>
                <a:gd name="connsiteX376" fmla="*/ 2727927 w 3024845"/>
                <a:gd name="connsiteY376" fmla="*/ 659342 h 1059043"/>
                <a:gd name="connsiteX377" fmla="*/ 2727927 w 3024845"/>
                <a:gd name="connsiteY377" fmla="*/ 642048 h 1059043"/>
                <a:gd name="connsiteX378" fmla="*/ 2736034 w 3024845"/>
                <a:gd name="connsiteY378" fmla="*/ 642048 h 1059043"/>
                <a:gd name="connsiteX379" fmla="*/ 2736034 w 3024845"/>
                <a:gd name="connsiteY379" fmla="*/ 629077 h 1059043"/>
                <a:gd name="connsiteX380" fmla="*/ 2792781 w 3024845"/>
                <a:gd name="connsiteY380" fmla="*/ 629077 h 1059043"/>
                <a:gd name="connsiteX381" fmla="*/ 2792781 w 3024845"/>
                <a:gd name="connsiteY381" fmla="*/ 598812 h 1059043"/>
                <a:gd name="connsiteX382" fmla="*/ 2811021 w 3024845"/>
                <a:gd name="connsiteY382" fmla="*/ 598812 h 1059043"/>
                <a:gd name="connsiteX383" fmla="*/ 2811021 w 3024845"/>
                <a:gd name="connsiteY383" fmla="*/ 592327 h 1059043"/>
                <a:gd name="connsiteX384" fmla="*/ 2823181 w 3024845"/>
                <a:gd name="connsiteY384" fmla="*/ 592327 h 1059043"/>
                <a:gd name="connsiteX385" fmla="*/ 2823181 w 3024845"/>
                <a:gd name="connsiteY385" fmla="*/ 598812 h 1059043"/>
                <a:gd name="connsiteX386" fmla="*/ 2839395 w 3024845"/>
                <a:gd name="connsiteY386" fmla="*/ 598812 h 1059043"/>
                <a:gd name="connsiteX387" fmla="*/ 2839395 w 3024845"/>
                <a:gd name="connsiteY387" fmla="*/ 648533 h 1059043"/>
                <a:gd name="connsiteX388" fmla="*/ 2871822 w 3024845"/>
                <a:gd name="connsiteY388" fmla="*/ 648533 h 1059043"/>
                <a:gd name="connsiteX389" fmla="*/ 2871822 w 3024845"/>
                <a:gd name="connsiteY389" fmla="*/ 622592 h 1059043"/>
                <a:gd name="connsiteX390" fmla="*/ 2910329 w 3024845"/>
                <a:gd name="connsiteY390" fmla="*/ 622592 h 1059043"/>
                <a:gd name="connsiteX391" fmla="*/ 2910329 w 3024845"/>
                <a:gd name="connsiteY391" fmla="*/ 592327 h 1059043"/>
                <a:gd name="connsiteX392" fmla="*/ 2958970 w 3024845"/>
                <a:gd name="connsiteY392" fmla="*/ 592327 h 1059043"/>
                <a:gd name="connsiteX393" fmla="*/ 2958970 w 3024845"/>
                <a:gd name="connsiteY393" fmla="*/ 703483 h 1059043"/>
                <a:gd name="connsiteX394" fmla="*/ 2958970 w 3024845"/>
                <a:gd name="connsiteY394" fmla="*/ 717262 h 1059043"/>
                <a:gd name="connsiteX395" fmla="*/ 3024845 w 3024845"/>
                <a:gd name="connsiteY395" fmla="*/ 717262 h 1059043"/>
                <a:gd name="connsiteX396" fmla="*/ 3024845 w 3024845"/>
                <a:gd name="connsiteY396" fmla="*/ 1059043 h 1059043"/>
                <a:gd name="connsiteX397" fmla="*/ 2054 w 3024845"/>
                <a:gd name="connsiteY397" fmla="*/ 1056710 h 1059043"/>
                <a:gd name="connsiteX398" fmla="*/ 0 w 3024845"/>
                <a:gd name="connsiteY398" fmla="*/ 622592 h 1059043"/>
                <a:gd name="connsiteX399" fmla="*/ 20267 w 3024845"/>
                <a:gd name="connsiteY399" fmla="*/ 622592 h 1059043"/>
                <a:gd name="connsiteX400" fmla="*/ 20774 w 3024845"/>
                <a:gd name="connsiteY400" fmla="*/ 621511 h 1059043"/>
                <a:gd name="connsiteX401" fmla="*/ 24320 w 3024845"/>
                <a:gd name="connsiteY401" fmla="*/ 613945 h 1059043"/>
                <a:gd name="connsiteX402" fmla="*/ 26094 w 3024845"/>
                <a:gd name="connsiteY402" fmla="*/ 614215 h 1059043"/>
                <a:gd name="connsiteX403" fmla="*/ 38507 w 3024845"/>
                <a:gd name="connsiteY403" fmla="*/ 616106 h 1059043"/>
                <a:gd name="connsiteX404" fmla="*/ 39014 w 3024845"/>
                <a:gd name="connsiteY404" fmla="*/ 617458 h 1059043"/>
                <a:gd name="connsiteX405" fmla="*/ 42560 w 3024845"/>
                <a:gd name="connsiteY405" fmla="*/ 626915 h 1059043"/>
                <a:gd name="connsiteX406" fmla="*/ 68907 w 3024845"/>
                <a:gd name="connsiteY406" fmla="*/ 629077 h 1059043"/>
                <a:gd name="connsiteX407" fmla="*/ 68907 w 3024845"/>
                <a:gd name="connsiteY407" fmla="*/ 505856 h 1059043"/>
                <a:gd name="connsiteX408" fmla="*/ 70934 w 3024845"/>
                <a:gd name="connsiteY408" fmla="*/ 505856 h 1059043"/>
                <a:gd name="connsiteX409" fmla="*/ 85121 w 3024845"/>
                <a:gd name="connsiteY409" fmla="*/ 505856 h 1059043"/>
                <a:gd name="connsiteX410" fmla="*/ 85121 w 3024845"/>
                <a:gd name="connsiteY410" fmla="*/ 369664 h 1059043"/>
                <a:gd name="connsiteX411" fmla="*/ 86894 w 3024845"/>
                <a:gd name="connsiteY411" fmla="*/ 369664 h 1059043"/>
                <a:gd name="connsiteX412" fmla="*/ 99308 w 3024845"/>
                <a:gd name="connsiteY412" fmla="*/ 369664 h 1059043"/>
                <a:gd name="connsiteX413" fmla="*/ 99308 w 3024845"/>
                <a:gd name="connsiteY413" fmla="*/ 255090 h 1059043"/>
                <a:gd name="connsiteX414" fmla="*/ 103361 w 3024845"/>
                <a:gd name="connsiteY414" fmla="*/ 226986 h 1059043"/>
                <a:gd name="connsiteX415" fmla="*/ 105388 w 3024845"/>
                <a:gd name="connsiteY415" fmla="*/ 226986 h 1059043"/>
                <a:gd name="connsiteX416" fmla="*/ 119575 w 3024845"/>
                <a:gd name="connsiteY41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35634 h 1059043"/>
                <a:gd name="connsiteX330" fmla="*/ 2182747 w 3024845"/>
                <a:gd name="connsiteY330" fmla="*/ 252928 h 1059043"/>
                <a:gd name="connsiteX331" fmla="*/ 2190854 w 3024845"/>
                <a:gd name="connsiteY331" fmla="*/ 276707 h 1059043"/>
                <a:gd name="connsiteX332" fmla="*/ 2180720 w 3024845"/>
                <a:gd name="connsiteY332" fmla="*/ 555577 h 1059043"/>
                <a:gd name="connsiteX333" fmla="*/ 2245574 w 3024845"/>
                <a:gd name="connsiteY333" fmla="*/ 555577 h 1059043"/>
                <a:gd name="connsiteX334" fmla="*/ 2245574 w 3024845"/>
                <a:gd name="connsiteY334" fmla="*/ 631239 h 1059043"/>
                <a:gd name="connsiteX335" fmla="*/ 2253681 w 3024845"/>
                <a:gd name="connsiteY335" fmla="*/ 631239 h 1059043"/>
                <a:gd name="connsiteX336" fmla="*/ 2255708 w 3024845"/>
                <a:gd name="connsiteY336" fmla="*/ 624754 h 1059043"/>
                <a:gd name="connsiteX337" fmla="*/ 2261788 w 3024845"/>
                <a:gd name="connsiteY337" fmla="*/ 624754 h 1059043"/>
                <a:gd name="connsiteX338" fmla="*/ 2263815 w 3024845"/>
                <a:gd name="connsiteY338" fmla="*/ 633401 h 1059043"/>
                <a:gd name="connsiteX339" fmla="*/ 2275975 w 3024845"/>
                <a:gd name="connsiteY339" fmla="*/ 633401 h 1059043"/>
                <a:gd name="connsiteX340" fmla="*/ 2275975 w 3024845"/>
                <a:gd name="connsiteY340" fmla="*/ 626915 h 1059043"/>
                <a:gd name="connsiteX341" fmla="*/ 2298268 w 3024845"/>
                <a:gd name="connsiteY341" fmla="*/ 626915 h 1059043"/>
                <a:gd name="connsiteX342" fmla="*/ 2298268 w 3024845"/>
                <a:gd name="connsiteY342" fmla="*/ 633401 h 1059043"/>
                <a:gd name="connsiteX343" fmla="*/ 2318535 w 3024845"/>
                <a:gd name="connsiteY343" fmla="*/ 633401 h 1059043"/>
                <a:gd name="connsiteX344" fmla="*/ 2318535 w 3024845"/>
                <a:gd name="connsiteY344" fmla="*/ 678798 h 1059043"/>
                <a:gd name="connsiteX345" fmla="*/ 2332722 w 3024845"/>
                <a:gd name="connsiteY345" fmla="*/ 678798 h 1059043"/>
                <a:gd name="connsiteX346" fmla="*/ 2332722 w 3024845"/>
                <a:gd name="connsiteY346" fmla="*/ 665827 h 1059043"/>
                <a:gd name="connsiteX347" fmla="*/ 2348936 w 3024845"/>
                <a:gd name="connsiteY347" fmla="*/ 665827 h 1059043"/>
                <a:gd name="connsiteX348" fmla="*/ 2348936 w 3024845"/>
                <a:gd name="connsiteY348" fmla="*/ 486400 h 1059043"/>
                <a:gd name="connsiteX349" fmla="*/ 2355016 w 3024845"/>
                <a:gd name="connsiteY349" fmla="*/ 479914 h 1059043"/>
                <a:gd name="connsiteX350" fmla="*/ 2427977 w 3024845"/>
                <a:gd name="connsiteY350" fmla="*/ 479914 h 1059043"/>
                <a:gd name="connsiteX351" fmla="*/ 2427977 w 3024845"/>
                <a:gd name="connsiteY351" fmla="*/ 488562 h 1059043"/>
                <a:gd name="connsiteX352" fmla="*/ 2438110 w 3024845"/>
                <a:gd name="connsiteY352" fmla="*/ 488562 h 1059043"/>
                <a:gd name="connsiteX353" fmla="*/ 2438110 w 3024845"/>
                <a:gd name="connsiteY353" fmla="*/ 603136 h 1059043"/>
                <a:gd name="connsiteX354" fmla="*/ 2460404 w 3024845"/>
                <a:gd name="connsiteY354" fmla="*/ 603136 h 1059043"/>
                <a:gd name="connsiteX355" fmla="*/ 2460404 w 3024845"/>
                <a:gd name="connsiteY355" fmla="*/ 536121 h 1059043"/>
                <a:gd name="connsiteX356" fmla="*/ 2486751 w 3024845"/>
                <a:gd name="connsiteY356" fmla="*/ 536121 h 1059043"/>
                <a:gd name="connsiteX357" fmla="*/ 2490804 w 3024845"/>
                <a:gd name="connsiteY357" fmla="*/ 531797 h 1059043"/>
                <a:gd name="connsiteX358" fmla="*/ 2498911 w 3024845"/>
                <a:gd name="connsiteY358" fmla="*/ 531797 h 1059043"/>
                <a:gd name="connsiteX359" fmla="*/ 2502964 w 3024845"/>
                <a:gd name="connsiteY359" fmla="*/ 536121 h 1059043"/>
                <a:gd name="connsiteX360" fmla="*/ 2525258 w 3024845"/>
                <a:gd name="connsiteY360" fmla="*/ 536121 h 1059043"/>
                <a:gd name="connsiteX361" fmla="*/ 2525258 w 3024845"/>
                <a:gd name="connsiteY361" fmla="*/ 419385 h 1059043"/>
                <a:gd name="connsiteX362" fmla="*/ 2582005 w 3024845"/>
                <a:gd name="connsiteY362" fmla="*/ 408576 h 1059043"/>
                <a:gd name="connsiteX363" fmla="*/ 2582005 w 3024845"/>
                <a:gd name="connsiteY363" fmla="*/ 409657 h 1059043"/>
                <a:gd name="connsiteX364" fmla="*/ 2582005 w 3024845"/>
                <a:gd name="connsiteY364" fmla="*/ 417223 h 1059043"/>
                <a:gd name="connsiteX365" fmla="*/ 2608352 w 3024845"/>
                <a:gd name="connsiteY365" fmla="*/ 417223 h 1059043"/>
                <a:gd name="connsiteX366" fmla="*/ 2608352 w 3024845"/>
                <a:gd name="connsiteY366" fmla="*/ 672313 h 1059043"/>
                <a:gd name="connsiteX367" fmla="*/ 2630646 w 3024845"/>
                <a:gd name="connsiteY367" fmla="*/ 672313 h 1059043"/>
                <a:gd name="connsiteX368" fmla="*/ 2630646 w 3024845"/>
                <a:gd name="connsiteY368" fmla="*/ 667989 h 1059043"/>
                <a:gd name="connsiteX369" fmla="*/ 2642806 w 3024845"/>
                <a:gd name="connsiteY369" fmla="*/ 667989 h 1059043"/>
                <a:gd name="connsiteX370" fmla="*/ 2642806 w 3024845"/>
                <a:gd name="connsiteY370" fmla="*/ 672313 h 1059043"/>
                <a:gd name="connsiteX371" fmla="*/ 2667126 w 3024845"/>
                <a:gd name="connsiteY371" fmla="*/ 672313 h 1059043"/>
                <a:gd name="connsiteX372" fmla="*/ 2667126 w 3024845"/>
                <a:gd name="connsiteY372" fmla="*/ 659342 h 1059043"/>
                <a:gd name="connsiteX373" fmla="*/ 2695500 w 3024845"/>
                <a:gd name="connsiteY373" fmla="*/ 659342 h 1059043"/>
                <a:gd name="connsiteX374" fmla="*/ 2707660 w 3024845"/>
                <a:gd name="connsiteY374" fmla="*/ 655018 h 1059043"/>
                <a:gd name="connsiteX375" fmla="*/ 2727927 w 3024845"/>
                <a:gd name="connsiteY375" fmla="*/ 659342 h 1059043"/>
                <a:gd name="connsiteX376" fmla="*/ 2727927 w 3024845"/>
                <a:gd name="connsiteY376" fmla="*/ 642048 h 1059043"/>
                <a:gd name="connsiteX377" fmla="*/ 2736034 w 3024845"/>
                <a:gd name="connsiteY377" fmla="*/ 642048 h 1059043"/>
                <a:gd name="connsiteX378" fmla="*/ 2736034 w 3024845"/>
                <a:gd name="connsiteY378" fmla="*/ 629077 h 1059043"/>
                <a:gd name="connsiteX379" fmla="*/ 2792781 w 3024845"/>
                <a:gd name="connsiteY379" fmla="*/ 629077 h 1059043"/>
                <a:gd name="connsiteX380" fmla="*/ 2792781 w 3024845"/>
                <a:gd name="connsiteY380" fmla="*/ 598812 h 1059043"/>
                <a:gd name="connsiteX381" fmla="*/ 2811021 w 3024845"/>
                <a:gd name="connsiteY381" fmla="*/ 598812 h 1059043"/>
                <a:gd name="connsiteX382" fmla="*/ 2811021 w 3024845"/>
                <a:gd name="connsiteY382" fmla="*/ 592327 h 1059043"/>
                <a:gd name="connsiteX383" fmla="*/ 2823181 w 3024845"/>
                <a:gd name="connsiteY383" fmla="*/ 592327 h 1059043"/>
                <a:gd name="connsiteX384" fmla="*/ 2823181 w 3024845"/>
                <a:gd name="connsiteY384" fmla="*/ 598812 h 1059043"/>
                <a:gd name="connsiteX385" fmla="*/ 2839395 w 3024845"/>
                <a:gd name="connsiteY385" fmla="*/ 598812 h 1059043"/>
                <a:gd name="connsiteX386" fmla="*/ 2839395 w 3024845"/>
                <a:gd name="connsiteY386" fmla="*/ 648533 h 1059043"/>
                <a:gd name="connsiteX387" fmla="*/ 2871822 w 3024845"/>
                <a:gd name="connsiteY387" fmla="*/ 648533 h 1059043"/>
                <a:gd name="connsiteX388" fmla="*/ 2871822 w 3024845"/>
                <a:gd name="connsiteY388" fmla="*/ 622592 h 1059043"/>
                <a:gd name="connsiteX389" fmla="*/ 2910329 w 3024845"/>
                <a:gd name="connsiteY389" fmla="*/ 622592 h 1059043"/>
                <a:gd name="connsiteX390" fmla="*/ 2910329 w 3024845"/>
                <a:gd name="connsiteY390" fmla="*/ 592327 h 1059043"/>
                <a:gd name="connsiteX391" fmla="*/ 2958970 w 3024845"/>
                <a:gd name="connsiteY391" fmla="*/ 592327 h 1059043"/>
                <a:gd name="connsiteX392" fmla="*/ 2958970 w 3024845"/>
                <a:gd name="connsiteY392" fmla="*/ 703483 h 1059043"/>
                <a:gd name="connsiteX393" fmla="*/ 2958970 w 3024845"/>
                <a:gd name="connsiteY393" fmla="*/ 717262 h 1059043"/>
                <a:gd name="connsiteX394" fmla="*/ 3024845 w 3024845"/>
                <a:gd name="connsiteY394" fmla="*/ 717262 h 1059043"/>
                <a:gd name="connsiteX395" fmla="*/ 3024845 w 3024845"/>
                <a:gd name="connsiteY395" fmla="*/ 1059043 h 1059043"/>
                <a:gd name="connsiteX396" fmla="*/ 2054 w 3024845"/>
                <a:gd name="connsiteY396" fmla="*/ 1056710 h 1059043"/>
                <a:gd name="connsiteX397" fmla="*/ 0 w 3024845"/>
                <a:gd name="connsiteY397" fmla="*/ 622592 h 1059043"/>
                <a:gd name="connsiteX398" fmla="*/ 20267 w 3024845"/>
                <a:gd name="connsiteY398" fmla="*/ 622592 h 1059043"/>
                <a:gd name="connsiteX399" fmla="*/ 20774 w 3024845"/>
                <a:gd name="connsiteY399" fmla="*/ 621511 h 1059043"/>
                <a:gd name="connsiteX400" fmla="*/ 24320 w 3024845"/>
                <a:gd name="connsiteY400" fmla="*/ 613945 h 1059043"/>
                <a:gd name="connsiteX401" fmla="*/ 26094 w 3024845"/>
                <a:gd name="connsiteY401" fmla="*/ 614215 h 1059043"/>
                <a:gd name="connsiteX402" fmla="*/ 38507 w 3024845"/>
                <a:gd name="connsiteY402" fmla="*/ 616106 h 1059043"/>
                <a:gd name="connsiteX403" fmla="*/ 39014 w 3024845"/>
                <a:gd name="connsiteY403" fmla="*/ 617458 h 1059043"/>
                <a:gd name="connsiteX404" fmla="*/ 42560 w 3024845"/>
                <a:gd name="connsiteY404" fmla="*/ 626915 h 1059043"/>
                <a:gd name="connsiteX405" fmla="*/ 68907 w 3024845"/>
                <a:gd name="connsiteY405" fmla="*/ 629077 h 1059043"/>
                <a:gd name="connsiteX406" fmla="*/ 68907 w 3024845"/>
                <a:gd name="connsiteY406" fmla="*/ 505856 h 1059043"/>
                <a:gd name="connsiteX407" fmla="*/ 70934 w 3024845"/>
                <a:gd name="connsiteY407" fmla="*/ 505856 h 1059043"/>
                <a:gd name="connsiteX408" fmla="*/ 85121 w 3024845"/>
                <a:gd name="connsiteY408" fmla="*/ 505856 h 1059043"/>
                <a:gd name="connsiteX409" fmla="*/ 85121 w 3024845"/>
                <a:gd name="connsiteY409" fmla="*/ 369664 h 1059043"/>
                <a:gd name="connsiteX410" fmla="*/ 86894 w 3024845"/>
                <a:gd name="connsiteY410" fmla="*/ 369664 h 1059043"/>
                <a:gd name="connsiteX411" fmla="*/ 99308 w 3024845"/>
                <a:gd name="connsiteY411" fmla="*/ 369664 h 1059043"/>
                <a:gd name="connsiteX412" fmla="*/ 99308 w 3024845"/>
                <a:gd name="connsiteY412" fmla="*/ 255090 h 1059043"/>
                <a:gd name="connsiteX413" fmla="*/ 103361 w 3024845"/>
                <a:gd name="connsiteY413" fmla="*/ 226986 h 1059043"/>
                <a:gd name="connsiteX414" fmla="*/ 105388 w 3024845"/>
                <a:gd name="connsiteY414" fmla="*/ 226986 h 1059043"/>
                <a:gd name="connsiteX415" fmla="*/ 119575 w 3024845"/>
                <a:gd name="connsiteY41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90854 w 3024845"/>
                <a:gd name="connsiteY330" fmla="*/ 276707 h 1059043"/>
                <a:gd name="connsiteX331" fmla="*/ 2180720 w 3024845"/>
                <a:gd name="connsiteY331" fmla="*/ 555577 h 1059043"/>
                <a:gd name="connsiteX332" fmla="*/ 2245574 w 3024845"/>
                <a:gd name="connsiteY332" fmla="*/ 555577 h 1059043"/>
                <a:gd name="connsiteX333" fmla="*/ 2245574 w 3024845"/>
                <a:gd name="connsiteY333" fmla="*/ 631239 h 1059043"/>
                <a:gd name="connsiteX334" fmla="*/ 2253681 w 3024845"/>
                <a:gd name="connsiteY334" fmla="*/ 631239 h 1059043"/>
                <a:gd name="connsiteX335" fmla="*/ 2255708 w 3024845"/>
                <a:gd name="connsiteY335" fmla="*/ 624754 h 1059043"/>
                <a:gd name="connsiteX336" fmla="*/ 2261788 w 3024845"/>
                <a:gd name="connsiteY336" fmla="*/ 624754 h 1059043"/>
                <a:gd name="connsiteX337" fmla="*/ 2263815 w 3024845"/>
                <a:gd name="connsiteY337" fmla="*/ 633401 h 1059043"/>
                <a:gd name="connsiteX338" fmla="*/ 2275975 w 3024845"/>
                <a:gd name="connsiteY338" fmla="*/ 633401 h 1059043"/>
                <a:gd name="connsiteX339" fmla="*/ 2275975 w 3024845"/>
                <a:gd name="connsiteY339" fmla="*/ 626915 h 1059043"/>
                <a:gd name="connsiteX340" fmla="*/ 2298268 w 3024845"/>
                <a:gd name="connsiteY340" fmla="*/ 626915 h 1059043"/>
                <a:gd name="connsiteX341" fmla="*/ 2298268 w 3024845"/>
                <a:gd name="connsiteY341" fmla="*/ 633401 h 1059043"/>
                <a:gd name="connsiteX342" fmla="*/ 2318535 w 3024845"/>
                <a:gd name="connsiteY342" fmla="*/ 633401 h 1059043"/>
                <a:gd name="connsiteX343" fmla="*/ 2318535 w 3024845"/>
                <a:gd name="connsiteY343" fmla="*/ 678798 h 1059043"/>
                <a:gd name="connsiteX344" fmla="*/ 2332722 w 3024845"/>
                <a:gd name="connsiteY344" fmla="*/ 678798 h 1059043"/>
                <a:gd name="connsiteX345" fmla="*/ 2332722 w 3024845"/>
                <a:gd name="connsiteY345" fmla="*/ 665827 h 1059043"/>
                <a:gd name="connsiteX346" fmla="*/ 2348936 w 3024845"/>
                <a:gd name="connsiteY346" fmla="*/ 665827 h 1059043"/>
                <a:gd name="connsiteX347" fmla="*/ 2348936 w 3024845"/>
                <a:gd name="connsiteY347" fmla="*/ 486400 h 1059043"/>
                <a:gd name="connsiteX348" fmla="*/ 2355016 w 3024845"/>
                <a:gd name="connsiteY348" fmla="*/ 479914 h 1059043"/>
                <a:gd name="connsiteX349" fmla="*/ 2427977 w 3024845"/>
                <a:gd name="connsiteY349" fmla="*/ 479914 h 1059043"/>
                <a:gd name="connsiteX350" fmla="*/ 2427977 w 3024845"/>
                <a:gd name="connsiteY350" fmla="*/ 488562 h 1059043"/>
                <a:gd name="connsiteX351" fmla="*/ 2438110 w 3024845"/>
                <a:gd name="connsiteY351" fmla="*/ 488562 h 1059043"/>
                <a:gd name="connsiteX352" fmla="*/ 2438110 w 3024845"/>
                <a:gd name="connsiteY352" fmla="*/ 603136 h 1059043"/>
                <a:gd name="connsiteX353" fmla="*/ 2460404 w 3024845"/>
                <a:gd name="connsiteY353" fmla="*/ 603136 h 1059043"/>
                <a:gd name="connsiteX354" fmla="*/ 2460404 w 3024845"/>
                <a:gd name="connsiteY354" fmla="*/ 536121 h 1059043"/>
                <a:gd name="connsiteX355" fmla="*/ 2486751 w 3024845"/>
                <a:gd name="connsiteY355" fmla="*/ 536121 h 1059043"/>
                <a:gd name="connsiteX356" fmla="*/ 2490804 w 3024845"/>
                <a:gd name="connsiteY356" fmla="*/ 531797 h 1059043"/>
                <a:gd name="connsiteX357" fmla="*/ 2498911 w 3024845"/>
                <a:gd name="connsiteY357" fmla="*/ 531797 h 1059043"/>
                <a:gd name="connsiteX358" fmla="*/ 2502964 w 3024845"/>
                <a:gd name="connsiteY358" fmla="*/ 536121 h 1059043"/>
                <a:gd name="connsiteX359" fmla="*/ 2525258 w 3024845"/>
                <a:gd name="connsiteY359" fmla="*/ 536121 h 1059043"/>
                <a:gd name="connsiteX360" fmla="*/ 2525258 w 3024845"/>
                <a:gd name="connsiteY360" fmla="*/ 419385 h 1059043"/>
                <a:gd name="connsiteX361" fmla="*/ 2582005 w 3024845"/>
                <a:gd name="connsiteY361" fmla="*/ 408576 h 1059043"/>
                <a:gd name="connsiteX362" fmla="*/ 2582005 w 3024845"/>
                <a:gd name="connsiteY362" fmla="*/ 409657 h 1059043"/>
                <a:gd name="connsiteX363" fmla="*/ 2582005 w 3024845"/>
                <a:gd name="connsiteY363" fmla="*/ 417223 h 1059043"/>
                <a:gd name="connsiteX364" fmla="*/ 2608352 w 3024845"/>
                <a:gd name="connsiteY364" fmla="*/ 417223 h 1059043"/>
                <a:gd name="connsiteX365" fmla="*/ 2608352 w 3024845"/>
                <a:gd name="connsiteY365" fmla="*/ 672313 h 1059043"/>
                <a:gd name="connsiteX366" fmla="*/ 2630646 w 3024845"/>
                <a:gd name="connsiteY366" fmla="*/ 672313 h 1059043"/>
                <a:gd name="connsiteX367" fmla="*/ 2630646 w 3024845"/>
                <a:gd name="connsiteY367" fmla="*/ 667989 h 1059043"/>
                <a:gd name="connsiteX368" fmla="*/ 2642806 w 3024845"/>
                <a:gd name="connsiteY368" fmla="*/ 667989 h 1059043"/>
                <a:gd name="connsiteX369" fmla="*/ 2642806 w 3024845"/>
                <a:gd name="connsiteY369" fmla="*/ 672313 h 1059043"/>
                <a:gd name="connsiteX370" fmla="*/ 2667126 w 3024845"/>
                <a:gd name="connsiteY370" fmla="*/ 672313 h 1059043"/>
                <a:gd name="connsiteX371" fmla="*/ 2667126 w 3024845"/>
                <a:gd name="connsiteY371" fmla="*/ 659342 h 1059043"/>
                <a:gd name="connsiteX372" fmla="*/ 2695500 w 3024845"/>
                <a:gd name="connsiteY372" fmla="*/ 659342 h 1059043"/>
                <a:gd name="connsiteX373" fmla="*/ 2707660 w 3024845"/>
                <a:gd name="connsiteY373" fmla="*/ 655018 h 1059043"/>
                <a:gd name="connsiteX374" fmla="*/ 2727927 w 3024845"/>
                <a:gd name="connsiteY374" fmla="*/ 659342 h 1059043"/>
                <a:gd name="connsiteX375" fmla="*/ 2727927 w 3024845"/>
                <a:gd name="connsiteY375" fmla="*/ 642048 h 1059043"/>
                <a:gd name="connsiteX376" fmla="*/ 2736034 w 3024845"/>
                <a:gd name="connsiteY376" fmla="*/ 642048 h 1059043"/>
                <a:gd name="connsiteX377" fmla="*/ 2736034 w 3024845"/>
                <a:gd name="connsiteY377" fmla="*/ 629077 h 1059043"/>
                <a:gd name="connsiteX378" fmla="*/ 2792781 w 3024845"/>
                <a:gd name="connsiteY378" fmla="*/ 629077 h 1059043"/>
                <a:gd name="connsiteX379" fmla="*/ 2792781 w 3024845"/>
                <a:gd name="connsiteY379" fmla="*/ 598812 h 1059043"/>
                <a:gd name="connsiteX380" fmla="*/ 2811021 w 3024845"/>
                <a:gd name="connsiteY380" fmla="*/ 598812 h 1059043"/>
                <a:gd name="connsiteX381" fmla="*/ 2811021 w 3024845"/>
                <a:gd name="connsiteY381" fmla="*/ 592327 h 1059043"/>
                <a:gd name="connsiteX382" fmla="*/ 2823181 w 3024845"/>
                <a:gd name="connsiteY382" fmla="*/ 592327 h 1059043"/>
                <a:gd name="connsiteX383" fmla="*/ 2823181 w 3024845"/>
                <a:gd name="connsiteY383" fmla="*/ 598812 h 1059043"/>
                <a:gd name="connsiteX384" fmla="*/ 2839395 w 3024845"/>
                <a:gd name="connsiteY384" fmla="*/ 598812 h 1059043"/>
                <a:gd name="connsiteX385" fmla="*/ 2839395 w 3024845"/>
                <a:gd name="connsiteY385" fmla="*/ 648533 h 1059043"/>
                <a:gd name="connsiteX386" fmla="*/ 2871822 w 3024845"/>
                <a:gd name="connsiteY386" fmla="*/ 648533 h 1059043"/>
                <a:gd name="connsiteX387" fmla="*/ 2871822 w 3024845"/>
                <a:gd name="connsiteY387" fmla="*/ 622592 h 1059043"/>
                <a:gd name="connsiteX388" fmla="*/ 2910329 w 3024845"/>
                <a:gd name="connsiteY388" fmla="*/ 622592 h 1059043"/>
                <a:gd name="connsiteX389" fmla="*/ 2910329 w 3024845"/>
                <a:gd name="connsiteY389" fmla="*/ 592327 h 1059043"/>
                <a:gd name="connsiteX390" fmla="*/ 2958970 w 3024845"/>
                <a:gd name="connsiteY390" fmla="*/ 592327 h 1059043"/>
                <a:gd name="connsiteX391" fmla="*/ 2958970 w 3024845"/>
                <a:gd name="connsiteY391" fmla="*/ 703483 h 1059043"/>
                <a:gd name="connsiteX392" fmla="*/ 2958970 w 3024845"/>
                <a:gd name="connsiteY392" fmla="*/ 717262 h 1059043"/>
                <a:gd name="connsiteX393" fmla="*/ 3024845 w 3024845"/>
                <a:gd name="connsiteY393" fmla="*/ 717262 h 1059043"/>
                <a:gd name="connsiteX394" fmla="*/ 3024845 w 3024845"/>
                <a:gd name="connsiteY394" fmla="*/ 1059043 h 1059043"/>
                <a:gd name="connsiteX395" fmla="*/ 2054 w 3024845"/>
                <a:gd name="connsiteY395" fmla="*/ 1056710 h 1059043"/>
                <a:gd name="connsiteX396" fmla="*/ 0 w 3024845"/>
                <a:gd name="connsiteY396" fmla="*/ 622592 h 1059043"/>
                <a:gd name="connsiteX397" fmla="*/ 20267 w 3024845"/>
                <a:gd name="connsiteY397" fmla="*/ 622592 h 1059043"/>
                <a:gd name="connsiteX398" fmla="*/ 20774 w 3024845"/>
                <a:gd name="connsiteY398" fmla="*/ 621511 h 1059043"/>
                <a:gd name="connsiteX399" fmla="*/ 24320 w 3024845"/>
                <a:gd name="connsiteY399" fmla="*/ 613945 h 1059043"/>
                <a:gd name="connsiteX400" fmla="*/ 26094 w 3024845"/>
                <a:gd name="connsiteY400" fmla="*/ 614215 h 1059043"/>
                <a:gd name="connsiteX401" fmla="*/ 38507 w 3024845"/>
                <a:gd name="connsiteY401" fmla="*/ 616106 h 1059043"/>
                <a:gd name="connsiteX402" fmla="*/ 39014 w 3024845"/>
                <a:gd name="connsiteY402" fmla="*/ 617458 h 1059043"/>
                <a:gd name="connsiteX403" fmla="*/ 42560 w 3024845"/>
                <a:gd name="connsiteY403" fmla="*/ 626915 h 1059043"/>
                <a:gd name="connsiteX404" fmla="*/ 68907 w 3024845"/>
                <a:gd name="connsiteY404" fmla="*/ 629077 h 1059043"/>
                <a:gd name="connsiteX405" fmla="*/ 68907 w 3024845"/>
                <a:gd name="connsiteY405" fmla="*/ 505856 h 1059043"/>
                <a:gd name="connsiteX406" fmla="*/ 70934 w 3024845"/>
                <a:gd name="connsiteY406" fmla="*/ 505856 h 1059043"/>
                <a:gd name="connsiteX407" fmla="*/ 85121 w 3024845"/>
                <a:gd name="connsiteY407" fmla="*/ 505856 h 1059043"/>
                <a:gd name="connsiteX408" fmla="*/ 85121 w 3024845"/>
                <a:gd name="connsiteY408" fmla="*/ 369664 h 1059043"/>
                <a:gd name="connsiteX409" fmla="*/ 86894 w 3024845"/>
                <a:gd name="connsiteY409" fmla="*/ 369664 h 1059043"/>
                <a:gd name="connsiteX410" fmla="*/ 99308 w 3024845"/>
                <a:gd name="connsiteY410" fmla="*/ 369664 h 1059043"/>
                <a:gd name="connsiteX411" fmla="*/ 99308 w 3024845"/>
                <a:gd name="connsiteY411" fmla="*/ 255090 h 1059043"/>
                <a:gd name="connsiteX412" fmla="*/ 103361 w 3024845"/>
                <a:gd name="connsiteY412" fmla="*/ 226986 h 1059043"/>
                <a:gd name="connsiteX413" fmla="*/ 105388 w 3024845"/>
                <a:gd name="connsiteY413" fmla="*/ 226986 h 1059043"/>
                <a:gd name="connsiteX414" fmla="*/ 119575 w 3024845"/>
                <a:gd name="connsiteY41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2747 w 3024845"/>
                <a:gd name="connsiteY329" fmla="*/ 252928 h 1059043"/>
                <a:gd name="connsiteX330" fmla="*/ 2180720 w 3024845"/>
                <a:gd name="connsiteY330" fmla="*/ 555577 h 1059043"/>
                <a:gd name="connsiteX331" fmla="*/ 2245574 w 3024845"/>
                <a:gd name="connsiteY331" fmla="*/ 555577 h 1059043"/>
                <a:gd name="connsiteX332" fmla="*/ 2245574 w 3024845"/>
                <a:gd name="connsiteY332" fmla="*/ 631239 h 1059043"/>
                <a:gd name="connsiteX333" fmla="*/ 2253681 w 3024845"/>
                <a:gd name="connsiteY333" fmla="*/ 631239 h 1059043"/>
                <a:gd name="connsiteX334" fmla="*/ 2255708 w 3024845"/>
                <a:gd name="connsiteY334" fmla="*/ 624754 h 1059043"/>
                <a:gd name="connsiteX335" fmla="*/ 2261788 w 3024845"/>
                <a:gd name="connsiteY335" fmla="*/ 624754 h 1059043"/>
                <a:gd name="connsiteX336" fmla="*/ 2263815 w 3024845"/>
                <a:gd name="connsiteY336" fmla="*/ 633401 h 1059043"/>
                <a:gd name="connsiteX337" fmla="*/ 2275975 w 3024845"/>
                <a:gd name="connsiteY337" fmla="*/ 633401 h 1059043"/>
                <a:gd name="connsiteX338" fmla="*/ 2275975 w 3024845"/>
                <a:gd name="connsiteY338" fmla="*/ 626915 h 1059043"/>
                <a:gd name="connsiteX339" fmla="*/ 2298268 w 3024845"/>
                <a:gd name="connsiteY339" fmla="*/ 626915 h 1059043"/>
                <a:gd name="connsiteX340" fmla="*/ 2298268 w 3024845"/>
                <a:gd name="connsiteY340" fmla="*/ 633401 h 1059043"/>
                <a:gd name="connsiteX341" fmla="*/ 2318535 w 3024845"/>
                <a:gd name="connsiteY341" fmla="*/ 633401 h 1059043"/>
                <a:gd name="connsiteX342" fmla="*/ 2318535 w 3024845"/>
                <a:gd name="connsiteY342" fmla="*/ 678798 h 1059043"/>
                <a:gd name="connsiteX343" fmla="*/ 2332722 w 3024845"/>
                <a:gd name="connsiteY343" fmla="*/ 678798 h 1059043"/>
                <a:gd name="connsiteX344" fmla="*/ 2332722 w 3024845"/>
                <a:gd name="connsiteY344" fmla="*/ 665827 h 1059043"/>
                <a:gd name="connsiteX345" fmla="*/ 2348936 w 3024845"/>
                <a:gd name="connsiteY345" fmla="*/ 665827 h 1059043"/>
                <a:gd name="connsiteX346" fmla="*/ 2348936 w 3024845"/>
                <a:gd name="connsiteY346" fmla="*/ 486400 h 1059043"/>
                <a:gd name="connsiteX347" fmla="*/ 2355016 w 3024845"/>
                <a:gd name="connsiteY347" fmla="*/ 479914 h 1059043"/>
                <a:gd name="connsiteX348" fmla="*/ 2427977 w 3024845"/>
                <a:gd name="connsiteY348" fmla="*/ 479914 h 1059043"/>
                <a:gd name="connsiteX349" fmla="*/ 2427977 w 3024845"/>
                <a:gd name="connsiteY349" fmla="*/ 488562 h 1059043"/>
                <a:gd name="connsiteX350" fmla="*/ 2438110 w 3024845"/>
                <a:gd name="connsiteY350" fmla="*/ 488562 h 1059043"/>
                <a:gd name="connsiteX351" fmla="*/ 2438110 w 3024845"/>
                <a:gd name="connsiteY351" fmla="*/ 603136 h 1059043"/>
                <a:gd name="connsiteX352" fmla="*/ 2460404 w 3024845"/>
                <a:gd name="connsiteY352" fmla="*/ 603136 h 1059043"/>
                <a:gd name="connsiteX353" fmla="*/ 2460404 w 3024845"/>
                <a:gd name="connsiteY353" fmla="*/ 536121 h 1059043"/>
                <a:gd name="connsiteX354" fmla="*/ 2486751 w 3024845"/>
                <a:gd name="connsiteY354" fmla="*/ 536121 h 1059043"/>
                <a:gd name="connsiteX355" fmla="*/ 2490804 w 3024845"/>
                <a:gd name="connsiteY355" fmla="*/ 531797 h 1059043"/>
                <a:gd name="connsiteX356" fmla="*/ 2498911 w 3024845"/>
                <a:gd name="connsiteY356" fmla="*/ 531797 h 1059043"/>
                <a:gd name="connsiteX357" fmla="*/ 2502964 w 3024845"/>
                <a:gd name="connsiteY357" fmla="*/ 536121 h 1059043"/>
                <a:gd name="connsiteX358" fmla="*/ 2525258 w 3024845"/>
                <a:gd name="connsiteY358" fmla="*/ 536121 h 1059043"/>
                <a:gd name="connsiteX359" fmla="*/ 2525258 w 3024845"/>
                <a:gd name="connsiteY359" fmla="*/ 419385 h 1059043"/>
                <a:gd name="connsiteX360" fmla="*/ 2582005 w 3024845"/>
                <a:gd name="connsiteY360" fmla="*/ 408576 h 1059043"/>
                <a:gd name="connsiteX361" fmla="*/ 2582005 w 3024845"/>
                <a:gd name="connsiteY361" fmla="*/ 409657 h 1059043"/>
                <a:gd name="connsiteX362" fmla="*/ 2582005 w 3024845"/>
                <a:gd name="connsiteY362" fmla="*/ 417223 h 1059043"/>
                <a:gd name="connsiteX363" fmla="*/ 2608352 w 3024845"/>
                <a:gd name="connsiteY363" fmla="*/ 417223 h 1059043"/>
                <a:gd name="connsiteX364" fmla="*/ 2608352 w 3024845"/>
                <a:gd name="connsiteY364" fmla="*/ 672313 h 1059043"/>
                <a:gd name="connsiteX365" fmla="*/ 2630646 w 3024845"/>
                <a:gd name="connsiteY365" fmla="*/ 672313 h 1059043"/>
                <a:gd name="connsiteX366" fmla="*/ 2630646 w 3024845"/>
                <a:gd name="connsiteY366" fmla="*/ 667989 h 1059043"/>
                <a:gd name="connsiteX367" fmla="*/ 2642806 w 3024845"/>
                <a:gd name="connsiteY367" fmla="*/ 667989 h 1059043"/>
                <a:gd name="connsiteX368" fmla="*/ 2642806 w 3024845"/>
                <a:gd name="connsiteY368" fmla="*/ 672313 h 1059043"/>
                <a:gd name="connsiteX369" fmla="*/ 2667126 w 3024845"/>
                <a:gd name="connsiteY369" fmla="*/ 672313 h 1059043"/>
                <a:gd name="connsiteX370" fmla="*/ 2667126 w 3024845"/>
                <a:gd name="connsiteY370" fmla="*/ 659342 h 1059043"/>
                <a:gd name="connsiteX371" fmla="*/ 2695500 w 3024845"/>
                <a:gd name="connsiteY371" fmla="*/ 659342 h 1059043"/>
                <a:gd name="connsiteX372" fmla="*/ 2707660 w 3024845"/>
                <a:gd name="connsiteY372" fmla="*/ 655018 h 1059043"/>
                <a:gd name="connsiteX373" fmla="*/ 2727927 w 3024845"/>
                <a:gd name="connsiteY373" fmla="*/ 659342 h 1059043"/>
                <a:gd name="connsiteX374" fmla="*/ 2727927 w 3024845"/>
                <a:gd name="connsiteY374" fmla="*/ 642048 h 1059043"/>
                <a:gd name="connsiteX375" fmla="*/ 2736034 w 3024845"/>
                <a:gd name="connsiteY375" fmla="*/ 642048 h 1059043"/>
                <a:gd name="connsiteX376" fmla="*/ 2736034 w 3024845"/>
                <a:gd name="connsiteY376" fmla="*/ 629077 h 1059043"/>
                <a:gd name="connsiteX377" fmla="*/ 2792781 w 3024845"/>
                <a:gd name="connsiteY377" fmla="*/ 629077 h 1059043"/>
                <a:gd name="connsiteX378" fmla="*/ 2792781 w 3024845"/>
                <a:gd name="connsiteY378" fmla="*/ 598812 h 1059043"/>
                <a:gd name="connsiteX379" fmla="*/ 2811021 w 3024845"/>
                <a:gd name="connsiteY379" fmla="*/ 598812 h 1059043"/>
                <a:gd name="connsiteX380" fmla="*/ 2811021 w 3024845"/>
                <a:gd name="connsiteY380" fmla="*/ 592327 h 1059043"/>
                <a:gd name="connsiteX381" fmla="*/ 2823181 w 3024845"/>
                <a:gd name="connsiteY381" fmla="*/ 592327 h 1059043"/>
                <a:gd name="connsiteX382" fmla="*/ 2823181 w 3024845"/>
                <a:gd name="connsiteY382" fmla="*/ 598812 h 1059043"/>
                <a:gd name="connsiteX383" fmla="*/ 2839395 w 3024845"/>
                <a:gd name="connsiteY383" fmla="*/ 598812 h 1059043"/>
                <a:gd name="connsiteX384" fmla="*/ 2839395 w 3024845"/>
                <a:gd name="connsiteY384" fmla="*/ 648533 h 1059043"/>
                <a:gd name="connsiteX385" fmla="*/ 2871822 w 3024845"/>
                <a:gd name="connsiteY385" fmla="*/ 648533 h 1059043"/>
                <a:gd name="connsiteX386" fmla="*/ 2871822 w 3024845"/>
                <a:gd name="connsiteY386" fmla="*/ 622592 h 1059043"/>
                <a:gd name="connsiteX387" fmla="*/ 2910329 w 3024845"/>
                <a:gd name="connsiteY387" fmla="*/ 622592 h 1059043"/>
                <a:gd name="connsiteX388" fmla="*/ 2910329 w 3024845"/>
                <a:gd name="connsiteY388" fmla="*/ 592327 h 1059043"/>
                <a:gd name="connsiteX389" fmla="*/ 2958970 w 3024845"/>
                <a:gd name="connsiteY389" fmla="*/ 592327 h 1059043"/>
                <a:gd name="connsiteX390" fmla="*/ 2958970 w 3024845"/>
                <a:gd name="connsiteY390" fmla="*/ 703483 h 1059043"/>
                <a:gd name="connsiteX391" fmla="*/ 2958970 w 3024845"/>
                <a:gd name="connsiteY391" fmla="*/ 717262 h 1059043"/>
                <a:gd name="connsiteX392" fmla="*/ 3024845 w 3024845"/>
                <a:gd name="connsiteY392" fmla="*/ 717262 h 1059043"/>
                <a:gd name="connsiteX393" fmla="*/ 3024845 w 3024845"/>
                <a:gd name="connsiteY393" fmla="*/ 1059043 h 1059043"/>
                <a:gd name="connsiteX394" fmla="*/ 2054 w 3024845"/>
                <a:gd name="connsiteY394" fmla="*/ 1056710 h 1059043"/>
                <a:gd name="connsiteX395" fmla="*/ 0 w 3024845"/>
                <a:gd name="connsiteY395" fmla="*/ 622592 h 1059043"/>
                <a:gd name="connsiteX396" fmla="*/ 20267 w 3024845"/>
                <a:gd name="connsiteY396" fmla="*/ 622592 h 1059043"/>
                <a:gd name="connsiteX397" fmla="*/ 20774 w 3024845"/>
                <a:gd name="connsiteY397" fmla="*/ 621511 h 1059043"/>
                <a:gd name="connsiteX398" fmla="*/ 24320 w 3024845"/>
                <a:gd name="connsiteY398" fmla="*/ 613945 h 1059043"/>
                <a:gd name="connsiteX399" fmla="*/ 26094 w 3024845"/>
                <a:gd name="connsiteY399" fmla="*/ 614215 h 1059043"/>
                <a:gd name="connsiteX400" fmla="*/ 38507 w 3024845"/>
                <a:gd name="connsiteY400" fmla="*/ 616106 h 1059043"/>
                <a:gd name="connsiteX401" fmla="*/ 39014 w 3024845"/>
                <a:gd name="connsiteY401" fmla="*/ 617458 h 1059043"/>
                <a:gd name="connsiteX402" fmla="*/ 42560 w 3024845"/>
                <a:gd name="connsiteY402" fmla="*/ 626915 h 1059043"/>
                <a:gd name="connsiteX403" fmla="*/ 68907 w 3024845"/>
                <a:gd name="connsiteY403" fmla="*/ 629077 h 1059043"/>
                <a:gd name="connsiteX404" fmla="*/ 68907 w 3024845"/>
                <a:gd name="connsiteY404" fmla="*/ 505856 h 1059043"/>
                <a:gd name="connsiteX405" fmla="*/ 70934 w 3024845"/>
                <a:gd name="connsiteY405" fmla="*/ 505856 h 1059043"/>
                <a:gd name="connsiteX406" fmla="*/ 85121 w 3024845"/>
                <a:gd name="connsiteY406" fmla="*/ 505856 h 1059043"/>
                <a:gd name="connsiteX407" fmla="*/ 85121 w 3024845"/>
                <a:gd name="connsiteY407" fmla="*/ 369664 h 1059043"/>
                <a:gd name="connsiteX408" fmla="*/ 86894 w 3024845"/>
                <a:gd name="connsiteY408" fmla="*/ 369664 h 1059043"/>
                <a:gd name="connsiteX409" fmla="*/ 99308 w 3024845"/>
                <a:gd name="connsiteY409" fmla="*/ 369664 h 1059043"/>
                <a:gd name="connsiteX410" fmla="*/ 99308 w 3024845"/>
                <a:gd name="connsiteY410" fmla="*/ 255090 h 1059043"/>
                <a:gd name="connsiteX411" fmla="*/ 103361 w 3024845"/>
                <a:gd name="connsiteY411" fmla="*/ 226986 h 1059043"/>
                <a:gd name="connsiteX412" fmla="*/ 105388 w 3024845"/>
                <a:gd name="connsiteY412" fmla="*/ 226986 h 1059043"/>
                <a:gd name="connsiteX413" fmla="*/ 119575 w 3024845"/>
                <a:gd name="connsiteY41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14016 h 1059043"/>
                <a:gd name="connsiteX328" fmla="*/ 2168560 w 3024845"/>
                <a:gd name="connsiteY328" fmla="*/ 235634 h 1059043"/>
                <a:gd name="connsiteX329" fmla="*/ 2180720 w 3024845"/>
                <a:gd name="connsiteY329" fmla="*/ 555577 h 1059043"/>
                <a:gd name="connsiteX330" fmla="*/ 2245574 w 3024845"/>
                <a:gd name="connsiteY330" fmla="*/ 555577 h 1059043"/>
                <a:gd name="connsiteX331" fmla="*/ 2245574 w 3024845"/>
                <a:gd name="connsiteY331" fmla="*/ 631239 h 1059043"/>
                <a:gd name="connsiteX332" fmla="*/ 2253681 w 3024845"/>
                <a:gd name="connsiteY332" fmla="*/ 631239 h 1059043"/>
                <a:gd name="connsiteX333" fmla="*/ 2255708 w 3024845"/>
                <a:gd name="connsiteY333" fmla="*/ 624754 h 1059043"/>
                <a:gd name="connsiteX334" fmla="*/ 2261788 w 3024845"/>
                <a:gd name="connsiteY334" fmla="*/ 624754 h 1059043"/>
                <a:gd name="connsiteX335" fmla="*/ 2263815 w 3024845"/>
                <a:gd name="connsiteY335" fmla="*/ 633401 h 1059043"/>
                <a:gd name="connsiteX336" fmla="*/ 2275975 w 3024845"/>
                <a:gd name="connsiteY336" fmla="*/ 633401 h 1059043"/>
                <a:gd name="connsiteX337" fmla="*/ 2275975 w 3024845"/>
                <a:gd name="connsiteY337" fmla="*/ 626915 h 1059043"/>
                <a:gd name="connsiteX338" fmla="*/ 2298268 w 3024845"/>
                <a:gd name="connsiteY338" fmla="*/ 626915 h 1059043"/>
                <a:gd name="connsiteX339" fmla="*/ 2298268 w 3024845"/>
                <a:gd name="connsiteY339" fmla="*/ 633401 h 1059043"/>
                <a:gd name="connsiteX340" fmla="*/ 2318535 w 3024845"/>
                <a:gd name="connsiteY340" fmla="*/ 633401 h 1059043"/>
                <a:gd name="connsiteX341" fmla="*/ 2318535 w 3024845"/>
                <a:gd name="connsiteY341" fmla="*/ 678798 h 1059043"/>
                <a:gd name="connsiteX342" fmla="*/ 2332722 w 3024845"/>
                <a:gd name="connsiteY342" fmla="*/ 678798 h 1059043"/>
                <a:gd name="connsiteX343" fmla="*/ 2332722 w 3024845"/>
                <a:gd name="connsiteY343" fmla="*/ 665827 h 1059043"/>
                <a:gd name="connsiteX344" fmla="*/ 2348936 w 3024845"/>
                <a:gd name="connsiteY344" fmla="*/ 665827 h 1059043"/>
                <a:gd name="connsiteX345" fmla="*/ 2348936 w 3024845"/>
                <a:gd name="connsiteY345" fmla="*/ 486400 h 1059043"/>
                <a:gd name="connsiteX346" fmla="*/ 2355016 w 3024845"/>
                <a:gd name="connsiteY346" fmla="*/ 479914 h 1059043"/>
                <a:gd name="connsiteX347" fmla="*/ 2427977 w 3024845"/>
                <a:gd name="connsiteY347" fmla="*/ 479914 h 1059043"/>
                <a:gd name="connsiteX348" fmla="*/ 2427977 w 3024845"/>
                <a:gd name="connsiteY348" fmla="*/ 488562 h 1059043"/>
                <a:gd name="connsiteX349" fmla="*/ 2438110 w 3024845"/>
                <a:gd name="connsiteY349" fmla="*/ 488562 h 1059043"/>
                <a:gd name="connsiteX350" fmla="*/ 2438110 w 3024845"/>
                <a:gd name="connsiteY350" fmla="*/ 603136 h 1059043"/>
                <a:gd name="connsiteX351" fmla="*/ 2460404 w 3024845"/>
                <a:gd name="connsiteY351" fmla="*/ 603136 h 1059043"/>
                <a:gd name="connsiteX352" fmla="*/ 2460404 w 3024845"/>
                <a:gd name="connsiteY352" fmla="*/ 536121 h 1059043"/>
                <a:gd name="connsiteX353" fmla="*/ 2486751 w 3024845"/>
                <a:gd name="connsiteY353" fmla="*/ 536121 h 1059043"/>
                <a:gd name="connsiteX354" fmla="*/ 2490804 w 3024845"/>
                <a:gd name="connsiteY354" fmla="*/ 531797 h 1059043"/>
                <a:gd name="connsiteX355" fmla="*/ 2498911 w 3024845"/>
                <a:gd name="connsiteY355" fmla="*/ 531797 h 1059043"/>
                <a:gd name="connsiteX356" fmla="*/ 2502964 w 3024845"/>
                <a:gd name="connsiteY356" fmla="*/ 536121 h 1059043"/>
                <a:gd name="connsiteX357" fmla="*/ 2525258 w 3024845"/>
                <a:gd name="connsiteY357" fmla="*/ 536121 h 1059043"/>
                <a:gd name="connsiteX358" fmla="*/ 2525258 w 3024845"/>
                <a:gd name="connsiteY358" fmla="*/ 419385 h 1059043"/>
                <a:gd name="connsiteX359" fmla="*/ 2582005 w 3024845"/>
                <a:gd name="connsiteY359" fmla="*/ 408576 h 1059043"/>
                <a:gd name="connsiteX360" fmla="*/ 2582005 w 3024845"/>
                <a:gd name="connsiteY360" fmla="*/ 409657 h 1059043"/>
                <a:gd name="connsiteX361" fmla="*/ 2582005 w 3024845"/>
                <a:gd name="connsiteY361" fmla="*/ 417223 h 1059043"/>
                <a:gd name="connsiteX362" fmla="*/ 2608352 w 3024845"/>
                <a:gd name="connsiteY362" fmla="*/ 417223 h 1059043"/>
                <a:gd name="connsiteX363" fmla="*/ 2608352 w 3024845"/>
                <a:gd name="connsiteY363" fmla="*/ 672313 h 1059043"/>
                <a:gd name="connsiteX364" fmla="*/ 2630646 w 3024845"/>
                <a:gd name="connsiteY364" fmla="*/ 672313 h 1059043"/>
                <a:gd name="connsiteX365" fmla="*/ 2630646 w 3024845"/>
                <a:gd name="connsiteY365" fmla="*/ 667989 h 1059043"/>
                <a:gd name="connsiteX366" fmla="*/ 2642806 w 3024845"/>
                <a:gd name="connsiteY366" fmla="*/ 667989 h 1059043"/>
                <a:gd name="connsiteX367" fmla="*/ 2642806 w 3024845"/>
                <a:gd name="connsiteY367" fmla="*/ 672313 h 1059043"/>
                <a:gd name="connsiteX368" fmla="*/ 2667126 w 3024845"/>
                <a:gd name="connsiteY368" fmla="*/ 672313 h 1059043"/>
                <a:gd name="connsiteX369" fmla="*/ 2667126 w 3024845"/>
                <a:gd name="connsiteY369" fmla="*/ 659342 h 1059043"/>
                <a:gd name="connsiteX370" fmla="*/ 2695500 w 3024845"/>
                <a:gd name="connsiteY370" fmla="*/ 659342 h 1059043"/>
                <a:gd name="connsiteX371" fmla="*/ 2707660 w 3024845"/>
                <a:gd name="connsiteY371" fmla="*/ 655018 h 1059043"/>
                <a:gd name="connsiteX372" fmla="*/ 2727927 w 3024845"/>
                <a:gd name="connsiteY372" fmla="*/ 659342 h 1059043"/>
                <a:gd name="connsiteX373" fmla="*/ 2727927 w 3024845"/>
                <a:gd name="connsiteY373" fmla="*/ 642048 h 1059043"/>
                <a:gd name="connsiteX374" fmla="*/ 2736034 w 3024845"/>
                <a:gd name="connsiteY374" fmla="*/ 642048 h 1059043"/>
                <a:gd name="connsiteX375" fmla="*/ 2736034 w 3024845"/>
                <a:gd name="connsiteY375" fmla="*/ 629077 h 1059043"/>
                <a:gd name="connsiteX376" fmla="*/ 2792781 w 3024845"/>
                <a:gd name="connsiteY376" fmla="*/ 629077 h 1059043"/>
                <a:gd name="connsiteX377" fmla="*/ 2792781 w 3024845"/>
                <a:gd name="connsiteY377" fmla="*/ 598812 h 1059043"/>
                <a:gd name="connsiteX378" fmla="*/ 2811021 w 3024845"/>
                <a:gd name="connsiteY378" fmla="*/ 598812 h 1059043"/>
                <a:gd name="connsiteX379" fmla="*/ 2811021 w 3024845"/>
                <a:gd name="connsiteY379" fmla="*/ 592327 h 1059043"/>
                <a:gd name="connsiteX380" fmla="*/ 2823181 w 3024845"/>
                <a:gd name="connsiteY380" fmla="*/ 592327 h 1059043"/>
                <a:gd name="connsiteX381" fmla="*/ 2823181 w 3024845"/>
                <a:gd name="connsiteY381" fmla="*/ 598812 h 1059043"/>
                <a:gd name="connsiteX382" fmla="*/ 2839395 w 3024845"/>
                <a:gd name="connsiteY382" fmla="*/ 598812 h 1059043"/>
                <a:gd name="connsiteX383" fmla="*/ 2839395 w 3024845"/>
                <a:gd name="connsiteY383" fmla="*/ 648533 h 1059043"/>
                <a:gd name="connsiteX384" fmla="*/ 2871822 w 3024845"/>
                <a:gd name="connsiteY384" fmla="*/ 648533 h 1059043"/>
                <a:gd name="connsiteX385" fmla="*/ 2871822 w 3024845"/>
                <a:gd name="connsiteY385" fmla="*/ 622592 h 1059043"/>
                <a:gd name="connsiteX386" fmla="*/ 2910329 w 3024845"/>
                <a:gd name="connsiteY386" fmla="*/ 622592 h 1059043"/>
                <a:gd name="connsiteX387" fmla="*/ 2910329 w 3024845"/>
                <a:gd name="connsiteY387" fmla="*/ 592327 h 1059043"/>
                <a:gd name="connsiteX388" fmla="*/ 2958970 w 3024845"/>
                <a:gd name="connsiteY388" fmla="*/ 592327 h 1059043"/>
                <a:gd name="connsiteX389" fmla="*/ 2958970 w 3024845"/>
                <a:gd name="connsiteY389" fmla="*/ 703483 h 1059043"/>
                <a:gd name="connsiteX390" fmla="*/ 2958970 w 3024845"/>
                <a:gd name="connsiteY390" fmla="*/ 717262 h 1059043"/>
                <a:gd name="connsiteX391" fmla="*/ 3024845 w 3024845"/>
                <a:gd name="connsiteY391" fmla="*/ 717262 h 1059043"/>
                <a:gd name="connsiteX392" fmla="*/ 3024845 w 3024845"/>
                <a:gd name="connsiteY392" fmla="*/ 1059043 h 1059043"/>
                <a:gd name="connsiteX393" fmla="*/ 2054 w 3024845"/>
                <a:gd name="connsiteY393" fmla="*/ 1056710 h 1059043"/>
                <a:gd name="connsiteX394" fmla="*/ 0 w 3024845"/>
                <a:gd name="connsiteY394" fmla="*/ 622592 h 1059043"/>
                <a:gd name="connsiteX395" fmla="*/ 20267 w 3024845"/>
                <a:gd name="connsiteY395" fmla="*/ 622592 h 1059043"/>
                <a:gd name="connsiteX396" fmla="*/ 20774 w 3024845"/>
                <a:gd name="connsiteY396" fmla="*/ 621511 h 1059043"/>
                <a:gd name="connsiteX397" fmla="*/ 24320 w 3024845"/>
                <a:gd name="connsiteY397" fmla="*/ 613945 h 1059043"/>
                <a:gd name="connsiteX398" fmla="*/ 26094 w 3024845"/>
                <a:gd name="connsiteY398" fmla="*/ 614215 h 1059043"/>
                <a:gd name="connsiteX399" fmla="*/ 38507 w 3024845"/>
                <a:gd name="connsiteY399" fmla="*/ 616106 h 1059043"/>
                <a:gd name="connsiteX400" fmla="*/ 39014 w 3024845"/>
                <a:gd name="connsiteY400" fmla="*/ 617458 h 1059043"/>
                <a:gd name="connsiteX401" fmla="*/ 42560 w 3024845"/>
                <a:gd name="connsiteY401" fmla="*/ 626915 h 1059043"/>
                <a:gd name="connsiteX402" fmla="*/ 68907 w 3024845"/>
                <a:gd name="connsiteY402" fmla="*/ 629077 h 1059043"/>
                <a:gd name="connsiteX403" fmla="*/ 68907 w 3024845"/>
                <a:gd name="connsiteY403" fmla="*/ 505856 h 1059043"/>
                <a:gd name="connsiteX404" fmla="*/ 70934 w 3024845"/>
                <a:gd name="connsiteY404" fmla="*/ 505856 h 1059043"/>
                <a:gd name="connsiteX405" fmla="*/ 85121 w 3024845"/>
                <a:gd name="connsiteY405" fmla="*/ 505856 h 1059043"/>
                <a:gd name="connsiteX406" fmla="*/ 85121 w 3024845"/>
                <a:gd name="connsiteY406" fmla="*/ 369664 h 1059043"/>
                <a:gd name="connsiteX407" fmla="*/ 86894 w 3024845"/>
                <a:gd name="connsiteY407" fmla="*/ 369664 h 1059043"/>
                <a:gd name="connsiteX408" fmla="*/ 99308 w 3024845"/>
                <a:gd name="connsiteY408" fmla="*/ 369664 h 1059043"/>
                <a:gd name="connsiteX409" fmla="*/ 99308 w 3024845"/>
                <a:gd name="connsiteY409" fmla="*/ 255090 h 1059043"/>
                <a:gd name="connsiteX410" fmla="*/ 103361 w 3024845"/>
                <a:gd name="connsiteY410" fmla="*/ 226986 h 1059043"/>
                <a:gd name="connsiteX411" fmla="*/ 105388 w 3024845"/>
                <a:gd name="connsiteY411" fmla="*/ 226986 h 1059043"/>
                <a:gd name="connsiteX412" fmla="*/ 119575 w 3024845"/>
                <a:gd name="connsiteY41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68560 w 3024845"/>
                <a:gd name="connsiteY327" fmla="*/ 235634 h 1059043"/>
                <a:gd name="connsiteX328" fmla="*/ 2180720 w 3024845"/>
                <a:gd name="connsiteY328" fmla="*/ 555577 h 1059043"/>
                <a:gd name="connsiteX329" fmla="*/ 2245574 w 3024845"/>
                <a:gd name="connsiteY329" fmla="*/ 555577 h 1059043"/>
                <a:gd name="connsiteX330" fmla="*/ 2245574 w 3024845"/>
                <a:gd name="connsiteY330" fmla="*/ 631239 h 1059043"/>
                <a:gd name="connsiteX331" fmla="*/ 2253681 w 3024845"/>
                <a:gd name="connsiteY331" fmla="*/ 631239 h 1059043"/>
                <a:gd name="connsiteX332" fmla="*/ 2255708 w 3024845"/>
                <a:gd name="connsiteY332" fmla="*/ 624754 h 1059043"/>
                <a:gd name="connsiteX333" fmla="*/ 2261788 w 3024845"/>
                <a:gd name="connsiteY333" fmla="*/ 624754 h 1059043"/>
                <a:gd name="connsiteX334" fmla="*/ 2263815 w 3024845"/>
                <a:gd name="connsiteY334" fmla="*/ 633401 h 1059043"/>
                <a:gd name="connsiteX335" fmla="*/ 2275975 w 3024845"/>
                <a:gd name="connsiteY335" fmla="*/ 633401 h 1059043"/>
                <a:gd name="connsiteX336" fmla="*/ 2275975 w 3024845"/>
                <a:gd name="connsiteY336" fmla="*/ 626915 h 1059043"/>
                <a:gd name="connsiteX337" fmla="*/ 2298268 w 3024845"/>
                <a:gd name="connsiteY337" fmla="*/ 626915 h 1059043"/>
                <a:gd name="connsiteX338" fmla="*/ 2298268 w 3024845"/>
                <a:gd name="connsiteY338" fmla="*/ 633401 h 1059043"/>
                <a:gd name="connsiteX339" fmla="*/ 2318535 w 3024845"/>
                <a:gd name="connsiteY339" fmla="*/ 633401 h 1059043"/>
                <a:gd name="connsiteX340" fmla="*/ 2318535 w 3024845"/>
                <a:gd name="connsiteY340" fmla="*/ 678798 h 1059043"/>
                <a:gd name="connsiteX341" fmla="*/ 2332722 w 3024845"/>
                <a:gd name="connsiteY341" fmla="*/ 678798 h 1059043"/>
                <a:gd name="connsiteX342" fmla="*/ 2332722 w 3024845"/>
                <a:gd name="connsiteY342" fmla="*/ 665827 h 1059043"/>
                <a:gd name="connsiteX343" fmla="*/ 2348936 w 3024845"/>
                <a:gd name="connsiteY343" fmla="*/ 665827 h 1059043"/>
                <a:gd name="connsiteX344" fmla="*/ 2348936 w 3024845"/>
                <a:gd name="connsiteY344" fmla="*/ 486400 h 1059043"/>
                <a:gd name="connsiteX345" fmla="*/ 2355016 w 3024845"/>
                <a:gd name="connsiteY345" fmla="*/ 479914 h 1059043"/>
                <a:gd name="connsiteX346" fmla="*/ 2427977 w 3024845"/>
                <a:gd name="connsiteY346" fmla="*/ 479914 h 1059043"/>
                <a:gd name="connsiteX347" fmla="*/ 2427977 w 3024845"/>
                <a:gd name="connsiteY347" fmla="*/ 488562 h 1059043"/>
                <a:gd name="connsiteX348" fmla="*/ 2438110 w 3024845"/>
                <a:gd name="connsiteY348" fmla="*/ 488562 h 1059043"/>
                <a:gd name="connsiteX349" fmla="*/ 2438110 w 3024845"/>
                <a:gd name="connsiteY349" fmla="*/ 603136 h 1059043"/>
                <a:gd name="connsiteX350" fmla="*/ 2460404 w 3024845"/>
                <a:gd name="connsiteY350" fmla="*/ 603136 h 1059043"/>
                <a:gd name="connsiteX351" fmla="*/ 2460404 w 3024845"/>
                <a:gd name="connsiteY351" fmla="*/ 536121 h 1059043"/>
                <a:gd name="connsiteX352" fmla="*/ 2486751 w 3024845"/>
                <a:gd name="connsiteY352" fmla="*/ 536121 h 1059043"/>
                <a:gd name="connsiteX353" fmla="*/ 2490804 w 3024845"/>
                <a:gd name="connsiteY353" fmla="*/ 531797 h 1059043"/>
                <a:gd name="connsiteX354" fmla="*/ 2498911 w 3024845"/>
                <a:gd name="connsiteY354" fmla="*/ 531797 h 1059043"/>
                <a:gd name="connsiteX355" fmla="*/ 2502964 w 3024845"/>
                <a:gd name="connsiteY355" fmla="*/ 536121 h 1059043"/>
                <a:gd name="connsiteX356" fmla="*/ 2525258 w 3024845"/>
                <a:gd name="connsiteY356" fmla="*/ 536121 h 1059043"/>
                <a:gd name="connsiteX357" fmla="*/ 2525258 w 3024845"/>
                <a:gd name="connsiteY357" fmla="*/ 419385 h 1059043"/>
                <a:gd name="connsiteX358" fmla="*/ 2582005 w 3024845"/>
                <a:gd name="connsiteY358" fmla="*/ 408576 h 1059043"/>
                <a:gd name="connsiteX359" fmla="*/ 2582005 w 3024845"/>
                <a:gd name="connsiteY359" fmla="*/ 409657 h 1059043"/>
                <a:gd name="connsiteX360" fmla="*/ 2582005 w 3024845"/>
                <a:gd name="connsiteY360" fmla="*/ 417223 h 1059043"/>
                <a:gd name="connsiteX361" fmla="*/ 2608352 w 3024845"/>
                <a:gd name="connsiteY361" fmla="*/ 417223 h 1059043"/>
                <a:gd name="connsiteX362" fmla="*/ 2608352 w 3024845"/>
                <a:gd name="connsiteY362" fmla="*/ 672313 h 1059043"/>
                <a:gd name="connsiteX363" fmla="*/ 2630646 w 3024845"/>
                <a:gd name="connsiteY363" fmla="*/ 672313 h 1059043"/>
                <a:gd name="connsiteX364" fmla="*/ 2630646 w 3024845"/>
                <a:gd name="connsiteY364" fmla="*/ 667989 h 1059043"/>
                <a:gd name="connsiteX365" fmla="*/ 2642806 w 3024845"/>
                <a:gd name="connsiteY365" fmla="*/ 667989 h 1059043"/>
                <a:gd name="connsiteX366" fmla="*/ 2642806 w 3024845"/>
                <a:gd name="connsiteY366" fmla="*/ 672313 h 1059043"/>
                <a:gd name="connsiteX367" fmla="*/ 2667126 w 3024845"/>
                <a:gd name="connsiteY367" fmla="*/ 672313 h 1059043"/>
                <a:gd name="connsiteX368" fmla="*/ 2667126 w 3024845"/>
                <a:gd name="connsiteY368" fmla="*/ 659342 h 1059043"/>
                <a:gd name="connsiteX369" fmla="*/ 2695500 w 3024845"/>
                <a:gd name="connsiteY369" fmla="*/ 659342 h 1059043"/>
                <a:gd name="connsiteX370" fmla="*/ 2707660 w 3024845"/>
                <a:gd name="connsiteY370" fmla="*/ 655018 h 1059043"/>
                <a:gd name="connsiteX371" fmla="*/ 2727927 w 3024845"/>
                <a:gd name="connsiteY371" fmla="*/ 659342 h 1059043"/>
                <a:gd name="connsiteX372" fmla="*/ 2727927 w 3024845"/>
                <a:gd name="connsiteY372" fmla="*/ 642048 h 1059043"/>
                <a:gd name="connsiteX373" fmla="*/ 2736034 w 3024845"/>
                <a:gd name="connsiteY373" fmla="*/ 642048 h 1059043"/>
                <a:gd name="connsiteX374" fmla="*/ 2736034 w 3024845"/>
                <a:gd name="connsiteY374" fmla="*/ 629077 h 1059043"/>
                <a:gd name="connsiteX375" fmla="*/ 2792781 w 3024845"/>
                <a:gd name="connsiteY375" fmla="*/ 629077 h 1059043"/>
                <a:gd name="connsiteX376" fmla="*/ 2792781 w 3024845"/>
                <a:gd name="connsiteY376" fmla="*/ 598812 h 1059043"/>
                <a:gd name="connsiteX377" fmla="*/ 2811021 w 3024845"/>
                <a:gd name="connsiteY377" fmla="*/ 598812 h 1059043"/>
                <a:gd name="connsiteX378" fmla="*/ 2811021 w 3024845"/>
                <a:gd name="connsiteY378" fmla="*/ 592327 h 1059043"/>
                <a:gd name="connsiteX379" fmla="*/ 2823181 w 3024845"/>
                <a:gd name="connsiteY379" fmla="*/ 592327 h 1059043"/>
                <a:gd name="connsiteX380" fmla="*/ 2823181 w 3024845"/>
                <a:gd name="connsiteY380" fmla="*/ 598812 h 1059043"/>
                <a:gd name="connsiteX381" fmla="*/ 2839395 w 3024845"/>
                <a:gd name="connsiteY381" fmla="*/ 598812 h 1059043"/>
                <a:gd name="connsiteX382" fmla="*/ 2839395 w 3024845"/>
                <a:gd name="connsiteY382" fmla="*/ 648533 h 1059043"/>
                <a:gd name="connsiteX383" fmla="*/ 2871822 w 3024845"/>
                <a:gd name="connsiteY383" fmla="*/ 648533 h 1059043"/>
                <a:gd name="connsiteX384" fmla="*/ 2871822 w 3024845"/>
                <a:gd name="connsiteY384" fmla="*/ 622592 h 1059043"/>
                <a:gd name="connsiteX385" fmla="*/ 2910329 w 3024845"/>
                <a:gd name="connsiteY385" fmla="*/ 622592 h 1059043"/>
                <a:gd name="connsiteX386" fmla="*/ 2910329 w 3024845"/>
                <a:gd name="connsiteY386" fmla="*/ 592327 h 1059043"/>
                <a:gd name="connsiteX387" fmla="*/ 2958970 w 3024845"/>
                <a:gd name="connsiteY387" fmla="*/ 592327 h 1059043"/>
                <a:gd name="connsiteX388" fmla="*/ 2958970 w 3024845"/>
                <a:gd name="connsiteY388" fmla="*/ 703483 h 1059043"/>
                <a:gd name="connsiteX389" fmla="*/ 2958970 w 3024845"/>
                <a:gd name="connsiteY389" fmla="*/ 717262 h 1059043"/>
                <a:gd name="connsiteX390" fmla="*/ 3024845 w 3024845"/>
                <a:gd name="connsiteY390" fmla="*/ 717262 h 1059043"/>
                <a:gd name="connsiteX391" fmla="*/ 3024845 w 3024845"/>
                <a:gd name="connsiteY391" fmla="*/ 1059043 h 1059043"/>
                <a:gd name="connsiteX392" fmla="*/ 2054 w 3024845"/>
                <a:gd name="connsiteY392" fmla="*/ 1056710 h 1059043"/>
                <a:gd name="connsiteX393" fmla="*/ 0 w 3024845"/>
                <a:gd name="connsiteY393" fmla="*/ 622592 h 1059043"/>
                <a:gd name="connsiteX394" fmla="*/ 20267 w 3024845"/>
                <a:gd name="connsiteY394" fmla="*/ 622592 h 1059043"/>
                <a:gd name="connsiteX395" fmla="*/ 20774 w 3024845"/>
                <a:gd name="connsiteY395" fmla="*/ 621511 h 1059043"/>
                <a:gd name="connsiteX396" fmla="*/ 24320 w 3024845"/>
                <a:gd name="connsiteY396" fmla="*/ 613945 h 1059043"/>
                <a:gd name="connsiteX397" fmla="*/ 26094 w 3024845"/>
                <a:gd name="connsiteY397" fmla="*/ 614215 h 1059043"/>
                <a:gd name="connsiteX398" fmla="*/ 38507 w 3024845"/>
                <a:gd name="connsiteY398" fmla="*/ 616106 h 1059043"/>
                <a:gd name="connsiteX399" fmla="*/ 39014 w 3024845"/>
                <a:gd name="connsiteY399" fmla="*/ 617458 h 1059043"/>
                <a:gd name="connsiteX400" fmla="*/ 42560 w 3024845"/>
                <a:gd name="connsiteY400" fmla="*/ 626915 h 1059043"/>
                <a:gd name="connsiteX401" fmla="*/ 68907 w 3024845"/>
                <a:gd name="connsiteY401" fmla="*/ 629077 h 1059043"/>
                <a:gd name="connsiteX402" fmla="*/ 68907 w 3024845"/>
                <a:gd name="connsiteY402" fmla="*/ 505856 h 1059043"/>
                <a:gd name="connsiteX403" fmla="*/ 70934 w 3024845"/>
                <a:gd name="connsiteY403" fmla="*/ 505856 h 1059043"/>
                <a:gd name="connsiteX404" fmla="*/ 85121 w 3024845"/>
                <a:gd name="connsiteY404" fmla="*/ 505856 h 1059043"/>
                <a:gd name="connsiteX405" fmla="*/ 85121 w 3024845"/>
                <a:gd name="connsiteY405" fmla="*/ 369664 h 1059043"/>
                <a:gd name="connsiteX406" fmla="*/ 86894 w 3024845"/>
                <a:gd name="connsiteY406" fmla="*/ 369664 h 1059043"/>
                <a:gd name="connsiteX407" fmla="*/ 99308 w 3024845"/>
                <a:gd name="connsiteY407" fmla="*/ 369664 h 1059043"/>
                <a:gd name="connsiteX408" fmla="*/ 99308 w 3024845"/>
                <a:gd name="connsiteY408" fmla="*/ 255090 h 1059043"/>
                <a:gd name="connsiteX409" fmla="*/ 103361 w 3024845"/>
                <a:gd name="connsiteY409" fmla="*/ 226986 h 1059043"/>
                <a:gd name="connsiteX410" fmla="*/ 105388 w 3024845"/>
                <a:gd name="connsiteY410" fmla="*/ 226986 h 1059043"/>
                <a:gd name="connsiteX411" fmla="*/ 119575 w 3024845"/>
                <a:gd name="connsiteY41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66533 w 3024845"/>
                <a:gd name="connsiteY326" fmla="*/ 209692 h 1059043"/>
                <a:gd name="connsiteX327" fmla="*/ 2180720 w 3024845"/>
                <a:gd name="connsiteY327" fmla="*/ 555577 h 1059043"/>
                <a:gd name="connsiteX328" fmla="*/ 2245574 w 3024845"/>
                <a:gd name="connsiteY328" fmla="*/ 555577 h 1059043"/>
                <a:gd name="connsiteX329" fmla="*/ 2245574 w 3024845"/>
                <a:gd name="connsiteY329" fmla="*/ 631239 h 1059043"/>
                <a:gd name="connsiteX330" fmla="*/ 2253681 w 3024845"/>
                <a:gd name="connsiteY330" fmla="*/ 631239 h 1059043"/>
                <a:gd name="connsiteX331" fmla="*/ 2255708 w 3024845"/>
                <a:gd name="connsiteY331" fmla="*/ 624754 h 1059043"/>
                <a:gd name="connsiteX332" fmla="*/ 2261788 w 3024845"/>
                <a:gd name="connsiteY332" fmla="*/ 624754 h 1059043"/>
                <a:gd name="connsiteX333" fmla="*/ 2263815 w 3024845"/>
                <a:gd name="connsiteY333" fmla="*/ 633401 h 1059043"/>
                <a:gd name="connsiteX334" fmla="*/ 2275975 w 3024845"/>
                <a:gd name="connsiteY334" fmla="*/ 633401 h 1059043"/>
                <a:gd name="connsiteX335" fmla="*/ 2275975 w 3024845"/>
                <a:gd name="connsiteY335" fmla="*/ 626915 h 1059043"/>
                <a:gd name="connsiteX336" fmla="*/ 2298268 w 3024845"/>
                <a:gd name="connsiteY336" fmla="*/ 626915 h 1059043"/>
                <a:gd name="connsiteX337" fmla="*/ 2298268 w 3024845"/>
                <a:gd name="connsiteY337" fmla="*/ 633401 h 1059043"/>
                <a:gd name="connsiteX338" fmla="*/ 2318535 w 3024845"/>
                <a:gd name="connsiteY338" fmla="*/ 633401 h 1059043"/>
                <a:gd name="connsiteX339" fmla="*/ 2318535 w 3024845"/>
                <a:gd name="connsiteY339" fmla="*/ 678798 h 1059043"/>
                <a:gd name="connsiteX340" fmla="*/ 2332722 w 3024845"/>
                <a:gd name="connsiteY340" fmla="*/ 678798 h 1059043"/>
                <a:gd name="connsiteX341" fmla="*/ 2332722 w 3024845"/>
                <a:gd name="connsiteY341" fmla="*/ 665827 h 1059043"/>
                <a:gd name="connsiteX342" fmla="*/ 2348936 w 3024845"/>
                <a:gd name="connsiteY342" fmla="*/ 665827 h 1059043"/>
                <a:gd name="connsiteX343" fmla="*/ 2348936 w 3024845"/>
                <a:gd name="connsiteY343" fmla="*/ 486400 h 1059043"/>
                <a:gd name="connsiteX344" fmla="*/ 2355016 w 3024845"/>
                <a:gd name="connsiteY344" fmla="*/ 479914 h 1059043"/>
                <a:gd name="connsiteX345" fmla="*/ 2427977 w 3024845"/>
                <a:gd name="connsiteY345" fmla="*/ 479914 h 1059043"/>
                <a:gd name="connsiteX346" fmla="*/ 2427977 w 3024845"/>
                <a:gd name="connsiteY346" fmla="*/ 488562 h 1059043"/>
                <a:gd name="connsiteX347" fmla="*/ 2438110 w 3024845"/>
                <a:gd name="connsiteY347" fmla="*/ 488562 h 1059043"/>
                <a:gd name="connsiteX348" fmla="*/ 2438110 w 3024845"/>
                <a:gd name="connsiteY348" fmla="*/ 603136 h 1059043"/>
                <a:gd name="connsiteX349" fmla="*/ 2460404 w 3024845"/>
                <a:gd name="connsiteY349" fmla="*/ 603136 h 1059043"/>
                <a:gd name="connsiteX350" fmla="*/ 2460404 w 3024845"/>
                <a:gd name="connsiteY350" fmla="*/ 536121 h 1059043"/>
                <a:gd name="connsiteX351" fmla="*/ 2486751 w 3024845"/>
                <a:gd name="connsiteY351" fmla="*/ 536121 h 1059043"/>
                <a:gd name="connsiteX352" fmla="*/ 2490804 w 3024845"/>
                <a:gd name="connsiteY352" fmla="*/ 531797 h 1059043"/>
                <a:gd name="connsiteX353" fmla="*/ 2498911 w 3024845"/>
                <a:gd name="connsiteY353" fmla="*/ 531797 h 1059043"/>
                <a:gd name="connsiteX354" fmla="*/ 2502964 w 3024845"/>
                <a:gd name="connsiteY354" fmla="*/ 536121 h 1059043"/>
                <a:gd name="connsiteX355" fmla="*/ 2525258 w 3024845"/>
                <a:gd name="connsiteY355" fmla="*/ 536121 h 1059043"/>
                <a:gd name="connsiteX356" fmla="*/ 2525258 w 3024845"/>
                <a:gd name="connsiteY356" fmla="*/ 419385 h 1059043"/>
                <a:gd name="connsiteX357" fmla="*/ 2582005 w 3024845"/>
                <a:gd name="connsiteY357" fmla="*/ 408576 h 1059043"/>
                <a:gd name="connsiteX358" fmla="*/ 2582005 w 3024845"/>
                <a:gd name="connsiteY358" fmla="*/ 409657 h 1059043"/>
                <a:gd name="connsiteX359" fmla="*/ 2582005 w 3024845"/>
                <a:gd name="connsiteY359" fmla="*/ 417223 h 1059043"/>
                <a:gd name="connsiteX360" fmla="*/ 2608352 w 3024845"/>
                <a:gd name="connsiteY360" fmla="*/ 417223 h 1059043"/>
                <a:gd name="connsiteX361" fmla="*/ 2608352 w 3024845"/>
                <a:gd name="connsiteY361" fmla="*/ 672313 h 1059043"/>
                <a:gd name="connsiteX362" fmla="*/ 2630646 w 3024845"/>
                <a:gd name="connsiteY362" fmla="*/ 672313 h 1059043"/>
                <a:gd name="connsiteX363" fmla="*/ 2630646 w 3024845"/>
                <a:gd name="connsiteY363" fmla="*/ 667989 h 1059043"/>
                <a:gd name="connsiteX364" fmla="*/ 2642806 w 3024845"/>
                <a:gd name="connsiteY364" fmla="*/ 667989 h 1059043"/>
                <a:gd name="connsiteX365" fmla="*/ 2642806 w 3024845"/>
                <a:gd name="connsiteY365" fmla="*/ 672313 h 1059043"/>
                <a:gd name="connsiteX366" fmla="*/ 2667126 w 3024845"/>
                <a:gd name="connsiteY366" fmla="*/ 672313 h 1059043"/>
                <a:gd name="connsiteX367" fmla="*/ 2667126 w 3024845"/>
                <a:gd name="connsiteY367" fmla="*/ 659342 h 1059043"/>
                <a:gd name="connsiteX368" fmla="*/ 2695500 w 3024845"/>
                <a:gd name="connsiteY368" fmla="*/ 659342 h 1059043"/>
                <a:gd name="connsiteX369" fmla="*/ 2707660 w 3024845"/>
                <a:gd name="connsiteY369" fmla="*/ 655018 h 1059043"/>
                <a:gd name="connsiteX370" fmla="*/ 2727927 w 3024845"/>
                <a:gd name="connsiteY370" fmla="*/ 659342 h 1059043"/>
                <a:gd name="connsiteX371" fmla="*/ 2727927 w 3024845"/>
                <a:gd name="connsiteY371" fmla="*/ 642048 h 1059043"/>
                <a:gd name="connsiteX372" fmla="*/ 2736034 w 3024845"/>
                <a:gd name="connsiteY372" fmla="*/ 642048 h 1059043"/>
                <a:gd name="connsiteX373" fmla="*/ 2736034 w 3024845"/>
                <a:gd name="connsiteY373" fmla="*/ 629077 h 1059043"/>
                <a:gd name="connsiteX374" fmla="*/ 2792781 w 3024845"/>
                <a:gd name="connsiteY374" fmla="*/ 629077 h 1059043"/>
                <a:gd name="connsiteX375" fmla="*/ 2792781 w 3024845"/>
                <a:gd name="connsiteY375" fmla="*/ 598812 h 1059043"/>
                <a:gd name="connsiteX376" fmla="*/ 2811021 w 3024845"/>
                <a:gd name="connsiteY376" fmla="*/ 598812 h 1059043"/>
                <a:gd name="connsiteX377" fmla="*/ 2811021 w 3024845"/>
                <a:gd name="connsiteY377" fmla="*/ 592327 h 1059043"/>
                <a:gd name="connsiteX378" fmla="*/ 2823181 w 3024845"/>
                <a:gd name="connsiteY378" fmla="*/ 592327 h 1059043"/>
                <a:gd name="connsiteX379" fmla="*/ 2823181 w 3024845"/>
                <a:gd name="connsiteY379" fmla="*/ 598812 h 1059043"/>
                <a:gd name="connsiteX380" fmla="*/ 2839395 w 3024845"/>
                <a:gd name="connsiteY380" fmla="*/ 598812 h 1059043"/>
                <a:gd name="connsiteX381" fmla="*/ 2839395 w 3024845"/>
                <a:gd name="connsiteY381" fmla="*/ 648533 h 1059043"/>
                <a:gd name="connsiteX382" fmla="*/ 2871822 w 3024845"/>
                <a:gd name="connsiteY382" fmla="*/ 648533 h 1059043"/>
                <a:gd name="connsiteX383" fmla="*/ 2871822 w 3024845"/>
                <a:gd name="connsiteY383" fmla="*/ 622592 h 1059043"/>
                <a:gd name="connsiteX384" fmla="*/ 2910329 w 3024845"/>
                <a:gd name="connsiteY384" fmla="*/ 622592 h 1059043"/>
                <a:gd name="connsiteX385" fmla="*/ 2910329 w 3024845"/>
                <a:gd name="connsiteY385" fmla="*/ 592327 h 1059043"/>
                <a:gd name="connsiteX386" fmla="*/ 2958970 w 3024845"/>
                <a:gd name="connsiteY386" fmla="*/ 592327 h 1059043"/>
                <a:gd name="connsiteX387" fmla="*/ 2958970 w 3024845"/>
                <a:gd name="connsiteY387" fmla="*/ 703483 h 1059043"/>
                <a:gd name="connsiteX388" fmla="*/ 2958970 w 3024845"/>
                <a:gd name="connsiteY388" fmla="*/ 717262 h 1059043"/>
                <a:gd name="connsiteX389" fmla="*/ 3024845 w 3024845"/>
                <a:gd name="connsiteY389" fmla="*/ 717262 h 1059043"/>
                <a:gd name="connsiteX390" fmla="*/ 3024845 w 3024845"/>
                <a:gd name="connsiteY390" fmla="*/ 1059043 h 1059043"/>
                <a:gd name="connsiteX391" fmla="*/ 2054 w 3024845"/>
                <a:gd name="connsiteY391" fmla="*/ 1056710 h 1059043"/>
                <a:gd name="connsiteX392" fmla="*/ 0 w 3024845"/>
                <a:gd name="connsiteY392" fmla="*/ 622592 h 1059043"/>
                <a:gd name="connsiteX393" fmla="*/ 20267 w 3024845"/>
                <a:gd name="connsiteY393" fmla="*/ 622592 h 1059043"/>
                <a:gd name="connsiteX394" fmla="*/ 20774 w 3024845"/>
                <a:gd name="connsiteY394" fmla="*/ 621511 h 1059043"/>
                <a:gd name="connsiteX395" fmla="*/ 24320 w 3024845"/>
                <a:gd name="connsiteY395" fmla="*/ 613945 h 1059043"/>
                <a:gd name="connsiteX396" fmla="*/ 26094 w 3024845"/>
                <a:gd name="connsiteY396" fmla="*/ 614215 h 1059043"/>
                <a:gd name="connsiteX397" fmla="*/ 38507 w 3024845"/>
                <a:gd name="connsiteY397" fmla="*/ 616106 h 1059043"/>
                <a:gd name="connsiteX398" fmla="*/ 39014 w 3024845"/>
                <a:gd name="connsiteY398" fmla="*/ 617458 h 1059043"/>
                <a:gd name="connsiteX399" fmla="*/ 42560 w 3024845"/>
                <a:gd name="connsiteY399" fmla="*/ 626915 h 1059043"/>
                <a:gd name="connsiteX400" fmla="*/ 68907 w 3024845"/>
                <a:gd name="connsiteY400" fmla="*/ 629077 h 1059043"/>
                <a:gd name="connsiteX401" fmla="*/ 68907 w 3024845"/>
                <a:gd name="connsiteY401" fmla="*/ 505856 h 1059043"/>
                <a:gd name="connsiteX402" fmla="*/ 70934 w 3024845"/>
                <a:gd name="connsiteY402" fmla="*/ 505856 h 1059043"/>
                <a:gd name="connsiteX403" fmla="*/ 85121 w 3024845"/>
                <a:gd name="connsiteY403" fmla="*/ 505856 h 1059043"/>
                <a:gd name="connsiteX404" fmla="*/ 85121 w 3024845"/>
                <a:gd name="connsiteY404" fmla="*/ 369664 h 1059043"/>
                <a:gd name="connsiteX405" fmla="*/ 86894 w 3024845"/>
                <a:gd name="connsiteY405" fmla="*/ 369664 h 1059043"/>
                <a:gd name="connsiteX406" fmla="*/ 99308 w 3024845"/>
                <a:gd name="connsiteY406" fmla="*/ 369664 h 1059043"/>
                <a:gd name="connsiteX407" fmla="*/ 99308 w 3024845"/>
                <a:gd name="connsiteY407" fmla="*/ 255090 h 1059043"/>
                <a:gd name="connsiteX408" fmla="*/ 103361 w 3024845"/>
                <a:gd name="connsiteY408" fmla="*/ 226986 h 1059043"/>
                <a:gd name="connsiteX409" fmla="*/ 105388 w 3024845"/>
                <a:gd name="connsiteY409" fmla="*/ 226986 h 1059043"/>
                <a:gd name="connsiteX410" fmla="*/ 119575 w 3024845"/>
                <a:gd name="connsiteY41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209692 h 1059043"/>
                <a:gd name="connsiteX317" fmla="*/ 2146266 w 3024845"/>
                <a:gd name="connsiteY317" fmla="*/ 131868 h 1059043"/>
                <a:gd name="connsiteX318" fmla="*/ 2144240 w 3024845"/>
                <a:gd name="connsiteY318" fmla="*/ 125383 h 1059043"/>
                <a:gd name="connsiteX319" fmla="*/ 2150320 w 3024845"/>
                <a:gd name="connsiteY319" fmla="*/ 118897 h 1059043"/>
                <a:gd name="connsiteX320" fmla="*/ 2150320 w 3024845"/>
                <a:gd name="connsiteY320" fmla="*/ 60529 h 1059043"/>
                <a:gd name="connsiteX321" fmla="*/ 2152346 w 3024845"/>
                <a:gd name="connsiteY321" fmla="*/ 56206 h 1059043"/>
                <a:gd name="connsiteX322" fmla="*/ 2152346 w 3024845"/>
                <a:gd name="connsiteY322" fmla="*/ 0 h 1059043"/>
                <a:gd name="connsiteX323" fmla="*/ 2162480 w 3024845"/>
                <a:gd name="connsiteY323" fmla="*/ 118897 h 1059043"/>
                <a:gd name="connsiteX324" fmla="*/ 2168560 w 3024845"/>
                <a:gd name="connsiteY324" fmla="*/ 125383 h 1059043"/>
                <a:gd name="connsiteX325" fmla="*/ 2166533 w 3024845"/>
                <a:gd name="connsiteY325" fmla="*/ 131868 h 1059043"/>
                <a:gd name="connsiteX326" fmla="*/ 2180720 w 3024845"/>
                <a:gd name="connsiteY326" fmla="*/ 555577 h 1059043"/>
                <a:gd name="connsiteX327" fmla="*/ 2245574 w 3024845"/>
                <a:gd name="connsiteY327" fmla="*/ 555577 h 1059043"/>
                <a:gd name="connsiteX328" fmla="*/ 2245574 w 3024845"/>
                <a:gd name="connsiteY328" fmla="*/ 631239 h 1059043"/>
                <a:gd name="connsiteX329" fmla="*/ 2253681 w 3024845"/>
                <a:gd name="connsiteY329" fmla="*/ 631239 h 1059043"/>
                <a:gd name="connsiteX330" fmla="*/ 2255708 w 3024845"/>
                <a:gd name="connsiteY330" fmla="*/ 624754 h 1059043"/>
                <a:gd name="connsiteX331" fmla="*/ 2261788 w 3024845"/>
                <a:gd name="connsiteY331" fmla="*/ 624754 h 1059043"/>
                <a:gd name="connsiteX332" fmla="*/ 2263815 w 3024845"/>
                <a:gd name="connsiteY332" fmla="*/ 633401 h 1059043"/>
                <a:gd name="connsiteX333" fmla="*/ 2275975 w 3024845"/>
                <a:gd name="connsiteY333" fmla="*/ 633401 h 1059043"/>
                <a:gd name="connsiteX334" fmla="*/ 2275975 w 3024845"/>
                <a:gd name="connsiteY334" fmla="*/ 626915 h 1059043"/>
                <a:gd name="connsiteX335" fmla="*/ 2298268 w 3024845"/>
                <a:gd name="connsiteY335" fmla="*/ 626915 h 1059043"/>
                <a:gd name="connsiteX336" fmla="*/ 2298268 w 3024845"/>
                <a:gd name="connsiteY336" fmla="*/ 633401 h 1059043"/>
                <a:gd name="connsiteX337" fmla="*/ 2318535 w 3024845"/>
                <a:gd name="connsiteY337" fmla="*/ 633401 h 1059043"/>
                <a:gd name="connsiteX338" fmla="*/ 2318535 w 3024845"/>
                <a:gd name="connsiteY338" fmla="*/ 678798 h 1059043"/>
                <a:gd name="connsiteX339" fmla="*/ 2332722 w 3024845"/>
                <a:gd name="connsiteY339" fmla="*/ 678798 h 1059043"/>
                <a:gd name="connsiteX340" fmla="*/ 2332722 w 3024845"/>
                <a:gd name="connsiteY340" fmla="*/ 665827 h 1059043"/>
                <a:gd name="connsiteX341" fmla="*/ 2348936 w 3024845"/>
                <a:gd name="connsiteY341" fmla="*/ 665827 h 1059043"/>
                <a:gd name="connsiteX342" fmla="*/ 2348936 w 3024845"/>
                <a:gd name="connsiteY342" fmla="*/ 486400 h 1059043"/>
                <a:gd name="connsiteX343" fmla="*/ 2355016 w 3024845"/>
                <a:gd name="connsiteY343" fmla="*/ 479914 h 1059043"/>
                <a:gd name="connsiteX344" fmla="*/ 2427977 w 3024845"/>
                <a:gd name="connsiteY344" fmla="*/ 479914 h 1059043"/>
                <a:gd name="connsiteX345" fmla="*/ 2427977 w 3024845"/>
                <a:gd name="connsiteY345" fmla="*/ 488562 h 1059043"/>
                <a:gd name="connsiteX346" fmla="*/ 2438110 w 3024845"/>
                <a:gd name="connsiteY346" fmla="*/ 488562 h 1059043"/>
                <a:gd name="connsiteX347" fmla="*/ 2438110 w 3024845"/>
                <a:gd name="connsiteY347" fmla="*/ 603136 h 1059043"/>
                <a:gd name="connsiteX348" fmla="*/ 2460404 w 3024845"/>
                <a:gd name="connsiteY348" fmla="*/ 603136 h 1059043"/>
                <a:gd name="connsiteX349" fmla="*/ 2460404 w 3024845"/>
                <a:gd name="connsiteY349" fmla="*/ 536121 h 1059043"/>
                <a:gd name="connsiteX350" fmla="*/ 2486751 w 3024845"/>
                <a:gd name="connsiteY350" fmla="*/ 536121 h 1059043"/>
                <a:gd name="connsiteX351" fmla="*/ 2490804 w 3024845"/>
                <a:gd name="connsiteY351" fmla="*/ 531797 h 1059043"/>
                <a:gd name="connsiteX352" fmla="*/ 2498911 w 3024845"/>
                <a:gd name="connsiteY352" fmla="*/ 531797 h 1059043"/>
                <a:gd name="connsiteX353" fmla="*/ 2502964 w 3024845"/>
                <a:gd name="connsiteY353" fmla="*/ 536121 h 1059043"/>
                <a:gd name="connsiteX354" fmla="*/ 2525258 w 3024845"/>
                <a:gd name="connsiteY354" fmla="*/ 536121 h 1059043"/>
                <a:gd name="connsiteX355" fmla="*/ 2525258 w 3024845"/>
                <a:gd name="connsiteY355" fmla="*/ 419385 h 1059043"/>
                <a:gd name="connsiteX356" fmla="*/ 2582005 w 3024845"/>
                <a:gd name="connsiteY356" fmla="*/ 408576 h 1059043"/>
                <a:gd name="connsiteX357" fmla="*/ 2582005 w 3024845"/>
                <a:gd name="connsiteY357" fmla="*/ 409657 h 1059043"/>
                <a:gd name="connsiteX358" fmla="*/ 2582005 w 3024845"/>
                <a:gd name="connsiteY358" fmla="*/ 417223 h 1059043"/>
                <a:gd name="connsiteX359" fmla="*/ 2608352 w 3024845"/>
                <a:gd name="connsiteY359" fmla="*/ 417223 h 1059043"/>
                <a:gd name="connsiteX360" fmla="*/ 2608352 w 3024845"/>
                <a:gd name="connsiteY360" fmla="*/ 672313 h 1059043"/>
                <a:gd name="connsiteX361" fmla="*/ 2630646 w 3024845"/>
                <a:gd name="connsiteY361" fmla="*/ 672313 h 1059043"/>
                <a:gd name="connsiteX362" fmla="*/ 2630646 w 3024845"/>
                <a:gd name="connsiteY362" fmla="*/ 667989 h 1059043"/>
                <a:gd name="connsiteX363" fmla="*/ 2642806 w 3024845"/>
                <a:gd name="connsiteY363" fmla="*/ 667989 h 1059043"/>
                <a:gd name="connsiteX364" fmla="*/ 2642806 w 3024845"/>
                <a:gd name="connsiteY364" fmla="*/ 672313 h 1059043"/>
                <a:gd name="connsiteX365" fmla="*/ 2667126 w 3024845"/>
                <a:gd name="connsiteY365" fmla="*/ 672313 h 1059043"/>
                <a:gd name="connsiteX366" fmla="*/ 2667126 w 3024845"/>
                <a:gd name="connsiteY366" fmla="*/ 659342 h 1059043"/>
                <a:gd name="connsiteX367" fmla="*/ 2695500 w 3024845"/>
                <a:gd name="connsiteY367" fmla="*/ 659342 h 1059043"/>
                <a:gd name="connsiteX368" fmla="*/ 2707660 w 3024845"/>
                <a:gd name="connsiteY368" fmla="*/ 655018 h 1059043"/>
                <a:gd name="connsiteX369" fmla="*/ 2727927 w 3024845"/>
                <a:gd name="connsiteY369" fmla="*/ 659342 h 1059043"/>
                <a:gd name="connsiteX370" fmla="*/ 2727927 w 3024845"/>
                <a:gd name="connsiteY370" fmla="*/ 642048 h 1059043"/>
                <a:gd name="connsiteX371" fmla="*/ 2736034 w 3024845"/>
                <a:gd name="connsiteY371" fmla="*/ 642048 h 1059043"/>
                <a:gd name="connsiteX372" fmla="*/ 2736034 w 3024845"/>
                <a:gd name="connsiteY372" fmla="*/ 629077 h 1059043"/>
                <a:gd name="connsiteX373" fmla="*/ 2792781 w 3024845"/>
                <a:gd name="connsiteY373" fmla="*/ 629077 h 1059043"/>
                <a:gd name="connsiteX374" fmla="*/ 2792781 w 3024845"/>
                <a:gd name="connsiteY374" fmla="*/ 598812 h 1059043"/>
                <a:gd name="connsiteX375" fmla="*/ 2811021 w 3024845"/>
                <a:gd name="connsiteY375" fmla="*/ 598812 h 1059043"/>
                <a:gd name="connsiteX376" fmla="*/ 2811021 w 3024845"/>
                <a:gd name="connsiteY376" fmla="*/ 592327 h 1059043"/>
                <a:gd name="connsiteX377" fmla="*/ 2823181 w 3024845"/>
                <a:gd name="connsiteY377" fmla="*/ 592327 h 1059043"/>
                <a:gd name="connsiteX378" fmla="*/ 2823181 w 3024845"/>
                <a:gd name="connsiteY378" fmla="*/ 598812 h 1059043"/>
                <a:gd name="connsiteX379" fmla="*/ 2839395 w 3024845"/>
                <a:gd name="connsiteY379" fmla="*/ 598812 h 1059043"/>
                <a:gd name="connsiteX380" fmla="*/ 2839395 w 3024845"/>
                <a:gd name="connsiteY380" fmla="*/ 648533 h 1059043"/>
                <a:gd name="connsiteX381" fmla="*/ 2871822 w 3024845"/>
                <a:gd name="connsiteY381" fmla="*/ 648533 h 1059043"/>
                <a:gd name="connsiteX382" fmla="*/ 2871822 w 3024845"/>
                <a:gd name="connsiteY382" fmla="*/ 622592 h 1059043"/>
                <a:gd name="connsiteX383" fmla="*/ 2910329 w 3024845"/>
                <a:gd name="connsiteY383" fmla="*/ 622592 h 1059043"/>
                <a:gd name="connsiteX384" fmla="*/ 2910329 w 3024845"/>
                <a:gd name="connsiteY384" fmla="*/ 592327 h 1059043"/>
                <a:gd name="connsiteX385" fmla="*/ 2958970 w 3024845"/>
                <a:gd name="connsiteY385" fmla="*/ 592327 h 1059043"/>
                <a:gd name="connsiteX386" fmla="*/ 2958970 w 3024845"/>
                <a:gd name="connsiteY386" fmla="*/ 703483 h 1059043"/>
                <a:gd name="connsiteX387" fmla="*/ 2958970 w 3024845"/>
                <a:gd name="connsiteY387" fmla="*/ 717262 h 1059043"/>
                <a:gd name="connsiteX388" fmla="*/ 3024845 w 3024845"/>
                <a:gd name="connsiteY388" fmla="*/ 717262 h 1059043"/>
                <a:gd name="connsiteX389" fmla="*/ 3024845 w 3024845"/>
                <a:gd name="connsiteY389" fmla="*/ 1059043 h 1059043"/>
                <a:gd name="connsiteX390" fmla="*/ 2054 w 3024845"/>
                <a:gd name="connsiteY390" fmla="*/ 1056710 h 1059043"/>
                <a:gd name="connsiteX391" fmla="*/ 0 w 3024845"/>
                <a:gd name="connsiteY391" fmla="*/ 622592 h 1059043"/>
                <a:gd name="connsiteX392" fmla="*/ 20267 w 3024845"/>
                <a:gd name="connsiteY392" fmla="*/ 622592 h 1059043"/>
                <a:gd name="connsiteX393" fmla="*/ 20774 w 3024845"/>
                <a:gd name="connsiteY393" fmla="*/ 621511 h 1059043"/>
                <a:gd name="connsiteX394" fmla="*/ 24320 w 3024845"/>
                <a:gd name="connsiteY394" fmla="*/ 613945 h 1059043"/>
                <a:gd name="connsiteX395" fmla="*/ 26094 w 3024845"/>
                <a:gd name="connsiteY395" fmla="*/ 614215 h 1059043"/>
                <a:gd name="connsiteX396" fmla="*/ 38507 w 3024845"/>
                <a:gd name="connsiteY396" fmla="*/ 616106 h 1059043"/>
                <a:gd name="connsiteX397" fmla="*/ 39014 w 3024845"/>
                <a:gd name="connsiteY397" fmla="*/ 617458 h 1059043"/>
                <a:gd name="connsiteX398" fmla="*/ 42560 w 3024845"/>
                <a:gd name="connsiteY398" fmla="*/ 626915 h 1059043"/>
                <a:gd name="connsiteX399" fmla="*/ 68907 w 3024845"/>
                <a:gd name="connsiteY399" fmla="*/ 629077 h 1059043"/>
                <a:gd name="connsiteX400" fmla="*/ 68907 w 3024845"/>
                <a:gd name="connsiteY400" fmla="*/ 505856 h 1059043"/>
                <a:gd name="connsiteX401" fmla="*/ 70934 w 3024845"/>
                <a:gd name="connsiteY401" fmla="*/ 505856 h 1059043"/>
                <a:gd name="connsiteX402" fmla="*/ 85121 w 3024845"/>
                <a:gd name="connsiteY402" fmla="*/ 505856 h 1059043"/>
                <a:gd name="connsiteX403" fmla="*/ 85121 w 3024845"/>
                <a:gd name="connsiteY403" fmla="*/ 369664 h 1059043"/>
                <a:gd name="connsiteX404" fmla="*/ 86894 w 3024845"/>
                <a:gd name="connsiteY404" fmla="*/ 369664 h 1059043"/>
                <a:gd name="connsiteX405" fmla="*/ 99308 w 3024845"/>
                <a:gd name="connsiteY405" fmla="*/ 369664 h 1059043"/>
                <a:gd name="connsiteX406" fmla="*/ 99308 w 3024845"/>
                <a:gd name="connsiteY406" fmla="*/ 255090 h 1059043"/>
                <a:gd name="connsiteX407" fmla="*/ 103361 w 3024845"/>
                <a:gd name="connsiteY407" fmla="*/ 226986 h 1059043"/>
                <a:gd name="connsiteX408" fmla="*/ 105388 w 3024845"/>
                <a:gd name="connsiteY408" fmla="*/ 226986 h 1059043"/>
                <a:gd name="connsiteX409" fmla="*/ 119575 w 3024845"/>
                <a:gd name="connsiteY40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35634 h 1059043"/>
                <a:gd name="connsiteX315" fmla="*/ 2144240 w 3024845"/>
                <a:gd name="connsiteY315" fmla="*/ 214016 h 1059043"/>
                <a:gd name="connsiteX316" fmla="*/ 2146266 w 3024845"/>
                <a:gd name="connsiteY316" fmla="*/ 131868 h 1059043"/>
                <a:gd name="connsiteX317" fmla="*/ 2144240 w 3024845"/>
                <a:gd name="connsiteY317" fmla="*/ 125383 h 1059043"/>
                <a:gd name="connsiteX318" fmla="*/ 2150320 w 3024845"/>
                <a:gd name="connsiteY318" fmla="*/ 118897 h 1059043"/>
                <a:gd name="connsiteX319" fmla="*/ 2150320 w 3024845"/>
                <a:gd name="connsiteY319" fmla="*/ 60529 h 1059043"/>
                <a:gd name="connsiteX320" fmla="*/ 2152346 w 3024845"/>
                <a:gd name="connsiteY320" fmla="*/ 56206 h 1059043"/>
                <a:gd name="connsiteX321" fmla="*/ 2152346 w 3024845"/>
                <a:gd name="connsiteY321" fmla="*/ 0 h 1059043"/>
                <a:gd name="connsiteX322" fmla="*/ 2162480 w 3024845"/>
                <a:gd name="connsiteY322" fmla="*/ 118897 h 1059043"/>
                <a:gd name="connsiteX323" fmla="*/ 2168560 w 3024845"/>
                <a:gd name="connsiteY323" fmla="*/ 125383 h 1059043"/>
                <a:gd name="connsiteX324" fmla="*/ 2166533 w 3024845"/>
                <a:gd name="connsiteY324" fmla="*/ 131868 h 1059043"/>
                <a:gd name="connsiteX325" fmla="*/ 2180720 w 3024845"/>
                <a:gd name="connsiteY325" fmla="*/ 555577 h 1059043"/>
                <a:gd name="connsiteX326" fmla="*/ 2245574 w 3024845"/>
                <a:gd name="connsiteY326" fmla="*/ 555577 h 1059043"/>
                <a:gd name="connsiteX327" fmla="*/ 2245574 w 3024845"/>
                <a:gd name="connsiteY327" fmla="*/ 631239 h 1059043"/>
                <a:gd name="connsiteX328" fmla="*/ 2253681 w 3024845"/>
                <a:gd name="connsiteY328" fmla="*/ 631239 h 1059043"/>
                <a:gd name="connsiteX329" fmla="*/ 2255708 w 3024845"/>
                <a:gd name="connsiteY329" fmla="*/ 624754 h 1059043"/>
                <a:gd name="connsiteX330" fmla="*/ 2261788 w 3024845"/>
                <a:gd name="connsiteY330" fmla="*/ 624754 h 1059043"/>
                <a:gd name="connsiteX331" fmla="*/ 2263815 w 3024845"/>
                <a:gd name="connsiteY331" fmla="*/ 633401 h 1059043"/>
                <a:gd name="connsiteX332" fmla="*/ 2275975 w 3024845"/>
                <a:gd name="connsiteY332" fmla="*/ 633401 h 1059043"/>
                <a:gd name="connsiteX333" fmla="*/ 2275975 w 3024845"/>
                <a:gd name="connsiteY333" fmla="*/ 626915 h 1059043"/>
                <a:gd name="connsiteX334" fmla="*/ 2298268 w 3024845"/>
                <a:gd name="connsiteY334" fmla="*/ 626915 h 1059043"/>
                <a:gd name="connsiteX335" fmla="*/ 2298268 w 3024845"/>
                <a:gd name="connsiteY335" fmla="*/ 633401 h 1059043"/>
                <a:gd name="connsiteX336" fmla="*/ 2318535 w 3024845"/>
                <a:gd name="connsiteY336" fmla="*/ 633401 h 1059043"/>
                <a:gd name="connsiteX337" fmla="*/ 2318535 w 3024845"/>
                <a:gd name="connsiteY337" fmla="*/ 678798 h 1059043"/>
                <a:gd name="connsiteX338" fmla="*/ 2332722 w 3024845"/>
                <a:gd name="connsiteY338" fmla="*/ 678798 h 1059043"/>
                <a:gd name="connsiteX339" fmla="*/ 2332722 w 3024845"/>
                <a:gd name="connsiteY339" fmla="*/ 665827 h 1059043"/>
                <a:gd name="connsiteX340" fmla="*/ 2348936 w 3024845"/>
                <a:gd name="connsiteY340" fmla="*/ 665827 h 1059043"/>
                <a:gd name="connsiteX341" fmla="*/ 2348936 w 3024845"/>
                <a:gd name="connsiteY341" fmla="*/ 486400 h 1059043"/>
                <a:gd name="connsiteX342" fmla="*/ 2355016 w 3024845"/>
                <a:gd name="connsiteY342" fmla="*/ 479914 h 1059043"/>
                <a:gd name="connsiteX343" fmla="*/ 2427977 w 3024845"/>
                <a:gd name="connsiteY343" fmla="*/ 479914 h 1059043"/>
                <a:gd name="connsiteX344" fmla="*/ 2427977 w 3024845"/>
                <a:gd name="connsiteY344" fmla="*/ 488562 h 1059043"/>
                <a:gd name="connsiteX345" fmla="*/ 2438110 w 3024845"/>
                <a:gd name="connsiteY345" fmla="*/ 488562 h 1059043"/>
                <a:gd name="connsiteX346" fmla="*/ 2438110 w 3024845"/>
                <a:gd name="connsiteY346" fmla="*/ 603136 h 1059043"/>
                <a:gd name="connsiteX347" fmla="*/ 2460404 w 3024845"/>
                <a:gd name="connsiteY347" fmla="*/ 603136 h 1059043"/>
                <a:gd name="connsiteX348" fmla="*/ 2460404 w 3024845"/>
                <a:gd name="connsiteY348" fmla="*/ 536121 h 1059043"/>
                <a:gd name="connsiteX349" fmla="*/ 2486751 w 3024845"/>
                <a:gd name="connsiteY349" fmla="*/ 536121 h 1059043"/>
                <a:gd name="connsiteX350" fmla="*/ 2490804 w 3024845"/>
                <a:gd name="connsiteY350" fmla="*/ 531797 h 1059043"/>
                <a:gd name="connsiteX351" fmla="*/ 2498911 w 3024845"/>
                <a:gd name="connsiteY351" fmla="*/ 531797 h 1059043"/>
                <a:gd name="connsiteX352" fmla="*/ 2502964 w 3024845"/>
                <a:gd name="connsiteY352" fmla="*/ 536121 h 1059043"/>
                <a:gd name="connsiteX353" fmla="*/ 2525258 w 3024845"/>
                <a:gd name="connsiteY353" fmla="*/ 536121 h 1059043"/>
                <a:gd name="connsiteX354" fmla="*/ 2525258 w 3024845"/>
                <a:gd name="connsiteY354" fmla="*/ 419385 h 1059043"/>
                <a:gd name="connsiteX355" fmla="*/ 2582005 w 3024845"/>
                <a:gd name="connsiteY355" fmla="*/ 408576 h 1059043"/>
                <a:gd name="connsiteX356" fmla="*/ 2582005 w 3024845"/>
                <a:gd name="connsiteY356" fmla="*/ 409657 h 1059043"/>
                <a:gd name="connsiteX357" fmla="*/ 2582005 w 3024845"/>
                <a:gd name="connsiteY357" fmla="*/ 417223 h 1059043"/>
                <a:gd name="connsiteX358" fmla="*/ 2608352 w 3024845"/>
                <a:gd name="connsiteY358" fmla="*/ 417223 h 1059043"/>
                <a:gd name="connsiteX359" fmla="*/ 2608352 w 3024845"/>
                <a:gd name="connsiteY359" fmla="*/ 672313 h 1059043"/>
                <a:gd name="connsiteX360" fmla="*/ 2630646 w 3024845"/>
                <a:gd name="connsiteY360" fmla="*/ 672313 h 1059043"/>
                <a:gd name="connsiteX361" fmla="*/ 2630646 w 3024845"/>
                <a:gd name="connsiteY361" fmla="*/ 667989 h 1059043"/>
                <a:gd name="connsiteX362" fmla="*/ 2642806 w 3024845"/>
                <a:gd name="connsiteY362" fmla="*/ 667989 h 1059043"/>
                <a:gd name="connsiteX363" fmla="*/ 2642806 w 3024845"/>
                <a:gd name="connsiteY363" fmla="*/ 672313 h 1059043"/>
                <a:gd name="connsiteX364" fmla="*/ 2667126 w 3024845"/>
                <a:gd name="connsiteY364" fmla="*/ 672313 h 1059043"/>
                <a:gd name="connsiteX365" fmla="*/ 2667126 w 3024845"/>
                <a:gd name="connsiteY365" fmla="*/ 659342 h 1059043"/>
                <a:gd name="connsiteX366" fmla="*/ 2695500 w 3024845"/>
                <a:gd name="connsiteY366" fmla="*/ 659342 h 1059043"/>
                <a:gd name="connsiteX367" fmla="*/ 2707660 w 3024845"/>
                <a:gd name="connsiteY367" fmla="*/ 655018 h 1059043"/>
                <a:gd name="connsiteX368" fmla="*/ 2727927 w 3024845"/>
                <a:gd name="connsiteY368" fmla="*/ 659342 h 1059043"/>
                <a:gd name="connsiteX369" fmla="*/ 2727927 w 3024845"/>
                <a:gd name="connsiteY369" fmla="*/ 642048 h 1059043"/>
                <a:gd name="connsiteX370" fmla="*/ 2736034 w 3024845"/>
                <a:gd name="connsiteY370" fmla="*/ 642048 h 1059043"/>
                <a:gd name="connsiteX371" fmla="*/ 2736034 w 3024845"/>
                <a:gd name="connsiteY371" fmla="*/ 629077 h 1059043"/>
                <a:gd name="connsiteX372" fmla="*/ 2792781 w 3024845"/>
                <a:gd name="connsiteY372" fmla="*/ 629077 h 1059043"/>
                <a:gd name="connsiteX373" fmla="*/ 2792781 w 3024845"/>
                <a:gd name="connsiteY373" fmla="*/ 598812 h 1059043"/>
                <a:gd name="connsiteX374" fmla="*/ 2811021 w 3024845"/>
                <a:gd name="connsiteY374" fmla="*/ 598812 h 1059043"/>
                <a:gd name="connsiteX375" fmla="*/ 2811021 w 3024845"/>
                <a:gd name="connsiteY375" fmla="*/ 592327 h 1059043"/>
                <a:gd name="connsiteX376" fmla="*/ 2823181 w 3024845"/>
                <a:gd name="connsiteY376" fmla="*/ 592327 h 1059043"/>
                <a:gd name="connsiteX377" fmla="*/ 2823181 w 3024845"/>
                <a:gd name="connsiteY377" fmla="*/ 598812 h 1059043"/>
                <a:gd name="connsiteX378" fmla="*/ 2839395 w 3024845"/>
                <a:gd name="connsiteY378" fmla="*/ 598812 h 1059043"/>
                <a:gd name="connsiteX379" fmla="*/ 2839395 w 3024845"/>
                <a:gd name="connsiteY379" fmla="*/ 648533 h 1059043"/>
                <a:gd name="connsiteX380" fmla="*/ 2871822 w 3024845"/>
                <a:gd name="connsiteY380" fmla="*/ 648533 h 1059043"/>
                <a:gd name="connsiteX381" fmla="*/ 2871822 w 3024845"/>
                <a:gd name="connsiteY381" fmla="*/ 622592 h 1059043"/>
                <a:gd name="connsiteX382" fmla="*/ 2910329 w 3024845"/>
                <a:gd name="connsiteY382" fmla="*/ 622592 h 1059043"/>
                <a:gd name="connsiteX383" fmla="*/ 2910329 w 3024845"/>
                <a:gd name="connsiteY383" fmla="*/ 592327 h 1059043"/>
                <a:gd name="connsiteX384" fmla="*/ 2958970 w 3024845"/>
                <a:gd name="connsiteY384" fmla="*/ 592327 h 1059043"/>
                <a:gd name="connsiteX385" fmla="*/ 2958970 w 3024845"/>
                <a:gd name="connsiteY385" fmla="*/ 703483 h 1059043"/>
                <a:gd name="connsiteX386" fmla="*/ 2958970 w 3024845"/>
                <a:gd name="connsiteY386" fmla="*/ 717262 h 1059043"/>
                <a:gd name="connsiteX387" fmla="*/ 3024845 w 3024845"/>
                <a:gd name="connsiteY387" fmla="*/ 717262 h 1059043"/>
                <a:gd name="connsiteX388" fmla="*/ 3024845 w 3024845"/>
                <a:gd name="connsiteY388" fmla="*/ 1059043 h 1059043"/>
                <a:gd name="connsiteX389" fmla="*/ 2054 w 3024845"/>
                <a:gd name="connsiteY389" fmla="*/ 1056710 h 1059043"/>
                <a:gd name="connsiteX390" fmla="*/ 0 w 3024845"/>
                <a:gd name="connsiteY390" fmla="*/ 622592 h 1059043"/>
                <a:gd name="connsiteX391" fmla="*/ 20267 w 3024845"/>
                <a:gd name="connsiteY391" fmla="*/ 622592 h 1059043"/>
                <a:gd name="connsiteX392" fmla="*/ 20774 w 3024845"/>
                <a:gd name="connsiteY392" fmla="*/ 621511 h 1059043"/>
                <a:gd name="connsiteX393" fmla="*/ 24320 w 3024845"/>
                <a:gd name="connsiteY393" fmla="*/ 613945 h 1059043"/>
                <a:gd name="connsiteX394" fmla="*/ 26094 w 3024845"/>
                <a:gd name="connsiteY394" fmla="*/ 614215 h 1059043"/>
                <a:gd name="connsiteX395" fmla="*/ 38507 w 3024845"/>
                <a:gd name="connsiteY395" fmla="*/ 616106 h 1059043"/>
                <a:gd name="connsiteX396" fmla="*/ 39014 w 3024845"/>
                <a:gd name="connsiteY396" fmla="*/ 617458 h 1059043"/>
                <a:gd name="connsiteX397" fmla="*/ 42560 w 3024845"/>
                <a:gd name="connsiteY397" fmla="*/ 626915 h 1059043"/>
                <a:gd name="connsiteX398" fmla="*/ 68907 w 3024845"/>
                <a:gd name="connsiteY398" fmla="*/ 629077 h 1059043"/>
                <a:gd name="connsiteX399" fmla="*/ 68907 w 3024845"/>
                <a:gd name="connsiteY399" fmla="*/ 505856 h 1059043"/>
                <a:gd name="connsiteX400" fmla="*/ 70934 w 3024845"/>
                <a:gd name="connsiteY400" fmla="*/ 505856 h 1059043"/>
                <a:gd name="connsiteX401" fmla="*/ 85121 w 3024845"/>
                <a:gd name="connsiteY401" fmla="*/ 505856 h 1059043"/>
                <a:gd name="connsiteX402" fmla="*/ 85121 w 3024845"/>
                <a:gd name="connsiteY402" fmla="*/ 369664 h 1059043"/>
                <a:gd name="connsiteX403" fmla="*/ 86894 w 3024845"/>
                <a:gd name="connsiteY403" fmla="*/ 369664 h 1059043"/>
                <a:gd name="connsiteX404" fmla="*/ 99308 w 3024845"/>
                <a:gd name="connsiteY404" fmla="*/ 369664 h 1059043"/>
                <a:gd name="connsiteX405" fmla="*/ 99308 w 3024845"/>
                <a:gd name="connsiteY405" fmla="*/ 255090 h 1059043"/>
                <a:gd name="connsiteX406" fmla="*/ 103361 w 3024845"/>
                <a:gd name="connsiteY406" fmla="*/ 226986 h 1059043"/>
                <a:gd name="connsiteX407" fmla="*/ 105388 w 3024845"/>
                <a:gd name="connsiteY407" fmla="*/ 226986 h 1059043"/>
                <a:gd name="connsiteX408" fmla="*/ 119575 w 3024845"/>
                <a:gd name="connsiteY40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30053 w 3024845"/>
                <a:gd name="connsiteY313" fmla="*/ 235634 h 1059043"/>
                <a:gd name="connsiteX314" fmla="*/ 2144240 w 3024845"/>
                <a:gd name="connsiteY314" fmla="*/ 214016 h 1059043"/>
                <a:gd name="connsiteX315" fmla="*/ 2146266 w 3024845"/>
                <a:gd name="connsiteY315" fmla="*/ 131868 h 1059043"/>
                <a:gd name="connsiteX316" fmla="*/ 2144240 w 3024845"/>
                <a:gd name="connsiteY316" fmla="*/ 125383 h 1059043"/>
                <a:gd name="connsiteX317" fmla="*/ 2150320 w 3024845"/>
                <a:gd name="connsiteY317" fmla="*/ 118897 h 1059043"/>
                <a:gd name="connsiteX318" fmla="*/ 2150320 w 3024845"/>
                <a:gd name="connsiteY318" fmla="*/ 60529 h 1059043"/>
                <a:gd name="connsiteX319" fmla="*/ 2152346 w 3024845"/>
                <a:gd name="connsiteY319" fmla="*/ 56206 h 1059043"/>
                <a:gd name="connsiteX320" fmla="*/ 2152346 w 3024845"/>
                <a:gd name="connsiteY320" fmla="*/ 0 h 1059043"/>
                <a:gd name="connsiteX321" fmla="*/ 2162480 w 3024845"/>
                <a:gd name="connsiteY321" fmla="*/ 118897 h 1059043"/>
                <a:gd name="connsiteX322" fmla="*/ 2168560 w 3024845"/>
                <a:gd name="connsiteY322" fmla="*/ 125383 h 1059043"/>
                <a:gd name="connsiteX323" fmla="*/ 2166533 w 3024845"/>
                <a:gd name="connsiteY323" fmla="*/ 131868 h 1059043"/>
                <a:gd name="connsiteX324" fmla="*/ 2180720 w 3024845"/>
                <a:gd name="connsiteY324" fmla="*/ 555577 h 1059043"/>
                <a:gd name="connsiteX325" fmla="*/ 2245574 w 3024845"/>
                <a:gd name="connsiteY325" fmla="*/ 555577 h 1059043"/>
                <a:gd name="connsiteX326" fmla="*/ 2245574 w 3024845"/>
                <a:gd name="connsiteY326" fmla="*/ 631239 h 1059043"/>
                <a:gd name="connsiteX327" fmla="*/ 2253681 w 3024845"/>
                <a:gd name="connsiteY327" fmla="*/ 631239 h 1059043"/>
                <a:gd name="connsiteX328" fmla="*/ 2255708 w 3024845"/>
                <a:gd name="connsiteY328" fmla="*/ 624754 h 1059043"/>
                <a:gd name="connsiteX329" fmla="*/ 2261788 w 3024845"/>
                <a:gd name="connsiteY329" fmla="*/ 624754 h 1059043"/>
                <a:gd name="connsiteX330" fmla="*/ 2263815 w 3024845"/>
                <a:gd name="connsiteY330" fmla="*/ 633401 h 1059043"/>
                <a:gd name="connsiteX331" fmla="*/ 2275975 w 3024845"/>
                <a:gd name="connsiteY331" fmla="*/ 633401 h 1059043"/>
                <a:gd name="connsiteX332" fmla="*/ 2275975 w 3024845"/>
                <a:gd name="connsiteY332" fmla="*/ 626915 h 1059043"/>
                <a:gd name="connsiteX333" fmla="*/ 2298268 w 3024845"/>
                <a:gd name="connsiteY333" fmla="*/ 626915 h 1059043"/>
                <a:gd name="connsiteX334" fmla="*/ 2298268 w 3024845"/>
                <a:gd name="connsiteY334" fmla="*/ 633401 h 1059043"/>
                <a:gd name="connsiteX335" fmla="*/ 2318535 w 3024845"/>
                <a:gd name="connsiteY335" fmla="*/ 633401 h 1059043"/>
                <a:gd name="connsiteX336" fmla="*/ 2318535 w 3024845"/>
                <a:gd name="connsiteY336" fmla="*/ 678798 h 1059043"/>
                <a:gd name="connsiteX337" fmla="*/ 2332722 w 3024845"/>
                <a:gd name="connsiteY337" fmla="*/ 678798 h 1059043"/>
                <a:gd name="connsiteX338" fmla="*/ 2332722 w 3024845"/>
                <a:gd name="connsiteY338" fmla="*/ 665827 h 1059043"/>
                <a:gd name="connsiteX339" fmla="*/ 2348936 w 3024845"/>
                <a:gd name="connsiteY339" fmla="*/ 665827 h 1059043"/>
                <a:gd name="connsiteX340" fmla="*/ 2348936 w 3024845"/>
                <a:gd name="connsiteY340" fmla="*/ 486400 h 1059043"/>
                <a:gd name="connsiteX341" fmla="*/ 2355016 w 3024845"/>
                <a:gd name="connsiteY341" fmla="*/ 479914 h 1059043"/>
                <a:gd name="connsiteX342" fmla="*/ 2427977 w 3024845"/>
                <a:gd name="connsiteY342" fmla="*/ 479914 h 1059043"/>
                <a:gd name="connsiteX343" fmla="*/ 2427977 w 3024845"/>
                <a:gd name="connsiteY343" fmla="*/ 488562 h 1059043"/>
                <a:gd name="connsiteX344" fmla="*/ 2438110 w 3024845"/>
                <a:gd name="connsiteY344" fmla="*/ 488562 h 1059043"/>
                <a:gd name="connsiteX345" fmla="*/ 2438110 w 3024845"/>
                <a:gd name="connsiteY345" fmla="*/ 603136 h 1059043"/>
                <a:gd name="connsiteX346" fmla="*/ 2460404 w 3024845"/>
                <a:gd name="connsiteY346" fmla="*/ 603136 h 1059043"/>
                <a:gd name="connsiteX347" fmla="*/ 2460404 w 3024845"/>
                <a:gd name="connsiteY347" fmla="*/ 536121 h 1059043"/>
                <a:gd name="connsiteX348" fmla="*/ 2486751 w 3024845"/>
                <a:gd name="connsiteY348" fmla="*/ 536121 h 1059043"/>
                <a:gd name="connsiteX349" fmla="*/ 2490804 w 3024845"/>
                <a:gd name="connsiteY349" fmla="*/ 531797 h 1059043"/>
                <a:gd name="connsiteX350" fmla="*/ 2498911 w 3024845"/>
                <a:gd name="connsiteY350" fmla="*/ 531797 h 1059043"/>
                <a:gd name="connsiteX351" fmla="*/ 2502964 w 3024845"/>
                <a:gd name="connsiteY351" fmla="*/ 536121 h 1059043"/>
                <a:gd name="connsiteX352" fmla="*/ 2525258 w 3024845"/>
                <a:gd name="connsiteY352" fmla="*/ 536121 h 1059043"/>
                <a:gd name="connsiteX353" fmla="*/ 2525258 w 3024845"/>
                <a:gd name="connsiteY353" fmla="*/ 419385 h 1059043"/>
                <a:gd name="connsiteX354" fmla="*/ 2582005 w 3024845"/>
                <a:gd name="connsiteY354" fmla="*/ 408576 h 1059043"/>
                <a:gd name="connsiteX355" fmla="*/ 2582005 w 3024845"/>
                <a:gd name="connsiteY355" fmla="*/ 409657 h 1059043"/>
                <a:gd name="connsiteX356" fmla="*/ 2582005 w 3024845"/>
                <a:gd name="connsiteY356" fmla="*/ 417223 h 1059043"/>
                <a:gd name="connsiteX357" fmla="*/ 2608352 w 3024845"/>
                <a:gd name="connsiteY357" fmla="*/ 417223 h 1059043"/>
                <a:gd name="connsiteX358" fmla="*/ 2608352 w 3024845"/>
                <a:gd name="connsiteY358" fmla="*/ 672313 h 1059043"/>
                <a:gd name="connsiteX359" fmla="*/ 2630646 w 3024845"/>
                <a:gd name="connsiteY359" fmla="*/ 672313 h 1059043"/>
                <a:gd name="connsiteX360" fmla="*/ 2630646 w 3024845"/>
                <a:gd name="connsiteY360" fmla="*/ 667989 h 1059043"/>
                <a:gd name="connsiteX361" fmla="*/ 2642806 w 3024845"/>
                <a:gd name="connsiteY361" fmla="*/ 667989 h 1059043"/>
                <a:gd name="connsiteX362" fmla="*/ 2642806 w 3024845"/>
                <a:gd name="connsiteY362" fmla="*/ 672313 h 1059043"/>
                <a:gd name="connsiteX363" fmla="*/ 2667126 w 3024845"/>
                <a:gd name="connsiteY363" fmla="*/ 672313 h 1059043"/>
                <a:gd name="connsiteX364" fmla="*/ 2667126 w 3024845"/>
                <a:gd name="connsiteY364" fmla="*/ 659342 h 1059043"/>
                <a:gd name="connsiteX365" fmla="*/ 2695500 w 3024845"/>
                <a:gd name="connsiteY365" fmla="*/ 659342 h 1059043"/>
                <a:gd name="connsiteX366" fmla="*/ 2707660 w 3024845"/>
                <a:gd name="connsiteY366" fmla="*/ 655018 h 1059043"/>
                <a:gd name="connsiteX367" fmla="*/ 2727927 w 3024845"/>
                <a:gd name="connsiteY367" fmla="*/ 659342 h 1059043"/>
                <a:gd name="connsiteX368" fmla="*/ 2727927 w 3024845"/>
                <a:gd name="connsiteY368" fmla="*/ 642048 h 1059043"/>
                <a:gd name="connsiteX369" fmla="*/ 2736034 w 3024845"/>
                <a:gd name="connsiteY369" fmla="*/ 642048 h 1059043"/>
                <a:gd name="connsiteX370" fmla="*/ 2736034 w 3024845"/>
                <a:gd name="connsiteY370" fmla="*/ 629077 h 1059043"/>
                <a:gd name="connsiteX371" fmla="*/ 2792781 w 3024845"/>
                <a:gd name="connsiteY371" fmla="*/ 629077 h 1059043"/>
                <a:gd name="connsiteX372" fmla="*/ 2792781 w 3024845"/>
                <a:gd name="connsiteY372" fmla="*/ 598812 h 1059043"/>
                <a:gd name="connsiteX373" fmla="*/ 2811021 w 3024845"/>
                <a:gd name="connsiteY373" fmla="*/ 598812 h 1059043"/>
                <a:gd name="connsiteX374" fmla="*/ 2811021 w 3024845"/>
                <a:gd name="connsiteY374" fmla="*/ 592327 h 1059043"/>
                <a:gd name="connsiteX375" fmla="*/ 2823181 w 3024845"/>
                <a:gd name="connsiteY375" fmla="*/ 592327 h 1059043"/>
                <a:gd name="connsiteX376" fmla="*/ 2823181 w 3024845"/>
                <a:gd name="connsiteY376" fmla="*/ 598812 h 1059043"/>
                <a:gd name="connsiteX377" fmla="*/ 2839395 w 3024845"/>
                <a:gd name="connsiteY377" fmla="*/ 598812 h 1059043"/>
                <a:gd name="connsiteX378" fmla="*/ 2839395 w 3024845"/>
                <a:gd name="connsiteY378" fmla="*/ 648533 h 1059043"/>
                <a:gd name="connsiteX379" fmla="*/ 2871822 w 3024845"/>
                <a:gd name="connsiteY379" fmla="*/ 648533 h 1059043"/>
                <a:gd name="connsiteX380" fmla="*/ 2871822 w 3024845"/>
                <a:gd name="connsiteY380" fmla="*/ 622592 h 1059043"/>
                <a:gd name="connsiteX381" fmla="*/ 2910329 w 3024845"/>
                <a:gd name="connsiteY381" fmla="*/ 622592 h 1059043"/>
                <a:gd name="connsiteX382" fmla="*/ 2910329 w 3024845"/>
                <a:gd name="connsiteY382" fmla="*/ 592327 h 1059043"/>
                <a:gd name="connsiteX383" fmla="*/ 2958970 w 3024845"/>
                <a:gd name="connsiteY383" fmla="*/ 592327 h 1059043"/>
                <a:gd name="connsiteX384" fmla="*/ 2958970 w 3024845"/>
                <a:gd name="connsiteY384" fmla="*/ 703483 h 1059043"/>
                <a:gd name="connsiteX385" fmla="*/ 2958970 w 3024845"/>
                <a:gd name="connsiteY385" fmla="*/ 717262 h 1059043"/>
                <a:gd name="connsiteX386" fmla="*/ 3024845 w 3024845"/>
                <a:gd name="connsiteY386" fmla="*/ 717262 h 1059043"/>
                <a:gd name="connsiteX387" fmla="*/ 3024845 w 3024845"/>
                <a:gd name="connsiteY387" fmla="*/ 1059043 h 1059043"/>
                <a:gd name="connsiteX388" fmla="*/ 2054 w 3024845"/>
                <a:gd name="connsiteY388" fmla="*/ 1056710 h 1059043"/>
                <a:gd name="connsiteX389" fmla="*/ 0 w 3024845"/>
                <a:gd name="connsiteY389" fmla="*/ 622592 h 1059043"/>
                <a:gd name="connsiteX390" fmla="*/ 20267 w 3024845"/>
                <a:gd name="connsiteY390" fmla="*/ 622592 h 1059043"/>
                <a:gd name="connsiteX391" fmla="*/ 20774 w 3024845"/>
                <a:gd name="connsiteY391" fmla="*/ 621511 h 1059043"/>
                <a:gd name="connsiteX392" fmla="*/ 24320 w 3024845"/>
                <a:gd name="connsiteY392" fmla="*/ 613945 h 1059043"/>
                <a:gd name="connsiteX393" fmla="*/ 26094 w 3024845"/>
                <a:gd name="connsiteY393" fmla="*/ 614215 h 1059043"/>
                <a:gd name="connsiteX394" fmla="*/ 38507 w 3024845"/>
                <a:gd name="connsiteY394" fmla="*/ 616106 h 1059043"/>
                <a:gd name="connsiteX395" fmla="*/ 39014 w 3024845"/>
                <a:gd name="connsiteY395" fmla="*/ 617458 h 1059043"/>
                <a:gd name="connsiteX396" fmla="*/ 42560 w 3024845"/>
                <a:gd name="connsiteY396" fmla="*/ 626915 h 1059043"/>
                <a:gd name="connsiteX397" fmla="*/ 68907 w 3024845"/>
                <a:gd name="connsiteY397" fmla="*/ 629077 h 1059043"/>
                <a:gd name="connsiteX398" fmla="*/ 68907 w 3024845"/>
                <a:gd name="connsiteY398" fmla="*/ 505856 h 1059043"/>
                <a:gd name="connsiteX399" fmla="*/ 70934 w 3024845"/>
                <a:gd name="connsiteY399" fmla="*/ 505856 h 1059043"/>
                <a:gd name="connsiteX400" fmla="*/ 85121 w 3024845"/>
                <a:gd name="connsiteY400" fmla="*/ 505856 h 1059043"/>
                <a:gd name="connsiteX401" fmla="*/ 85121 w 3024845"/>
                <a:gd name="connsiteY401" fmla="*/ 369664 h 1059043"/>
                <a:gd name="connsiteX402" fmla="*/ 86894 w 3024845"/>
                <a:gd name="connsiteY402" fmla="*/ 369664 h 1059043"/>
                <a:gd name="connsiteX403" fmla="*/ 99308 w 3024845"/>
                <a:gd name="connsiteY403" fmla="*/ 369664 h 1059043"/>
                <a:gd name="connsiteX404" fmla="*/ 99308 w 3024845"/>
                <a:gd name="connsiteY404" fmla="*/ 255090 h 1059043"/>
                <a:gd name="connsiteX405" fmla="*/ 103361 w 3024845"/>
                <a:gd name="connsiteY405" fmla="*/ 226986 h 1059043"/>
                <a:gd name="connsiteX406" fmla="*/ 105388 w 3024845"/>
                <a:gd name="connsiteY406" fmla="*/ 226986 h 1059043"/>
                <a:gd name="connsiteX407" fmla="*/ 119575 w 3024845"/>
                <a:gd name="connsiteY407"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30053 w 3024845"/>
                <a:gd name="connsiteY312" fmla="*/ 252928 h 1059043"/>
                <a:gd name="connsiteX313" fmla="*/ 2144240 w 3024845"/>
                <a:gd name="connsiteY313" fmla="*/ 214016 h 1059043"/>
                <a:gd name="connsiteX314" fmla="*/ 2146266 w 3024845"/>
                <a:gd name="connsiteY314" fmla="*/ 131868 h 1059043"/>
                <a:gd name="connsiteX315" fmla="*/ 2144240 w 3024845"/>
                <a:gd name="connsiteY315" fmla="*/ 125383 h 1059043"/>
                <a:gd name="connsiteX316" fmla="*/ 2150320 w 3024845"/>
                <a:gd name="connsiteY316" fmla="*/ 118897 h 1059043"/>
                <a:gd name="connsiteX317" fmla="*/ 2150320 w 3024845"/>
                <a:gd name="connsiteY317" fmla="*/ 60529 h 1059043"/>
                <a:gd name="connsiteX318" fmla="*/ 2152346 w 3024845"/>
                <a:gd name="connsiteY318" fmla="*/ 56206 h 1059043"/>
                <a:gd name="connsiteX319" fmla="*/ 2152346 w 3024845"/>
                <a:gd name="connsiteY319" fmla="*/ 0 h 1059043"/>
                <a:gd name="connsiteX320" fmla="*/ 2162480 w 3024845"/>
                <a:gd name="connsiteY320" fmla="*/ 118897 h 1059043"/>
                <a:gd name="connsiteX321" fmla="*/ 2168560 w 3024845"/>
                <a:gd name="connsiteY321" fmla="*/ 125383 h 1059043"/>
                <a:gd name="connsiteX322" fmla="*/ 2166533 w 3024845"/>
                <a:gd name="connsiteY322" fmla="*/ 131868 h 1059043"/>
                <a:gd name="connsiteX323" fmla="*/ 2180720 w 3024845"/>
                <a:gd name="connsiteY323" fmla="*/ 555577 h 1059043"/>
                <a:gd name="connsiteX324" fmla="*/ 2245574 w 3024845"/>
                <a:gd name="connsiteY324" fmla="*/ 555577 h 1059043"/>
                <a:gd name="connsiteX325" fmla="*/ 2245574 w 3024845"/>
                <a:gd name="connsiteY325" fmla="*/ 631239 h 1059043"/>
                <a:gd name="connsiteX326" fmla="*/ 2253681 w 3024845"/>
                <a:gd name="connsiteY326" fmla="*/ 631239 h 1059043"/>
                <a:gd name="connsiteX327" fmla="*/ 2255708 w 3024845"/>
                <a:gd name="connsiteY327" fmla="*/ 624754 h 1059043"/>
                <a:gd name="connsiteX328" fmla="*/ 2261788 w 3024845"/>
                <a:gd name="connsiteY328" fmla="*/ 624754 h 1059043"/>
                <a:gd name="connsiteX329" fmla="*/ 2263815 w 3024845"/>
                <a:gd name="connsiteY329" fmla="*/ 633401 h 1059043"/>
                <a:gd name="connsiteX330" fmla="*/ 2275975 w 3024845"/>
                <a:gd name="connsiteY330" fmla="*/ 633401 h 1059043"/>
                <a:gd name="connsiteX331" fmla="*/ 2275975 w 3024845"/>
                <a:gd name="connsiteY331" fmla="*/ 626915 h 1059043"/>
                <a:gd name="connsiteX332" fmla="*/ 2298268 w 3024845"/>
                <a:gd name="connsiteY332" fmla="*/ 626915 h 1059043"/>
                <a:gd name="connsiteX333" fmla="*/ 2298268 w 3024845"/>
                <a:gd name="connsiteY333" fmla="*/ 633401 h 1059043"/>
                <a:gd name="connsiteX334" fmla="*/ 2318535 w 3024845"/>
                <a:gd name="connsiteY334" fmla="*/ 633401 h 1059043"/>
                <a:gd name="connsiteX335" fmla="*/ 2318535 w 3024845"/>
                <a:gd name="connsiteY335" fmla="*/ 678798 h 1059043"/>
                <a:gd name="connsiteX336" fmla="*/ 2332722 w 3024845"/>
                <a:gd name="connsiteY336" fmla="*/ 678798 h 1059043"/>
                <a:gd name="connsiteX337" fmla="*/ 2332722 w 3024845"/>
                <a:gd name="connsiteY337" fmla="*/ 665827 h 1059043"/>
                <a:gd name="connsiteX338" fmla="*/ 2348936 w 3024845"/>
                <a:gd name="connsiteY338" fmla="*/ 665827 h 1059043"/>
                <a:gd name="connsiteX339" fmla="*/ 2348936 w 3024845"/>
                <a:gd name="connsiteY339" fmla="*/ 486400 h 1059043"/>
                <a:gd name="connsiteX340" fmla="*/ 2355016 w 3024845"/>
                <a:gd name="connsiteY340" fmla="*/ 479914 h 1059043"/>
                <a:gd name="connsiteX341" fmla="*/ 2427977 w 3024845"/>
                <a:gd name="connsiteY341" fmla="*/ 479914 h 1059043"/>
                <a:gd name="connsiteX342" fmla="*/ 2427977 w 3024845"/>
                <a:gd name="connsiteY342" fmla="*/ 488562 h 1059043"/>
                <a:gd name="connsiteX343" fmla="*/ 2438110 w 3024845"/>
                <a:gd name="connsiteY343" fmla="*/ 488562 h 1059043"/>
                <a:gd name="connsiteX344" fmla="*/ 2438110 w 3024845"/>
                <a:gd name="connsiteY344" fmla="*/ 603136 h 1059043"/>
                <a:gd name="connsiteX345" fmla="*/ 2460404 w 3024845"/>
                <a:gd name="connsiteY345" fmla="*/ 603136 h 1059043"/>
                <a:gd name="connsiteX346" fmla="*/ 2460404 w 3024845"/>
                <a:gd name="connsiteY346" fmla="*/ 536121 h 1059043"/>
                <a:gd name="connsiteX347" fmla="*/ 2486751 w 3024845"/>
                <a:gd name="connsiteY347" fmla="*/ 536121 h 1059043"/>
                <a:gd name="connsiteX348" fmla="*/ 2490804 w 3024845"/>
                <a:gd name="connsiteY348" fmla="*/ 531797 h 1059043"/>
                <a:gd name="connsiteX349" fmla="*/ 2498911 w 3024845"/>
                <a:gd name="connsiteY349" fmla="*/ 531797 h 1059043"/>
                <a:gd name="connsiteX350" fmla="*/ 2502964 w 3024845"/>
                <a:gd name="connsiteY350" fmla="*/ 536121 h 1059043"/>
                <a:gd name="connsiteX351" fmla="*/ 2525258 w 3024845"/>
                <a:gd name="connsiteY351" fmla="*/ 536121 h 1059043"/>
                <a:gd name="connsiteX352" fmla="*/ 2525258 w 3024845"/>
                <a:gd name="connsiteY352" fmla="*/ 419385 h 1059043"/>
                <a:gd name="connsiteX353" fmla="*/ 2582005 w 3024845"/>
                <a:gd name="connsiteY353" fmla="*/ 408576 h 1059043"/>
                <a:gd name="connsiteX354" fmla="*/ 2582005 w 3024845"/>
                <a:gd name="connsiteY354" fmla="*/ 409657 h 1059043"/>
                <a:gd name="connsiteX355" fmla="*/ 2582005 w 3024845"/>
                <a:gd name="connsiteY355" fmla="*/ 417223 h 1059043"/>
                <a:gd name="connsiteX356" fmla="*/ 2608352 w 3024845"/>
                <a:gd name="connsiteY356" fmla="*/ 417223 h 1059043"/>
                <a:gd name="connsiteX357" fmla="*/ 2608352 w 3024845"/>
                <a:gd name="connsiteY357" fmla="*/ 672313 h 1059043"/>
                <a:gd name="connsiteX358" fmla="*/ 2630646 w 3024845"/>
                <a:gd name="connsiteY358" fmla="*/ 672313 h 1059043"/>
                <a:gd name="connsiteX359" fmla="*/ 2630646 w 3024845"/>
                <a:gd name="connsiteY359" fmla="*/ 667989 h 1059043"/>
                <a:gd name="connsiteX360" fmla="*/ 2642806 w 3024845"/>
                <a:gd name="connsiteY360" fmla="*/ 667989 h 1059043"/>
                <a:gd name="connsiteX361" fmla="*/ 2642806 w 3024845"/>
                <a:gd name="connsiteY361" fmla="*/ 672313 h 1059043"/>
                <a:gd name="connsiteX362" fmla="*/ 2667126 w 3024845"/>
                <a:gd name="connsiteY362" fmla="*/ 672313 h 1059043"/>
                <a:gd name="connsiteX363" fmla="*/ 2667126 w 3024845"/>
                <a:gd name="connsiteY363" fmla="*/ 659342 h 1059043"/>
                <a:gd name="connsiteX364" fmla="*/ 2695500 w 3024845"/>
                <a:gd name="connsiteY364" fmla="*/ 659342 h 1059043"/>
                <a:gd name="connsiteX365" fmla="*/ 2707660 w 3024845"/>
                <a:gd name="connsiteY365" fmla="*/ 655018 h 1059043"/>
                <a:gd name="connsiteX366" fmla="*/ 2727927 w 3024845"/>
                <a:gd name="connsiteY366" fmla="*/ 659342 h 1059043"/>
                <a:gd name="connsiteX367" fmla="*/ 2727927 w 3024845"/>
                <a:gd name="connsiteY367" fmla="*/ 642048 h 1059043"/>
                <a:gd name="connsiteX368" fmla="*/ 2736034 w 3024845"/>
                <a:gd name="connsiteY368" fmla="*/ 642048 h 1059043"/>
                <a:gd name="connsiteX369" fmla="*/ 2736034 w 3024845"/>
                <a:gd name="connsiteY369" fmla="*/ 629077 h 1059043"/>
                <a:gd name="connsiteX370" fmla="*/ 2792781 w 3024845"/>
                <a:gd name="connsiteY370" fmla="*/ 629077 h 1059043"/>
                <a:gd name="connsiteX371" fmla="*/ 2792781 w 3024845"/>
                <a:gd name="connsiteY371" fmla="*/ 598812 h 1059043"/>
                <a:gd name="connsiteX372" fmla="*/ 2811021 w 3024845"/>
                <a:gd name="connsiteY372" fmla="*/ 598812 h 1059043"/>
                <a:gd name="connsiteX373" fmla="*/ 2811021 w 3024845"/>
                <a:gd name="connsiteY373" fmla="*/ 592327 h 1059043"/>
                <a:gd name="connsiteX374" fmla="*/ 2823181 w 3024845"/>
                <a:gd name="connsiteY374" fmla="*/ 592327 h 1059043"/>
                <a:gd name="connsiteX375" fmla="*/ 2823181 w 3024845"/>
                <a:gd name="connsiteY375" fmla="*/ 598812 h 1059043"/>
                <a:gd name="connsiteX376" fmla="*/ 2839395 w 3024845"/>
                <a:gd name="connsiteY376" fmla="*/ 598812 h 1059043"/>
                <a:gd name="connsiteX377" fmla="*/ 2839395 w 3024845"/>
                <a:gd name="connsiteY377" fmla="*/ 648533 h 1059043"/>
                <a:gd name="connsiteX378" fmla="*/ 2871822 w 3024845"/>
                <a:gd name="connsiteY378" fmla="*/ 648533 h 1059043"/>
                <a:gd name="connsiteX379" fmla="*/ 2871822 w 3024845"/>
                <a:gd name="connsiteY379" fmla="*/ 622592 h 1059043"/>
                <a:gd name="connsiteX380" fmla="*/ 2910329 w 3024845"/>
                <a:gd name="connsiteY380" fmla="*/ 622592 h 1059043"/>
                <a:gd name="connsiteX381" fmla="*/ 2910329 w 3024845"/>
                <a:gd name="connsiteY381" fmla="*/ 592327 h 1059043"/>
                <a:gd name="connsiteX382" fmla="*/ 2958970 w 3024845"/>
                <a:gd name="connsiteY382" fmla="*/ 592327 h 1059043"/>
                <a:gd name="connsiteX383" fmla="*/ 2958970 w 3024845"/>
                <a:gd name="connsiteY383" fmla="*/ 703483 h 1059043"/>
                <a:gd name="connsiteX384" fmla="*/ 2958970 w 3024845"/>
                <a:gd name="connsiteY384" fmla="*/ 717262 h 1059043"/>
                <a:gd name="connsiteX385" fmla="*/ 3024845 w 3024845"/>
                <a:gd name="connsiteY385" fmla="*/ 717262 h 1059043"/>
                <a:gd name="connsiteX386" fmla="*/ 3024845 w 3024845"/>
                <a:gd name="connsiteY386" fmla="*/ 1059043 h 1059043"/>
                <a:gd name="connsiteX387" fmla="*/ 2054 w 3024845"/>
                <a:gd name="connsiteY387" fmla="*/ 1056710 h 1059043"/>
                <a:gd name="connsiteX388" fmla="*/ 0 w 3024845"/>
                <a:gd name="connsiteY388" fmla="*/ 622592 h 1059043"/>
                <a:gd name="connsiteX389" fmla="*/ 20267 w 3024845"/>
                <a:gd name="connsiteY389" fmla="*/ 622592 h 1059043"/>
                <a:gd name="connsiteX390" fmla="*/ 20774 w 3024845"/>
                <a:gd name="connsiteY390" fmla="*/ 621511 h 1059043"/>
                <a:gd name="connsiteX391" fmla="*/ 24320 w 3024845"/>
                <a:gd name="connsiteY391" fmla="*/ 613945 h 1059043"/>
                <a:gd name="connsiteX392" fmla="*/ 26094 w 3024845"/>
                <a:gd name="connsiteY392" fmla="*/ 614215 h 1059043"/>
                <a:gd name="connsiteX393" fmla="*/ 38507 w 3024845"/>
                <a:gd name="connsiteY393" fmla="*/ 616106 h 1059043"/>
                <a:gd name="connsiteX394" fmla="*/ 39014 w 3024845"/>
                <a:gd name="connsiteY394" fmla="*/ 617458 h 1059043"/>
                <a:gd name="connsiteX395" fmla="*/ 42560 w 3024845"/>
                <a:gd name="connsiteY395" fmla="*/ 626915 h 1059043"/>
                <a:gd name="connsiteX396" fmla="*/ 68907 w 3024845"/>
                <a:gd name="connsiteY396" fmla="*/ 629077 h 1059043"/>
                <a:gd name="connsiteX397" fmla="*/ 68907 w 3024845"/>
                <a:gd name="connsiteY397" fmla="*/ 505856 h 1059043"/>
                <a:gd name="connsiteX398" fmla="*/ 70934 w 3024845"/>
                <a:gd name="connsiteY398" fmla="*/ 505856 h 1059043"/>
                <a:gd name="connsiteX399" fmla="*/ 85121 w 3024845"/>
                <a:gd name="connsiteY399" fmla="*/ 505856 h 1059043"/>
                <a:gd name="connsiteX400" fmla="*/ 85121 w 3024845"/>
                <a:gd name="connsiteY400" fmla="*/ 369664 h 1059043"/>
                <a:gd name="connsiteX401" fmla="*/ 86894 w 3024845"/>
                <a:gd name="connsiteY401" fmla="*/ 369664 h 1059043"/>
                <a:gd name="connsiteX402" fmla="*/ 99308 w 3024845"/>
                <a:gd name="connsiteY402" fmla="*/ 369664 h 1059043"/>
                <a:gd name="connsiteX403" fmla="*/ 99308 w 3024845"/>
                <a:gd name="connsiteY403" fmla="*/ 255090 h 1059043"/>
                <a:gd name="connsiteX404" fmla="*/ 103361 w 3024845"/>
                <a:gd name="connsiteY404" fmla="*/ 226986 h 1059043"/>
                <a:gd name="connsiteX405" fmla="*/ 105388 w 3024845"/>
                <a:gd name="connsiteY405" fmla="*/ 226986 h 1059043"/>
                <a:gd name="connsiteX406" fmla="*/ 119575 w 3024845"/>
                <a:gd name="connsiteY406"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21946 w 3024845"/>
                <a:gd name="connsiteY311" fmla="*/ 276707 h 1059043"/>
                <a:gd name="connsiteX312" fmla="*/ 2144240 w 3024845"/>
                <a:gd name="connsiteY312" fmla="*/ 214016 h 1059043"/>
                <a:gd name="connsiteX313" fmla="*/ 2146266 w 3024845"/>
                <a:gd name="connsiteY313" fmla="*/ 131868 h 1059043"/>
                <a:gd name="connsiteX314" fmla="*/ 2144240 w 3024845"/>
                <a:gd name="connsiteY314" fmla="*/ 125383 h 1059043"/>
                <a:gd name="connsiteX315" fmla="*/ 2150320 w 3024845"/>
                <a:gd name="connsiteY315" fmla="*/ 118897 h 1059043"/>
                <a:gd name="connsiteX316" fmla="*/ 2150320 w 3024845"/>
                <a:gd name="connsiteY316" fmla="*/ 60529 h 1059043"/>
                <a:gd name="connsiteX317" fmla="*/ 2152346 w 3024845"/>
                <a:gd name="connsiteY317" fmla="*/ 56206 h 1059043"/>
                <a:gd name="connsiteX318" fmla="*/ 2152346 w 3024845"/>
                <a:gd name="connsiteY318" fmla="*/ 0 h 1059043"/>
                <a:gd name="connsiteX319" fmla="*/ 2162480 w 3024845"/>
                <a:gd name="connsiteY319" fmla="*/ 118897 h 1059043"/>
                <a:gd name="connsiteX320" fmla="*/ 2168560 w 3024845"/>
                <a:gd name="connsiteY320" fmla="*/ 125383 h 1059043"/>
                <a:gd name="connsiteX321" fmla="*/ 2166533 w 3024845"/>
                <a:gd name="connsiteY321" fmla="*/ 131868 h 1059043"/>
                <a:gd name="connsiteX322" fmla="*/ 2180720 w 3024845"/>
                <a:gd name="connsiteY322" fmla="*/ 555577 h 1059043"/>
                <a:gd name="connsiteX323" fmla="*/ 2245574 w 3024845"/>
                <a:gd name="connsiteY323" fmla="*/ 555577 h 1059043"/>
                <a:gd name="connsiteX324" fmla="*/ 2245574 w 3024845"/>
                <a:gd name="connsiteY324" fmla="*/ 631239 h 1059043"/>
                <a:gd name="connsiteX325" fmla="*/ 2253681 w 3024845"/>
                <a:gd name="connsiteY325" fmla="*/ 631239 h 1059043"/>
                <a:gd name="connsiteX326" fmla="*/ 2255708 w 3024845"/>
                <a:gd name="connsiteY326" fmla="*/ 624754 h 1059043"/>
                <a:gd name="connsiteX327" fmla="*/ 2261788 w 3024845"/>
                <a:gd name="connsiteY327" fmla="*/ 624754 h 1059043"/>
                <a:gd name="connsiteX328" fmla="*/ 2263815 w 3024845"/>
                <a:gd name="connsiteY328" fmla="*/ 633401 h 1059043"/>
                <a:gd name="connsiteX329" fmla="*/ 2275975 w 3024845"/>
                <a:gd name="connsiteY329" fmla="*/ 633401 h 1059043"/>
                <a:gd name="connsiteX330" fmla="*/ 2275975 w 3024845"/>
                <a:gd name="connsiteY330" fmla="*/ 626915 h 1059043"/>
                <a:gd name="connsiteX331" fmla="*/ 2298268 w 3024845"/>
                <a:gd name="connsiteY331" fmla="*/ 626915 h 1059043"/>
                <a:gd name="connsiteX332" fmla="*/ 2298268 w 3024845"/>
                <a:gd name="connsiteY332" fmla="*/ 633401 h 1059043"/>
                <a:gd name="connsiteX333" fmla="*/ 2318535 w 3024845"/>
                <a:gd name="connsiteY333" fmla="*/ 633401 h 1059043"/>
                <a:gd name="connsiteX334" fmla="*/ 2318535 w 3024845"/>
                <a:gd name="connsiteY334" fmla="*/ 678798 h 1059043"/>
                <a:gd name="connsiteX335" fmla="*/ 2332722 w 3024845"/>
                <a:gd name="connsiteY335" fmla="*/ 678798 h 1059043"/>
                <a:gd name="connsiteX336" fmla="*/ 2332722 w 3024845"/>
                <a:gd name="connsiteY336" fmla="*/ 665827 h 1059043"/>
                <a:gd name="connsiteX337" fmla="*/ 2348936 w 3024845"/>
                <a:gd name="connsiteY337" fmla="*/ 665827 h 1059043"/>
                <a:gd name="connsiteX338" fmla="*/ 2348936 w 3024845"/>
                <a:gd name="connsiteY338" fmla="*/ 486400 h 1059043"/>
                <a:gd name="connsiteX339" fmla="*/ 2355016 w 3024845"/>
                <a:gd name="connsiteY339" fmla="*/ 479914 h 1059043"/>
                <a:gd name="connsiteX340" fmla="*/ 2427977 w 3024845"/>
                <a:gd name="connsiteY340" fmla="*/ 479914 h 1059043"/>
                <a:gd name="connsiteX341" fmla="*/ 2427977 w 3024845"/>
                <a:gd name="connsiteY341" fmla="*/ 488562 h 1059043"/>
                <a:gd name="connsiteX342" fmla="*/ 2438110 w 3024845"/>
                <a:gd name="connsiteY342" fmla="*/ 488562 h 1059043"/>
                <a:gd name="connsiteX343" fmla="*/ 2438110 w 3024845"/>
                <a:gd name="connsiteY343" fmla="*/ 603136 h 1059043"/>
                <a:gd name="connsiteX344" fmla="*/ 2460404 w 3024845"/>
                <a:gd name="connsiteY344" fmla="*/ 603136 h 1059043"/>
                <a:gd name="connsiteX345" fmla="*/ 2460404 w 3024845"/>
                <a:gd name="connsiteY345" fmla="*/ 536121 h 1059043"/>
                <a:gd name="connsiteX346" fmla="*/ 2486751 w 3024845"/>
                <a:gd name="connsiteY346" fmla="*/ 536121 h 1059043"/>
                <a:gd name="connsiteX347" fmla="*/ 2490804 w 3024845"/>
                <a:gd name="connsiteY347" fmla="*/ 531797 h 1059043"/>
                <a:gd name="connsiteX348" fmla="*/ 2498911 w 3024845"/>
                <a:gd name="connsiteY348" fmla="*/ 531797 h 1059043"/>
                <a:gd name="connsiteX349" fmla="*/ 2502964 w 3024845"/>
                <a:gd name="connsiteY349" fmla="*/ 536121 h 1059043"/>
                <a:gd name="connsiteX350" fmla="*/ 2525258 w 3024845"/>
                <a:gd name="connsiteY350" fmla="*/ 536121 h 1059043"/>
                <a:gd name="connsiteX351" fmla="*/ 2525258 w 3024845"/>
                <a:gd name="connsiteY351" fmla="*/ 419385 h 1059043"/>
                <a:gd name="connsiteX352" fmla="*/ 2582005 w 3024845"/>
                <a:gd name="connsiteY352" fmla="*/ 408576 h 1059043"/>
                <a:gd name="connsiteX353" fmla="*/ 2582005 w 3024845"/>
                <a:gd name="connsiteY353" fmla="*/ 409657 h 1059043"/>
                <a:gd name="connsiteX354" fmla="*/ 2582005 w 3024845"/>
                <a:gd name="connsiteY354" fmla="*/ 417223 h 1059043"/>
                <a:gd name="connsiteX355" fmla="*/ 2608352 w 3024845"/>
                <a:gd name="connsiteY355" fmla="*/ 417223 h 1059043"/>
                <a:gd name="connsiteX356" fmla="*/ 2608352 w 3024845"/>
                <a:gd name="connsiteY356" fmla="*/ 672313 h 1059043"/>
                <a:gd name="connsiteX357" fmla="*/ 2630646 w 3024845"/>
                <a:gd name="connsiteY357" fmla="*/ 672313 h 1059043"/>
                <a:gd name="connsiteX358" fmla="*/ 2630646 w 3024845"/>
                <a:gd name="connsiteY358" fmla="*/ 667989 h 1059043"/>
                <a:gd name="connsiteX359" fmla="*/ 2642806 w 3024845"/>
                <a:gd name="connsiteY359" fmla="*/ 667989 h 1059043"/>
                <a:gd name="connsiteX360" fmla="*/ 2642806 w 3024845"/>
                <a:gd name="connsiteY360" fmla="*/ 672313 h 1059043"/>
                <a:gd name="connsiteX361" fmla="*/ 2667126 w 3024845"/>
                <a:gd name="connsiteY361" fmla="*/ 672313 h 1059043"/>
                <a:gd name="connsiteX362" fmla="*/ 2667126 w 3024845"/>
                <a:gd name="connsiteY362" fmla="*/ 659342 h 1059043"/>
                <a:gd name="connsiteX363" fmla="*/ 2695500 w 3024845"/>
                <a:gd name="connsiteY363" fmla="*/ 659342 h 1059043"/>
                <a:gd name="connsiteX364" fmla="*/ 2707660 w 3024845"/>
                <a:gd name="connsiteY364" fmla="*/ 655018 h 1059043"/>
                <a:gd name="connsiteX365" fmla="*/ 2727927 w 3024845"/>
                <a:gd name="connsiteY365" fmla="*/ 659342 h 1059043"/>
                <a:gd name="connsiteX366" fmla="*/ 2727927 w 3024845"/>
                <a:gd name="connsiteY366" fmla="*/ 642048 h 1059043"/>
                <a:gd name="connsiteX367" fmla="*/ 2736034 w 3024845"/>
                <a:gd name="connsiteY367" fmla="*/ 642048 h 1059043"/>
                <a:gd name="connsiteX368" fmla="*/ 2736034 w 3024845"/>
                <a:gd name="connsiteY368" fmla="*/ 629077 h 1059043"/>
                <a:gd name="connsiteX369" fmla="*/ 2792781 w 3024845"/>
                <a:gd name="connsiteY369" fmla="*/ 629077 h 1059043"/>
                <a:gd name="connsiteX370" fmla="*/ 2792781 w 3024845"/>
                <a:gd name="connsiteY370" fmla="*/ 598812 h 1059043"/>
                <a:gd name="connsiteX371" fmla="*/ 2811021 w 3024845"/>
                <a:gd name="connsiteY371" fmla="*/ 598812 h 1059043"/>
                <a:gd name="connsiteX372" fmla="*/ 2811021 w 3024845"/>
                <a:gd name="connsiteY372" fmla="*/ 592327 h 1059043"/>
                <a:gd name="connsiteX373" fmla="*/ 2823181 w 3024845"/>
                <a:gd name="connsiteY373" fmla="*/ 592327 h 1059043"/>
                <a:gd name="connsiteX374" fmla="*/ 2823181 w 3024845"/>
                <a:gd name="connsiteY374" fmla="*/ 598812 h 1059043"/>
                <a:gd name="connsiteX375" fmla="*/ 2839395 w 3024845"/>
                <a:gd name="connsiteY375" fmla="*/ 598812 h 1059043"/>
                <a:gd name="connsiteX376" fmla="*/ 2839395 w 3024845"/>
                <a:gd name="connsiteY376" fmla="*/ 648533 h 1059043"/>
                <a:gd name="connsiteX377" fmla="*/ 2871822 w 3024845"/>
                <a:gd name="connsiteY377" fmla="*/ 648533 h 1059043"/>
                <a:gd name="connsiteX378" fmla="*/ 2871822 w 3024845"/>
                <a:gd name="connsiteY378" fmla="*/ 622592 h 1059043"/>
                <a:gd name="connsiteX379" fmla="*/ 2910329 w 3024845"/>
                <a:gd name="connsiteY379" fmla="*/ 622592 h 1059043"/>
                <a:gd name="connsiteX380" fmla="*/ 2910329 w 3024845"/>
                <a:gd name="connsiteY380" fmla="*/ 592327 h 1059043"/>
                <a:gd name="connsiteX381" fmla="*/ 2958970 w 3024845"/>
                <a:gd name="connsiteY381" fmla="*/ 592327 h 1059043"/>
                <a:gd name="connsiteX382" fmla="*/ 2958970 w 3024845"/>
                <a:gd name="connsiteY382" fmla="*/ 703483 h 1059043"/>
                <a:gd name="connsiteX383" fmla="*/ 2958970 w 3024845"/>
                <a:gd name="connsiteY383" fmla="*/ 717262 h 1059043"/>
                <a:gd name="connsiteX384" fmla="*/ 3024845 w 3024845"/>
                <a:gd name="connsiteY384" fmla="*/ 717262 h 1059043"/>
                <a:gd name="connsiteX385" fmla="*/ 3024845 w 3024845"/>
                <a:gd name="connsiteY385" fmla="*/ 1059043 h 1059043"/>
                <a:gd name="connsiteX386" fmla="*/ 2054 w 3024845"/>
                <a:gd name="connsiteY386" fmla="*/ 1056710 h 1059043"/>
                <a:gd name="connsiteX387" fmla="*/ 0 w 3024845"/>
                <a:gd name="connsiteY387" fmla="*/ 622592 h 1059043"/>
                <a:gd name="connsiteX388" fmla="*/ 20267 w 3024845"/>
                <a:gd name="connsiteY388" fmla="*/ 622592 h 1059043"/>
                <a:gd name="connsiteX389" fmla="*/ 20774 w 3024845"/>
                <a:gd name="connsiteY389" fmla="*/ 621511 h 1059043"/>
                <a:gd name="connsiteX390" fmla="*/ 24320 w 3024845"/>
                <a:gd name="connsiteY390" fmla="*/ 613945 h 1059043"/>
                <a:gd name="connsiteX391" fmla="*/ 26094 w 3024845"/>
                <a:gd name="connsiteY391" fmla="*/ 614215 h 1059043"/>
                <a:gd name="connsiteX392" fmla="*/ 38507 w 3024845"/>
                <a:gd name="connsiteY392" fmla="*/ 616106 h 1059043"/>
                <a:gd name="connsiteX393" fmla="*/ 39014 w 3024845"/>
                <a:gd name="connsiteY393" fmla="*/ 617458 h 1059043"/>
                <a:gd name="connsiteX394" fmla="*/ 42560 w 3024845"/>
                <a:gd name="connsiteY394" fmla="*/ 626915 h 1059043"/>
                <a:gd name="connsiteX395" fmla="*/ 68907 w 3024845"/>
                <a:gd name="connsiteY395" fmla="*/ 629077 h 1059043"/>
                <a:gd name="connsiteX396" fmla="*/ 68907 w 3024845"/>
                <a:gd name="connsiteY396" fmla="*/ 505856 h 1059043"/>
                <a:gd name="connsiteX397" fmla="*/ 70934 w 3024845"/>
                <a:gd name="connsiteY397" fmla="*/ 505856 h 1059043"/>
                <a:gd name="connsiteX398" fmla="*/ 85121 w 3024845"/>
                <a:gd name="connsiteY398" fmla="*/ 505856 h 1059043"/>
                <a:gd name="connsiteX399" fmla="*/ 85121 w 3024845"/>
                <a:gd name="connsiteY399" fmla="*/ 369664 h 1059043"/>
                <a:gd name="connsiteX400" fmla="*/ 86894 w 3024845"/>
                <a:gd name="connsiteY400" fmla="*/ 369664 h 1059043"/>
                <a:gd name="connsiteX401" fmla="*/ 99308 w 3024845"/>
                <a:gd name="connsiteY401" fmla="*/ 369664 h 1059043"/>
                <a:gd name="connsiteX402" fmla="*/ 99308 w 3024845"/>
                <a:gd name="connsiteY402" fmla="*/ 255090 h 1059043"/>
                <a:gd name="connsiteX403" fmla="*/ 103361 w 3024845"/>
                <a:gd name="connsiteY403" fmla="*/ 226986 h 1059043"/>
                <a:gd name="connsiteX404" fmla="*/ 105388 w 3024845"/>
                <a:gd name="connsiteY404" fmla="*/ 226986 h 1059043"/>
                <a:gd name="connsiteX405" fmla="*/ 119575 w 3024845"/>
                <a:gd name="connsiteY405"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28026 w 3024845"/>
                <a:gd name="connsiteY310" fmla="*/ 281031 h 1059043"/>
                <a:gd name="connsiteX311" fmla="*/ 2144240 w 3024845"/>
                <a:gd name="connsiteY311" fmla="*/ 214016 h 1059043"/>
                <a:gd name="connsiteX312" fmla="*/ 2146266 w 3024845"/>
                <a:gd name="connsiteY312" fmla="*/ 131868 h 1059043"/>
                <a:gd name="connsiteX313" fmla="*/ 2144240 w 3024845"/>
                <a:gd name="connsiteY313" fmla="*/ 125383 h 1059043"/>
                <a:gd name="connsiteX314" fmla="*/ 2150320 w 3024845"/>
                <a:gd name="connsiteY314" fmla="*/ 118897 h 1059043"/>
                <a:gd name="connsiteX315" fmla="*/ 2150320 w 3024845"/>
                <a:gd name="connsiteY315" fmla="*/ 60529 h 1059043"/>
                <a:gd name="connsiteX316" fmla="*/ 2152346 w 3024845"/>
                <a:gd name="connsiteY316" fmla="*/ 56206 h 1059043"/>
                <a:gd name="connsiteX317" fmla="*/ 2152346 w 3024845"/>
                <a:gd name="connsiteY317" fmla="*/ 0 h 1059043"/>
                <a:gd name="connsiteX318" fmla="*/ 2162480 w 3024845"/>
                <a:gd name="connsiteY318" fmla="*/ 118897 h 1059043"/>
                <a:gd name="connsiteX319" fmla="*/ 2168560 w 3024845"/>
                <a:gd name="connsiteY319" fmla="*/ 125383 h 1059043"/>
                <a:gd name="connsiteX320" fmla="*/ 2166533 w 3024845"/>
                <a:gd name="connsiteY320" fmla="*/ 131868 h 1059043"/>
                <a:gd name="connsiteX321" fmla="*/ 2180720 w 3024845"/>
                <a:gd name="connsiteY321" fmla="*/ 555577 h 1059043"/>
                <a:gd name="connsiteX322" fmla="*/ 2245574 w 3024845"/>
                <a:gd name="connsiteY322" fmla="*/ 555577 h 1059043"/>
                <a:gd name="connsiteX323" fmla="*/ 2245574 w 3024845"/>
                <a:gd name="connsiteY323" fmla="*/ 631239 h 1059043"/>
                <a:gd name="connsiteX324" fmla="*/ 2253681 w 3024845"/>
                <a:gd name="connsiteY324" fmla="*/ 631239 h 1059043"/>
                <a:gd name="connsiteX325" fmla="*/ 2255708 w 3024845"/>
                <a:gd name="connsiteY325" fmla="*/ 624754 h 1059043"/>
                <a:gd name="connsiteX326" fmla="*/ 2261788 w 3024845"/>
                <a:gd name="connsiteY326" fmla="*/ 624754 h 1059043"/>
                <a:gd name="connsiteX327" fmla="*/ 2263815 w 3024845"/>
                <a:gd name="connsiteY327" fmla="*/ 633401 h 1059043"/>
                <a:gd name="connsiteX328" fmla="*/ 2275975 w 3024845"/>
                <a:gd name="connsiteY328" fmla="*/ 633401 h 1059043"/>
                <a:gd name="connsiteX329" fmla="*/ 2275975 w 3024845"/>
                <a:gd name="connsiteY329" fmla="*/ 626915 h 1059043"/>
                <a:gd name="connsiteX330" fmla="*/ 2298268 w 3024845"/>
                <a:gd name="connsiteY330" fmla="*/ 626915 h 1059043"/>
                <a:gd name="connsiteX331" fmla="*/ 2298268 w 3024845"/>
                <a:gd name="connsiteY331" fmla="*/ 633401 h 1059043"/>
                <a:gd name="connsiteX332" fmla="*/ 2318535 w 3024845"/>
                <a:gd name="connsiteY332" fmla="*/ 633401 h 1059043"/>
                <a:gd name="connsiteX333" fmla="*/ 2318535 w 3024845"/>
                <a:gd name="connsiteY333" fmla="*/ 678798 h 1059043"/>
                <a:gd name="connsiteX334" fmla="*/ 2332722 w 3024845"/>
                <a:gd name="connsiteY334" fmla="*/ 678798 h 1059043"/>
                <a:gd name="connsiteX335" fmla="*/ 2332722 w 3024845"/>
                <a:gd name="connsiteY335" fmla="*/ 665827 h 1059043"/>
                <a:gd name="connsiteX336" fmla="*/ 2348936 w 3024845"/>
                <a:gd name="connsiteY336" fmla="*/ 665827 h 1059043"/>
                <a:gd name="connsiteX337" fmla="*/ 2348936 w 3024845"/>
                <a:gd name="connsiteY337" fmla="*/ 486400 h 1059043"/>
                <a:gd name="connsiteX338" fmla="*/ 2355016 w 3024845"/>
                <a:gd name="connsiteY338" fmla="*/ 479914 h 1059043"/>
                <a:gd name="connsiteX339" fmla="*/ 2427977 w 3024845"/>
                <a:gd name="connsiteY339" fmla="*/ 479914 h 1059043"/>
                <a:gd name="connsiteX340" fmla="*/ 2427977 w 3024845"/>
                <a:gd name="connsiteY340" fmla="*/ 488562 h 1059043"/>
                <a:gd name="connsiteX341" fmla="*/ 2438110 w 3024845"/>
                <a:gd name="connsiteY341" fmla="*/ 488562 h 1059043"/>
                <a:gd name="connsiteX342" fmla="*/ 2438110 w 3024845"/>
                <a:gd name="connsiteY342" fmla="*/ 603136 h 1059043"/>
                <a:gd name="connsiteX343" fmla="*/ 2460404 w 3024845"/>
                <a:gd name="connsiteY343" fmla="*/ 603136 h 1059043"/>
                <a:gd name="connsiteX344" fmla="*/ 2460404 w 3024845"/>
                <a:gd name="connsiteY344" fmla="*/ 536121 h 1059043"/>
                <a:gd name="connsiteX345" fmla="*/ 2486751 w 3024845"/>
                <a:gd name="connsiteY345" fmla="*/ 536121 h 1059043"/>
                <a:gd name="connsiteX346" fmla="*/ 2490804 w 3024845"/>
                <a:gd name="connsiteY346" fmla="*/ 531797 h 1059043"/>
                <a:gd name="connsiteX347" fmla="*/ 2498911 w 3024845"/>
                <a:gd name="connsiteY347" fmla="*/ 531797 h 1059043"/>
                <a:gd name="connsiteX348" fmla="*/ 2502964 w 3024845"/>
                <a:gd name="connsiteY348" fmla="*/ 536121 h 1059043"/>
                <a:gd name="connsiteX349" fmla="*/ 2525258 w 3024845"/>
                <a:gd name="connsiteY349" fmla="*/ 536121 h 1059043"/>
                <a:gd name="connsiteX350" fmla="*/ 2525258 w 3024845"/>
                <a:gd name="connsiteY350" fmla="*/ 419385 h 1059043"/>
                <a:gd name="connsiteX351" fmla="*/ 2582005 w 3024845"/>
                <a:gd name="connsiteY351" fmla="*/ 408576 h 1059043"/>
                <a:gd name="connsiteX352" fmla="*/ 2582005 w 3024845"/>
                <a:gd name="connsiteY352" fmla="*/ 409657 h 1059043"/>
                <a:gd name="connsiteX353" fmla="*/ 2582005 w 3024845"/>
                <a:gd name="connsiteY353" fmla="*/ 417223 h 1059043"/>
                <a:gd name="connsiteX354" fmla="*/ 2608352 w 3024845"/>
                <a:gd name="connsiteY354" fmla="*/ 417223 h 1059043"/>
                <a:gd name="connsiteX355" fmla="*/ 2608352 w 3024845"/>
                <a:gd name="connsiteY355" fmla="*/ 672313 h 1059043"/>
                <a:gd name="connsiteX356" fmla="*/ 2630646 w 3024845"/>
                <a:gd name="connsiteY356" fmla="*/ 672313 h 1059043"/>
                <a:gd name="connsiteX357" fmla="*/ 2630646 w 3024845"/>
                <a:gd name="connsiteY357" fmla="*/ 667989 h 1059043"/>
                <a:gd name="connsiteX358" fmla="*/ 2642806 w 3024845"/>
                <a:gd name="connsiteY358" fmla="*/ 667989 h 1059043"/>
                <a:gd name="connsiteX359" fmla="*/ 2642806 w 3024845"/>
                <a:gd name="connsiteY359" fmla="*/ 672313 h 1059043"/>
                <a:gd name="connsiteX360" fmla="*/ 2667126 w 3024845"/>
                <a:gd name="connsiteY360" fmla="*/ 672313 h 1059043"/>
                <a:gd name="connsiteX361" fmla="*/ 2667126 w 3024845"/>
                <a:gd name="connsiteY361" fmla="*/ 659342 h 1059043"/>
                <a:gd name="connsiteX362" fmla="*/ 2695500 w 3024845"/>
                <a:gd name="connsiteY362" fmla="*/ 659342 h 1059043"/>
                <a:gd name="connsiteX363" fmla="*/ 2707660 w 3024845"/>
                <a:gd name="connsiteY363" fmla="*/ 655018 h 1059043"/>
                <a:gd name="connsiteX364" fmla="*/ 2727927 w 3024845"/>
                <a:gd name="connsiteY364" fmla="*/ 659342 h 1059043"/>
                <a:gd name="connsiteX365" fmla="*/ 2727927 w 3024845"/>
                <a:gd name="connsiteY365" fmla="*/ 642048 h 1059043"/>
                <a:gd name="connsiteX366" fmla="*/ 2736034 w 3024845"/>
                <a:gd name="connsiteY366" fmla="*/ 642048 h 1059043"/>
                <a:gd name="connsiteX367" fmla="*/ 2736034 w 3024845"/>
                <a:gd name="connsiteY367" fmla="*/ 629077 h 1059043"/>
                <a:gd name="connsiteX368" fmla="*/ 2792781 w 3024845"/>
                <a:gd name="connsiteY368" fmla="*/ 629077 h 1059043"/>
                <a:gd name="connsiteX369" fmla="*/ 2792781 w 3024845"/>
                <a:gd name="connsiteY369" fmla="*/ 598812 h 1059043"/>
                <a:gd name="connsiteX370" fmla="*/ 2811021 w 3024845"/>
                <a:gd name="connsiteY370" fmla="*/ 598812 h 1059043"/>
                <a:gd name="connsiteX371" fmla="*/ 2811021 w 3024845"/>
                <a:gd name="connsiteY371" fmla="*/ 592327 h 1059043"/>
                <a:gd name="connsiteX372" fmla="*/ 2823181 w 3024845"/>
                <a:gd name="connsiteY372" fmla="*/ 592327 h 1059043"/>
                <a:gd name="connsiteX373" fmla="*/ 2823181 w 3024845"/>
                <a:gd name="connsiteY373" fmla="*/ 598812 h 1059043"/>
                <a:gd name="connsiteX374" fmla="*/ 2839395 w 3024845"/>
                <a:gd name="connsiteY374" fmla="*/ 598812 h 1059043"/>
                <a:gd name="connsiteX375" fmla="*/ 2839395 w 3024845"/>
                <a:gd name="connsiteY375" fmla="*/ 648533 h 1059043"/>
                <a:gd name="connsiteX376" fmla="*/ 2871822 w 3024845"/>
                <a:gd name="connsiteY376" fmla="*/ 648533 h 1059043"/>
                <a:gd name="connsiteX377" fmla="*/ 2871822 w 3024845"/>
                <a:gd name="connsiteY377" fmla="*/ 622592 h 1059043"/>
                <a:gd name="connsiteX378" fmla="*/ 2910329 w 3024845"/>
                <a:gd name="connsiteY378" fmla="*/ 622592 h 1059043"/>
                <a:gd name="connsiteX379" fmla="*/ 2910329 w 3024845"/>
                <a:gd name="connsiteY379" fmla="*/ 592327 h 1059043"/>
                <a:gd name="connsiteX380" fmla="*/ 2958970 w 3024845"/>
                <a:gd name="connsiteY380" fmla="*/ 592327 h 1059043"/>
                <a:gd name="connsiteX381" fmla="*/ 2958970 w 3024845"/>
                <a:gd name="connsiteY381" fmla="*/ 703483 h 1059043"/>
                <a:gd name="connsiteX382" fmla="*/ 2958970 w 3024845"/>
                <a:gd name="connsiteY382" fmla="*/ 717262 h 1059043"/>
                <a:gd name="connsiteX383" fmla="*/ 3024845 w 3024845"/>
                <a:gd name="connsiteY383" fmla="*/ 717262 h 1059043"/>
                <a:gd name="connsiteX384" fmla="*/ 3024845 w 3024845"/>
                <a:gd name="connsiteY384" fmla="*/ 1059043 h 1059043"/>
                <a:gd name="connsiteX385" fmla="*/ 2054 w 3024845"/>
                <a:gd name="connsiteY385" fmla="*/ 1056710 h 1059043"/>
                <a:gd name="connsiteX386" fmla="*/ 0 w 3024845"/>
                <a:gd name="connsiteY386" fmla="*/ 622592 h 1059043"/>
                <a:gd name="connsiteX387" fmla="*/ 20267 w 3024845"/>
                <a:gd name="connsiteY387" fmla="*/ 622592 h 1059043"/>
                <a:gd name="connsiteX388" fmla="*/ 20774 w 3024845"/>
                <a:gd name="connsiteY388" fmla="*/ 621511 h 1059043"/>
                <a:gd name="connsiteX389" fmla="*/ 24320 w 3024845"/>
                <a:gd name="connsiteY389" fmla="*/ 613945 h 1059043"/>
                <a:gd name="connsiteX390" fmla="*/ 26094 w 3024845"/>
                <a:gd name="connsiteY390" fmla="*/ 614215 h 1059043"/>
                <a:gd name="connsiteX391" fmla="*/ 38507 w 3024845"/>
                <a:gd name="connsiteY391" fmla="*/ 616106 h 1059043"/>
                <a:gd name="connsiteX392" fmla="*/ 39014 w 3024845"/>
                <a:gd name="connsiteY392" fmla="*/ 617458 h 1059043"/>
                <a:gd name="connsiteX393" fmla="*/ 42560 w 3024845"/>
                <a:gd name="connsiteY393" fmla="*/ 626915 h 1059043"/>
                <a:gd name="connsiteX394" fmla="*/ 68907 w 3024845"/>
                <a:gd name="connsiteY394" fmla="*/ 629077 h 1059043"/>
                <a:gd name="connsiteX395" fmla="*/ 68907 w 3024845"/>
                <a:gd name="connsiteY395" fmla="*/ 505856 h 1059043"/>
                <a:gd name="connsiteX396" fmla="*/ 70934 w 3024845"/>
                <a:gd name="connsiteY396" fmla="*/ 505856 h 1059043"/>
                <a:gd name="connsiteX397" fmla="*/ 85121 w 3024845"/>
                <a:gd name="connsiteY397" fmla="*/ 505856 h 1059043"/>
                <a:gd name="connsiteX398" fmla="*/ 85121 w 3024845"/>
                <a:gd name="connsiteY398" fmla="*/ 369664 h 1059043"/>
                <a:gd name="connsiteX399" fmla="*/ 86894 w 3024845"/>
                <a:gd name="connsiteY399" fmla="*/ 369664 h 1059043"/>
                <a:gd name="connsiteX400" fmla="*/ 99308 w 3024845"/>
                <a:gd name="connsiteY400" fmla="*/ 369664 h 1059043"/>
                <a:gd name="connsiteX401" fmla="*/ 99308 w 3024845"/>
                <a:gd name="connsiteY401" fmla="*/ 255090 h 1059043"/>
                <a:gd name="connsiteX402" fmla="*/ 103361 w 3024845"/>
                <a:gd name="connsiteY402" fmla="*/ 226986 h 1059043"/>
                <a:gd name="connsiteX403" fmla="*/ 105388 w 3024845"/>
                <a:gd name="connsiteY403" fmla="*/ 226986 h 1059043"/>
                <a:gd name="connsiteX404" fmla="*/ 119575 w 3024845"/>
                <a:gd name="connsiteY404"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4240 w 3024845"/>
                <a:gd name="connsiteY310" fmla="*/ 214016 h 1059043"/>
                <a:gd name="connsiteX311" fmla="*/ 2146266 w 3024845"/>
                <a:gd name="connsiteY311" fmla="*/ 131868 h 1059043"/>
                <a:gd name="connsiteX312" fmla="*/ 2144240 w 3024845"/>
                <a:gd name="connsiteY312" fmla="*/ 125383 h 1059043"/>
                <a:gd name="connsiteX313" fmla="*/ 2150320 w 3024845"/>
                <a:gd name="connsiteY313" fmla="*/ 118897 h 1059043"/>
                <a:gd name="connsiteX314" fmla="*/ 2150320 w 3024845"/>
                <a:gd name="connsiteY314" fmla="*/ 60529 h 1059043"/>
                <a:gd name="connsiteX315" fmla="*/ 2152346 w 3024845"/>
                <a:gd name="connsiteY315" fmla="*/ 56206 h 1059043"/>
                <a:gd name="connsiteX316" fmla="*/ 2152346 w 3024845"/>
                <a:gd name="connsiteY316" fmla="*/ 0 h 1059043"/>
                <a:gd name="connsiteX317" fmla="*/ 2162480 w 3024845"/>
                <a:gd name="connsiteY317" fmla="*/ 118897 h 1059043"/>
                <a:gd name="connsiteX318" fmla="*/ 2168560 w 3024845"/>
                <a:gd name="connsiteY318" fmla="*/ 125383 h 1059043"/>
                <a:gd name="connsiteX319" fmla="*/ 2166533 w 3024845"/>
                <a:gd name="connsiteY319" fmla="*/ 131868 h 1059043"/>
                <a:gd name="connsiteX320" fmla="*/ 2180720 w 3024845"/>
                <a:gd name="connsiteY320" fmla="*/ 555577 h 1059043"/>
                <a:gd name="connsiteX321" fmla="*/ 2245574 w 3024845"/>
                <a:gd name="connsiteY321" fmla="*/ 555577 h 1059043"/>
                <a:gd name="connsiteX322" fmla="*/ 2245574 w 3024845"/>
                <a:gd name="connsiteY322" fmla="*/ 631239 h 1059043"/>
                <a:gd name="connsiteX323" fmla="*/ 2253681 w 3024845"/>
                <a:gd name="connsiteY323" fmla="*/ 631239 h 1059043"/>
                <a:gd name="connsiteX324" fmla="*/ 2255708 w 3024845"/>
                <a:gd name="connsiteY324" fmla="*/ 624754 h 1059043"/>
                <a:gd name="connsiteX325" fmla="*/ 2261788 w 3024845"/>
                <a:gd name="connsiteY325" fmla="*/ 624754 h 1059043"/>
                <a:gd name="connsiteX326" fmla="*/ 2263815 w 3024845"/>
                <a:gd name="connsiteY326" fmla="*/ 633401 h 1059043"/>
                <a:gd name="connsiteX327" fmla="*/ 2275975 w 3024845"/>
                <a:gd name="connsiteY327" fmla="*/ 633401 h 1059043"/>
                <a:gd name="connsiteX328" fmla="*/ 2275975 w 3024845"/>
                <a:gd name="connsiteY328" fmla="*/ 626915 h 1059043"/>
                <a:gd name="connsiteX329" fmla="*/ 2298268 w 3024845"/>
                <a:gd name="connsiteY329" fmla="*/ 626915 h 1059043"/>
                <a:gd name="connsiteX330" fmla="*/ 2298268 w 3024845"/>
                <a:gd name="connsiteY330" fmla="*/ 633401 h 1059043"/>
                <a:gd name="connsiteX331" fmla="*/ 2318535 w 3024845"/>
                <a:gd name="connsiteY331" fmla="*/ 633401 h 1059043"/>
                <a:gd name="connsiteX332" fmla="*/ 2318535 w 3024845"/>
                <a:gd name="connsiteY332" fmla="*/ 678798 h 1059043"/>
                <a:gd name="connsiteX333" fmla="*/ 2332722 w 3024845"/>
                <a:gd name="connsiteY333" fmla="*/ 678798 h 1059043"/>
                <a:gd name="connsiteX334" fmla="*/ 2332722 w 3024845"/>
                <a:gd name="connsiteY334" fmla="*/ 665827 h 1059043"/>
                <a:gd name="connsiteX335" fmla="*/ 2348936 w 3024845"/>
                <a:gd name="connsiteY335" fmla="*/ 665827 h 1059043"/>
                <a:gd name="connsiteX336" fmla="*/ 2348936 w 3024845"/>
                <a:gd name="connsiteY336" fmla="*/ 486400 h 1059043"/>
                <a:gd name="connsiteX337" fmla="*/ 2355016 w 3024845"/>
                <a:gd name="connsiteY337" fmla="*/ 479914 h 1059043"/>
                <a:gd name="connsiteX338" fmla="*/ 2427977 w 3024845"/>
                <a:gd name="connsiteY338" fmla="*/ 479914 h 1059043"/>
                <a:gd name="connsiteX339" fmla="*/ 2427977 w 3024845"/>
                <a:gd name="connsiteY339" fmla="*/ 488562 h 1059043"/>
                <a:gd name="connsiteX340" fmla="*/ 2438110 w 3024845"/>
                <a:gd name="connsiteY340" fmla="*/ 488562 h 1059043"/>
                <a:gd name="connsiteX341" fmla="*/ 2438110 w 3024845"/>
                <a:gd name="connsiteY341" fmla="*/ 603136 h 1059043"/>
                <a:gd name="connsiteX342" fmla="*/ 2460404 w 3024845"/>
                <a:gd name="connsiteY342" fmla="*/ 603136 h 1059043"/>
                <a:gd name="connsiteX343" fmla="*/ 2460404 w 3024845"/>
                <a:gd name="connsiteY343" fmla="*/ 536121 h 1059043"/>
                <a:gd name="connsiteX344" fmla="*/ 2486751 w 3024845"/>
                <a:gd name="connsiteY344" fmla="*/ 536121 h 1059043"/>
                <a:gd name="connsiteX345" fmla="*/ 2490804 w 3024845"/>
                <a:gd name="connsiteY345" fmla="*/ 531797 h 1059043"/>
                <a:gd name="connsiteX346" fmla="*/ 2498911 w 3024845"/>
                <a:gd name="connsiteY346" fmla="*/ 531797 h 1059043"/>
                <a:gd name="connsiteX347" fmla="*/ 2502964 w 3024845"/>
                <a:gd name="connsiteY347" fmla="*/ 536121 h 1059043"/>
                <a:gd name="connsiteX348" fmla="*/ 2525258 w 3024845"/>
                <a:gd name="connsiteY348" fmla="*/ 536121 h 1059043"/>
                <a:gd name="connsiteX349" fmla="*/ 2525258 w 3024845"/>
                <a:gd name="connsiteY349" fmla="*/ 419385 h 1059043"/>
                <a:gd name="connsiteX350" fmla="*/ 2582005 w 3024845"/>
                <a:gd name="connsiteY350" fmla="*/ 408576 h 1059043"/>
                <a:gd name="connsiteX351" fmla="*/ 2582005 w 3024845"/>
                <a:gd name="connsiteY351" fmla="*/ 409657 h 1059043"/>
                <a:gd name="connsiteX352" fmla="*/ 2582005 w 3024845"/>
                <a:gd name="connsiteY352" fmla="*/ 417223 h 1059043"/>
                <a:gd name="connsiteX353" fmla="*/ 2608352 w 3024845"/>
                <a:gd name="connsiteY353" fmla="*/ 417223 h 1059043"/>
                <a:gd name="connsiteX354" fmla="*/ 2608352 w 3024845"/>
                <a:gd name="connsiteY354" fmla="*/ 672313 h 1059043"/>
                <a:gd name="connsiteX355" fmla="*/ 2630646 w 3024845"/>
                <a:gd name="connsiteY355" fmla="*/ 672313 h 1059043"/>
                <a:gd name="connsiteX356" fmla="*/ 2630646 w 3024845"/>
                <a:gd name="connsiteY356" fmla="*/ 667989 h 1059043"/>
                <a:gd name="connsiteX357" fmla="*/ 2642806 w 3024845"/>
                <a:gd name="connsiteY357" fmla="*/ 667989 h 1059043"/>
                <a:gd name="connsiteX358" fmla="*/ 2642806 w 3024845"/>
                <a:gd name="connsiteY358" fmla="*/ 672313 h 1059043"/>
                <a:gd name="connsiteX359" fmla="*/ 2667126 w 3024845"/>
                <a:gd name="connsiteY359" fmla="*/ 672313 h 1059043"/>
                <a:gd name="connsiteX360" fmla="*/ 2667126 w 3024845"/>
                <a:gd name="connsiteY360" fmla="*/ 659342 h 1059043"/>
                <a:gd name="connsiteX361" fmla="*/ 2695500 w 3024845"/>
                <a:gd name="connsiteY361" fmla="*/ 659342 h 1059043"/>
                <a:gd name="connsiteX362" fmla="*/ 2707660 w 3024845"/>
                <a:gd name="connsiteY362" fmla="*/ 655018 h 1059043"/>
                <a:gd name="connsiteX363" fmla="*/ 2727927 w 3024845"/>
                <a:gd name="connsiteY363" fmla="*/ 659342 h 1059043"/>
                <a:gd name="connsiteX364" fmla="*/ 2727927 w 3024845"/>
                <a:gd name="connsiteY364" fmla="*/ 642048 h 1059043"/>
                <a:gd name="connsiteX365" fmla="*/ 2736034 w 3024845"/>
                <a:gd name="connsiteY365" fmla="*/ 642048 h 1059043"/>
                <a:gd name="connsiteX366" fmla="*/ 2736034 w 3024845"/>
                <a:gd name="connsiteY366" fmla="*/ 629077 h 1059043"/>
                <a:gd name="connsiteX367" fmla="*/ 2792781 w 3024845"/>
                <a:gd name="connsiteY367" fmla="*/ 629077 h 1059043"/>
                <a:gd name="connsiteX368" fmla="*/ 2792781 w 3024845"/>
                <a:gd name="connsiteY368" fmla="*/ 598812 h 1059043"/>
                <a:gd name="connsiteX369" fmla="*/ 2811021 w 3024845"/>
                <a:gd name="connsiteY369" fmla="*/ 598812 h 1059043"/>
                <a:gd name="connsiteX370" fmla="*/ 2811021 w 3024845"/>
                <a:gd name="connsiteY370" fmla="*/ 592327 h 1059043"/>
                <a:gd name="connsiteX371" fmla="*/ 2823181 w 3024845"/>
                <a:gd name="connsiteY371" fmla="*/ 592327 h 1059043"/>
                <a:gd name="connsiteX372" fmla="*/ 2823181 w 3024845"/>
                <a:gd name="connsiteY372" fmla="*/ 598812 h 1059043"/>
                <a:gd name="connsiteX373" fmla="*/ 2839395 w 3024845"/>
                <a:gd name="connsiteY373" fmla="*/ 598812 h 1059043"/>
                <a:gd name="connsiteX374" fmla="*/ 2839395 w 3024845"/>
                <a:gd name="connsiteY374" fmla="*/ 648533 h 1059043"/>
                <a:gd name="connsiteX375" fmla="*/ 2871822 w 3024845"/>
                <a:gd name="connsiteY375" fmla="*/ 648533 h 1059043"/>
                <a:gd name="connsiteX376" fmla="*/ 2871822 w 3024845"/>
                <a:gd name="connsiteY376" fmla="*/ 622592 h 1059043"/>
                <a:gd name="connsiteX377" fmla="*/ 2910329 w 3024845"/>
                <a:gd name="connsiteY377" fmla="*/ 622592 h 1059043"/>
                <a:gd name="connsiteX378" fmla="*/ 2910329 w 3024845"/>
                <a:gd name="connsiteY378" fmla="*/ 592327 h 1059043"/>
                <a:gd name="connsiteX379" fmla="*/ 2958970 w 3024845"/>
                <a:gd name="connsiteY379" fmla="*/ 592327 h 1059043"/>
                <a:gd name="connsiteX380" fmla="*/ 2958970 w 3024845"/>
                <a:gd name="connsiteY380" fmla="*/ 703483 h 1059043"/>
                <a:gd name="connsiteX381" fmla="*/ 2958970 w 3024845"/>
                <a:gd name="connsiteY381" fmla="*/ 717262 h 1059043"/>
                <a:gd name="connsiteX382" fmla="*/ 3024845 w 3024845"/>
                <a:gd name="connsiteY382" fmla="*/ 717262 h 1059043"/>
                <a:gd name="connsiteX383" fmla="*/ 3024845 w 3024845"/>
                <a:gd name="connsiteY383" fmla="*/ 1059043 h 1059043"/>
                <a:gd name="connsiteX384" fmla="*/ 2054 w 3024845"/>
                <a:gd name="connsiteY384" fmla="*/ 1056710 h 1059043"/>
                <a:gd name="connsiteX385" fmla="*/ 0 w 3024845"/>
                <a:gd name="connsiteY385" fmla="*/ 622592 h 1059043"/>
                <a:gd name="connsiteX386" fmla="*/ 20267 w 3024845"/>
                <a:gd name="connsiteY386" fmla="*/ 622592 h 1059043"/>
                <a:gd name="connsiteX387" fmla="*/ 20774 w 3024845"/>
                <a:gd name="connsiteY387" fmla="*/ 621511 h 1059043"/>
                <a:gd name="connsiteX388" fmla="*/ 24320 w 3024845"/>
                <a:gd name="connsiteY388" fmla="*/ 613945 h 1059043"/>
                <a:gd name="connsiteX389" fmla="*/ 26094 w 3024845"/>
                <a:gd name="connsiteY389" fmla="*/ 614215 h 1059043"/>
                <a:gd name="connsiteX390" fmla="*/ 38507 w 3024845"/>
                <a:gd name="connsiteY390" fmla="*/ 616106 h 1059043"/>
                <a:gd name="connsiteX391" fmla="*/ 39014 w 3024845"/>
                <a:gd name="connsiteY391" fmla="*/ 617458 h 1059043"/>
                <a:gd name="connsiteX392" fmla="*/ 42560 w 3024845"/>
                <a:gd name="connsiteY392" fmla="*/ 626915 h 1059043"/>
                <a:gd name="connsiteX393" fmla="*/ 68907 w 3024845"/>
                <a:gd name="connsiteY393" fmla="*/ 629077 h 1059043"/>
                <a:gd name="connsiteX394" fmla="*/ 68907 w 3024845"/>
                <a:gd name="connsiteY394" fmla="*/ 505856 h 1059043"/>
                <a:gd name="connsiteX395" fmla="*/ 70934 w 3024845"/>
                <a:gd name="connsiteY395" fmla="*/ 505856 h 1059043"/>
                <a:gd name="connsiteX396" fmla="*/ 85121 w 3024845"/>
                <a:gd name="connsiteY396" fmla="*/ 505856 h 1059043"/>
                <a:gd name="connsiteX397" fmla="*/ 85121 w 3024845"/>
                <a:gd name="connsiteY397" fmla="*/ 369664 h 1059043"/>
                <a:gd name="connsiteX398" fmla="*/ 86894 w 3024845"/>
                <a:gd name="connsiteY398" fmla="*/ 369664 h 1059043"/>
                <a:gd name="connsiteX399" fmla="*/ 99308 w 3024845"/>
                <a:gd name="connsiteY399" fmla="*/ 369664 h 1059043"/>
                <a:gd name="connsiteX400" fmla="*/ 99308 w 3024845"/>
                <a:gd name="connsiteY400" fmla="*/ 255090 h 1059043"/>
                <a:gd name="connsiteX401" fmla="*/ 103361 w 3024845"/>
                <a:gd name="connsiteY401" fmla="*/ 226986 h 1059043"/>
                <a:gd name="connsiteX402" fmla="*/ 105388 w 3024845"/>
                <a:gd name="connsiteY402" fmla="*/ 226986 h 1059043"/>
                <a:gd name="connsiteX403" fmla="*/ 119575 w 3024845"/>
                <a:gd name="connsiteY403"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66533 w 3024845"/>
                <a:gd name="connsiteY318" fmla="*/ 131868 h 1059043"/>
                <a:gd name="connsiteX319" fmla="*/ 2180720 w 3024845"/>
                <a:gd name="connsiteY319" fmla="*/ 555577 h 1059043"/>
                <a:gd name="connsiteX320" fmla="*/ 2245574 w 3024845"/>
                <a:gd name="connsiteY320" fmla="*/ 555577 h 1059043"/>
                <a:gd name="connsiteX321" fmla="*/ 2245574 w 3024845"/>
                <a:gd name="connsiteY321" fmla="*/ 631239 h 1059043"/>
                <a:gd name="connsiteX322" fmla="*/ 2253681 w 3024845"/>
                <a:gd name="connsiteY322" fmla="*/ 631239 h 1059043"/>
                <a:gd name="connsiteX323" fmla="*/ 2255708 w 3024845"/>
                <a:gd name="connsiteY323" fmla="*/ 624754 h 1059043"/>
                <a:gd name="connsiteX324" fmla="*/ 2261788 w 3024845"/>
                <a:gd name="connsiteY324" fmla="*/ 624754 h 1059043"/>
                <a:gd name="connsiteX325" fmla="*/ 2263815 w 3024845"/>
                <a:gd name="connsiteY325" fmla="*/ 633401 h 1059043"/>
                <a:gd name="connsiteX326" fmla="*/ 2275975 w 3024845"/>
                <a:gd name="connsiteY326" fmla="*/ 633401 h 1059043"/>
                <a:gd name="connsiteX327" fmla="*/ 2275975 w 3024845"/>
                <a:gd name="connsiteY327" fmla="*/ 626915 h 1059043"/>
                <a:gd name="connsiteX328" fmla="*/ 2298268 w 3024845"/>
                <a:gd name="connsiteY328" fmla="*/ 626915 h 1059043"/>
                <a:gd name="connsiteX329" fmla="*/ 2298268 w 3024845"/>
                <a:gd name="connsiteY329" fmla="*/ 633401 h 1059043"/>
                <a:gd name="connsiteX330" fmla="*/ 2318535 w 3024845"/>
                <a:gd name="connsiteY330" fmla="*/ 633401 h 1059043"/>
                <a:gd name="connsiteX331" fmla="*/ 2318535 w 3024845"/>
                <a:gd name="connsiteY331" fmla="*/ 678798 h 1059043"/>
                <a:gd name="connsiteX332" fmla="*/ 2332722 w 3024845"/>
                <a:gd name="connsiteY332" fmla="*/ 678798 h 1059043"/>
                <a:gd name="connsiteX333" fmla="*/ 2332722 w 3024845"/>
                <a:gd name="connsiteY333" fmla="*/ 665827 h 1059043"/>
                <a:gd name="connsiteX334" fmla="*/ 2348936 w 3024845"/>
                <a:gd name="connsiteY334" fmla="*/ 665827 h 1059043"/>
                <a:gd name="connsiteX335" fmla="*/ 2348936 w 3024845"/>
                <a:gd name="connsiteY335" fmla="*/ 486400 h 1059043"/>
                <a:gd name="connsiteX336" fmla="*/ 2355016 w 3024845"/>
                <a:gd name="connsiteY336" fmla="*/ 479914 h 1059043"/>
                <a:gd name="connsiteX337" fmla="*/ 2427977 w 3024845"/>
                <a:gd name="connsiteY337" fmla="*/ 479914 h 1059043"/>
                <a:gd name="connsiteX338" fmla="*/ 2427977 w 3024845"/>
                <a:gd name="connsiteY338" fmla="*/ 488562 h 1059043"/>
                <a:gd name="connsiteX339" fmla="*/ 2438110 w 3024845"/>
                <a:gd name="connsiteY339" fmla="*/ 488562 h 1059043"/>
                <a:gd name="connsiteX340" fmla="*/ 2438110 w 3024845"/>
                <a:gd name="connsiteY340" fmla="*/ 603136 h 1059043"/>
                <a:gd name="connsiteX341" fmla="*/ 2460404 w 3024845"/>
                <a:gd name="connsiteY341" fmla="*/ 603136 h 1059043"/>
                <a:gd name="connsiteX342" fmla="*/ 2460404 w 3024845"/>
                <a:gd name="connsiteY342" fmla="*/ 536121 h 1059043"/>
                <a:gd name="connsiteX343" fmla="*/ 2486751 w 3024845"/>
                <a:gd name="connsiteY343" fmla="*/ 536121 h 1059043"/>
                <a:gd name="connsiteX344" fmla="*/ 2490804 w 3024845"/>
                <a:gd name="connsiteY344" fmla="*/ 531797 h 1059043"/>
                <a:gd name="connsiteX345" fmla="*/ 2498911 w 3024845"/>
                <a:gd name="connsiteY345" fmla="*/ 531797 h 1059043"/>
                <a:gd name="connsiteX346" fmla="*/ 2502964 w 3024845"/>
                <a:gd name="connsiteY346" fmla="*/ 536121 h 1059043"/>
                <a:gd name="connsiteX347" fmla="*/ 2525258 w 3024845"/>
                <a:gd name="connsiteY347" fmla="*/ 536121 h 1059043"/>
                <a:gd name="connsiteX348" fmla="*/ 2525258 w 3024845"/>
                <a:gd name="connsiteY348" fmla="*/ 419385 h 1059043"/>
                <a:gd name="connsiteX349" fmla="*/ 2582005 w 3024845"/>
                <a:gd name="connsiteY349" fmla="*/ 408576 h 1059043"/>
                <a:gd name="connsiteX350" fmla="*/ 2582005 w 3024845"/>
                <a:gd name="connsiteY350" fmla="*/ 409657 h 1059043"/>
                <a:gd name="connsiteX351" fmla="*/ 2582005 w 3024845"/>
                <a:gd name="connsiteY351" fmla="*/ 417223 h 1059043"/>
                <a:gd name="connsiteX352" fmla="*/ 2608352 w 3024845"/>
                <a:gd name="connsiteY352" fmla="*/ 417223 h 1059043"/>
                <a:gd name="connsiteX353" fmla="*/ 2608352 w 3024845"/>
                <a:gd name="connsiteY353" fmla="*/ 672313 h 1059043"/>
                <a:gd name="connsiteX354" fmla="*/ 2630646 w 3024845"/>
                <a:gd name="connsiteY354" fmla="*/ 672313 h 1059043"/>
                <a:gd name="connsiteX355" fmla="*/ 2630646 w 3024845"/>
                <a:gd name="connsiteY355" fmla="*/ 667989 h 1059043"/>
                <a:gd name="connsiteX356" fmla="*/ 2642806 w 3024845"/>
                <a:gd name="connsiteY356" fmla="*/ 667989 h 1059043"/>
                <a:gd name="connsiteX357" fmla="*/ 2642806 w 3024845"/>
                <a:gd name="connsiteY357" fmla="*/ 672313 h 1059043"/>
                <a:gd name="connsiteX358" fmla="*/ 2667126 w 3024845"/>
                <a:gd name="connsiteY358" fmla="*/ 672313 h 1059043"/>
                <a:gd name="connsiteX359" fmla="*/ 2667126 w 3024845"/>
                <a:gd name="connsiteY359" fmla="*/ 659342 h 1059043"/>
                <a:gd name="connsiteX360" fmla="*/ 2695500 w 3024845"/>
                <a:gd name="connsiteY360" fmla="*/ 659342 h 1059043"/>
                <a:gd name="connsiteX361" fmla="*/ 2707660 w 3024845"/>
                <a:gd name="connsiteY361" fmla="*/ 655018 h 1059043"/>
                <a:gd name="connsiteX362" fmla="*/ 2727927 w 3024845"/>
                <a:gd name="connsiteY362" fmla="*/ 659342 h 1059043"/>
                <a:gd name="connsiteX363" fmla="*/ 2727927 w 3024845"/>
                <a:gd name="connsiteY363" fmla="*/ 642048 h 1059043"/>
                <a:gd name="connsiteX364" fmla="*/ 2736034 w 3024845"/>
                <a:gd name="connsiteY364" fmla="*/ 642048 h 1059043"/>
                <a:gd name="connsiteX365" fmla="*/ 2736034 w 3024845"/>
                <a:gd name="connsiteY365" fmla="*/ 629077 h 1059043"/>
                <a:gd name="connsiteX366" fmla="*/ 2792781 w 3024845"/>
                <a:gd name="connsiteY366" fmla="*/ 629077 h 1059043"/>
                <a:gd name="connsiteX367" fmla="*/ 2792781 w 3024845"/>
                <a:gd name="connsiteY367" fmla="*/ 598812 h 1059043"/>
                <a:gd name="connsiteX368" fmla="*/ 2811021 w 3024845"/>
                <a:gd name="connsiteY368" fmla="*/ 598812 h 1059043"/>
                <a:gd name="connsiteX369" fmla="*/ 2811021 w 3024845"/>
                <a:gd name="connsiteY369" fmla="*/ 592327 h 1059043"/>
                <a:gd name="connsiteX370" fmla="*/ 2823181 w 3024845"/>
                <a:gd name="connsiteY370" fmla="*/ 592327 h 1059043"/>
                <a:gd name="connsiteX371" fmla="*/ 2823181 w 3024845"/>
                <a:gd name="connsiteY371" fmla="*/ 598812 h 1059043"/>
                <a:gd name="connsiteX372" fmla="*/ 2839395 w 3024845"/>
                <a:gd name="connsiteY372" fmla="*/ 598812 h 1059043"/>
                <a:gd name="connsiteX373" fmla="*/ 2839395 w 3024845"/>
                <a:gd name="connsiteY373" fmla="*/ 648533 h 1059043"/>
                <a:gd name="connsiteX374" fmla="*/ 2871822 w 3024845"/>
                <a:gd name="connsiteY374" fmla="*/ 648533 h 1059043"/>
                <a:gd name="connsiteX375" fmla="*/ 2871822 w 3024845"/>
                <a:gd name="connsiteY375" fmla="*/ 622592 h 1059043"/>
                <a:gd name="connsiteX376" fmla="*/ 2910329 w 3024845"/>
                <a:gd name="connsiteY376" fmla="*/ 622592 h 1059043"/>
                <a:gd name="connsiteX377" fmla="*/ 2910329 w 3024845"/>
                <a:gd name="connsiteY377" fmla="*/ 592327 h 1059043"/>
                <a:gd name="connsiteX378" fmla="*/ 2958970 w 3024845"/>
                <a:gd name="connsiteY378" fmla="*/ 592327 h 1059043"/>
                <a:gd name="connsiteX379" fmla="*/ 2958970 w 3024845"/>
                <a:gd name="connsiteY379" fmla="*/ 703483 h 1059043"/>
                <a:gd name="connsiteX380" fmla="*/ 2958970 w 3024845"/>
                <a:gd name="connsiteY380" fmla="*/ 717262 h 1059043"/>
                <a:gd name="connsiteX381" fmla="*/ 3024845 w 3024845"/>
                <a:gd name="connsiteY381" fmla="*/ 717262 h 1059043"/>
                <a:gd name="connsiteX382" fmla="*/ 3024845 w 3024845"/>
                <a:gd name="connsiteY382" fmla="*/ 1059043 h 1059043"/>
                <a:gd name="connsiteX383" fmla="*/ 2054 w 3024845"/>
                <a:gd name="connsiteY383" fmla="*/ 1056710 h 1059043"/>
                <a:gd name="connsiteX384" fmla="*/ 0 w 3024845"/>
                <a:gd name="connsiteY384" fmla="*/ 622592 h 1059043"/>
                <a:gd name="connsiteX385" fmla="*/ 20267 w 3024845"/>
                <a:gd name="connsiteY385" fmla="*/ 622592 h 1059043"/>
                <a:gd name="connsiteX386" fmla="*/ 20774 w 3024845"/>
                <a:gd name="connsiteY386" fmla="*/ 621511 h 1059043"/>
                <a:gd name="connsiteX387" fmla="*/ 24320 w 3024845"/>
                <a:gd name="connsiteY387" fmla="*/ 613945 h 1059043"/>
                <a:gd name="connsiteX388" fmla="*/ 26094 w 3024845"/>
                <a:gd name="connsiteY388" fmla="*/ 614215 h 1059043"/>
                <a:gd name="connsiteX389" fmla="*/ 38507 w 3024845"/>
                <a:gd name="connsiteY389" fmla="*/ 616106 h 1059043"/>
                <a:gd name="connsiteX390" fmla="*/ 39014 w 3024845"/>
                <a:gd name="connsiteY390" fmla="*/ 617458 h 1059043"/>
                <a:gd name="connsiteX391" fmla="*/ 42560 w 3024845"/>
                <a:gd name="connsiteY391" fmla="*/ 626915 h 1059043"/>
                <a:gd name="connsiteX392" fmla="*/ 68907 w 3024845"/>
                <a:gd name="connsiteY392" fmla="*/ 629077 h 1059043"/>
                <a:gd name="connsiteX393" fmla="*/ 68907 w 3024845"/>
                <a:gd name="connsiteY393" fmla="*/ 505856 h 1059043"/>
                <a:gd name="connsiteX394" fmla="*/ 70934 w 3024845"/>
                <a:gd name="connsiteY394" fmla="*/ 505856 h 1059043"/>
                <a:gd name="connsiteX395" fmla="*/ 85121 w 3024845"/>
                <a:gd name="connsiteY395" fmla="*/ 505856 h 1059043"/>
                <a:gd name="connsiteX396" fmla="*/ 85121 w 3024845"/>
                <a:gd name="connsiteY396" fmla="*/ 369664 h 1059043"/>
                <a:gd name="connsiteX397" fmla="*/ 86894 w 3024845"/>
                <a:gd name="connsiteY397" fmla="*/ 369664 h 1059043"/>
                <a:gd name="connsiteX398" fmla="*/ 99308 w 3024845"/>
                <a:gd name="connsiteY398" fmla="*/ 369664 h 1059043"/>
                <a:gd name="connsiteX399" fmla="*/ 99308 w 3024845"/>
                <a:gd name="connsiteY399" fmla="*/ 255090 h 1059043"/>
                <a:gd name="connsiteX400" fmla="*/ 103361 w 3024845"/>
                <a:gd name="connsiteY400" fmla="*/ 226986 h 1059043"/>
                <a:gd name="connsiteX401" fmla="*/ 105388 w 3024845"/>
                <a:gd name="connsiteY401" fmla="*/ 226986 h 1059043"/>
                <a:gd name="connsiteX402" fmla="*/ 119575 w 3024845"/>
                <a:gd name="connsiteY402"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2480 w 3024845"/>
                <a:gd name="connsiteY316" fmla="*/ 118897 h 1059043"/>
                <a:gd name="connsiteX317" fmla="*/ 2168560 w 3024845"/>
                <a:gd name="connsiteY317" fmla="*/ 125383 h 1059043"/>
                <a:gd name="connsiteX318" fmla="*/ 2180720 w 3024845"/>
                <a:gd name="connsiteY318" fmla="*/ 555577 h 1059043"/>
                <a:gd name="connsiteX319" fmla="*/ 2245574 w 3024845"/>
                <a:gd name="connsiteY319" fmla="*/ 555577 h 1059043"/>
                <a:gd name="connsiteX320" fmla="*/ 2245574 w 3024845"/>
                <a:gd name="connsiteY320" fmla="*/ 631239 h 1059043"/>
                <a:gd name="connsiteX321" fmla="*/ 2253681 w 3024845"/>
                <a:gd name="connsiteY321" fmla="*/ 631239 h 1059043"/>
                <a:gd name="connsiteX322" fmla="*/ 2255708 w 3024845"/>
                <a:gd name="connsiteY322" fmla="*/ 624754 h 1059043"/>
                <a:gd name="connsiteX323" fmla="*/ 2261788 w 3024845"/>
                <a:gd name="connsiteY323" fmla="*/ 624754 h 1059043"/>
                <a:gd name="connsiteX324" fmla="*/ 2263815 w 3024845"/>
                <a:gd name="connsiteY324" fmla="*/ 633401 h 1059043"/>
                <a:gd name="connsiteX325" fmla="*/ 2275975 w 3024845"/>
                <a:gd name="connsiteY325" fmla="*/ 633401 h 1059043"/>
                <a:gd name="connsiteX326" fmla="*/ 2275975 w 3024845"/>
                <a:gd name="connsiteY326" fmla="*/ 626915 h 1059043"/>
                <a:gd name="connsiteX327" fmla="*/ 2298268 w 3024845"/>
                <a:gd name="connsiteY327" fmla="*/ 626915 h 1059043"/>
                <a:gd name="connsiteX328" fmla="*/ 2298268 w 3024845"/>
                <a:gd name="connsiteY328" fmla="*/ 633401 h 1059043"/>
                <a:gd name="connsiteX329" fmla="*/ 2318535 w 3024845"/>
                <a:gd name="connsiteY329" fmla="*/ 633401 h 1059043"/>
                <a:gd name="connsiteX330" fmla="*/ 2318535 w 3024845"/>
                <a:gd name="connsiteY330" fmla="*/ 678798 h 1059043"/>
                <a:gd name="connsiteX331" fmla="*/ 2332722 w 3024845"/>
                <a:gd name="connsiteY331" fmla="*/ 678798 h 1059043"/>
                <a:gd name="connsiteX332" fmla="*/ 2332722 w 3024845"/>
                <a:gd name="connsiteY332" fmla="*/ 665827 h 1059043"/>
                <a:gd name="connsiteX333" fmla="*/ 2348936 w 3024845"/>
                <a:gd name="connsiteY333" fmla="*/ 665827 h 1059043"/>
                <a:gd name="connsiteX334" fmla="*/ 2348936 w 3024845"/>
                <a:gd name="connsiteY334" fmla="*/ 486400 h 1059043"/>
                <a:gd name="connsiteX335" fmla="*/ 2355016 w 3024845"/>
                <a:gd name="connsiteY335" fmla="*/ 479914 h 1059043"/>
                <a:gd name="connsiteX336" fmla="*/ 2427977 w 3024845"/>
                <a:gd name="connsiteY336" fmla="*/ 479914 h 1059043"/>
                <a:gd name="connsiteX337" fmla="*/ 2427977 w 3024845"/>
                <a:gd name="connsiteY337" fmla="*/ 488562 h 1059043"/>
                <a:gd name="connsiteX338" fmla="*/ 2438110 w 3024845"/>
                <a:gd name="connsiteY338" fmla="*/ 488562 h 1059043"/>
                <a:gd name="connsiteX339" fmla="*/ 2438110 w 3024845"/>
                <a:gd name="connsiteY339" fmla="*/ 603136 h 1059043"/>
                <a:gd name="connsiteX340" fmla="*/ 2460404 w 3024845"/>
                <a:gd name="connsiteY340" fmla="*/ 603136 h 1059043"/>
                <a:gd name="connsiteX341" fmla="*/ 2460404 w 3024845"/>
                <a:gd name="connsiteY341" fmla="*/ 536121 h 1059043"/>
                <a:gd name="connsiteX342" fmla="*/ 2486751 w 3024845"/>
                <a:gd name="connsiteY342" fmla="*/ 536121 h 1059043"/>
                <a:gd name="connsiteX343" fmla="*/ 2490804 w 3024845"/>
                <a:gd name="connsiteY343" fmla="*/ 531797 h 1059043"/>
                <a:gd name="connsiteX344" fmla="*/ 2498911 w 3024845"/>
                <a:gd name="connsiteY344" fmla="*/ 531797 h 1059043"/>
                <a:gd name="connsiteX345" fmla="*/ 2502964 w 3024845"/>
                <a:gd name="connsiteY345" fmla="*/ 536121 h 1059043"/>
                <a:gd name="connsiteX346" fmla="*/ 2525258 w 3024845"/>
                <a:gd name="connsiteY346" fmla="*/ 536121 h 1059043"/>
                <a:gd name="connsiteX347" fmla="*/ 2525258 w 3024845"/>
                <a:gd name="connsiteY347" fmla="*/ 419385 h 1059043"/>
                <a:gd name="connsiteX348" fmla="*/ 2582005 w 3024845"/>
                <a:gd name="connsiteY348" fmla="*/ 408576 h 1059043"/>
                <a:gd name="connsiteX349" fmla="*/ 2582005 w 3024845"/>
                <a:gd name="connsiteY349" fmla="*/ 409657 h 1059043"/>
                <a:gd name="connsiteX350" fmla="*/ 2582005 w 3024845"/>
                <a:gd name="connsiteY350" fmla="*/ 417223 h 1059043"/>
                <a:gd name="connsiteX351" fmla="*/ 2608352 w 3024845"/>
                <a:gd name="connsiteY351" fmla="*/ 417223 h 1059043"/>
                <a:gd name="connsiteX352" fmla="*/ 2608352 w 3024845"/>
                <a:gd name="connsiteY352" fmla="*/ 672313 h 1059043"/>
                <a:gd name="connsiteX353" fmla="*/ 2630646 w 3024845"/>
                <a:gd name="connsiteY353" fmla="*/ 672313 h 1059043"/>
                <a:gd name="connsiteX354" fmla="*/ 2630646 w 3024845"/>
                <a:gd name="connsiteY354" fmla="*/ 667989 h 1059043"/>
                <a:gd name="connsiteX355" fmla="*/ 2642806 w 3024845"/>
                <a:gd name="connsiteY355" fmla="*/ 667989 h 1059043"/>
                <a:gd name="connsiteX356" fmla="*/ 2642806 w 3024845"/>
                <a:gd name="connsiteY356" fmla="*/ 672313 h 1059043"/>
                <a:gd name="connsiteX357" fmla="*/ 2667126 w 3024845"/>
                <a:gd name="connsiteY357" fmla="*/ 672313 h 1059043"/>
                <a:gd name="connsiteX358" fmla="*/ 2667126 w 3024845"/>
                <a:gd name="connsiteY358" fmla="*/ 659342 h 1059043"/>
                <a:gd name="connsiteX359" fmla="*/ 2695500 w 3024845"/>
                <a:gd name="connsiteY359" fmla="*/ 659342 h 1059043"/>
                <a:gd name="connsiteX360" fmla="*/ 2707660 w 3024845"/>
                <a:gd name="connsiteY360" fmla="*/ 655018 h 1059043"/>
                <a:gd name="connsiteX361" fmla="*/ 2727927 w 3024845"/>
                <a:gd name="connsiteY361" fmla="*/ 659342 h 1059043"/>
                <a:gd name="connsiteX362" fmla="*/ 2727927 w 3024845"/>
                <a:gd name="connsiteY362" fmla="*/ 642048 h 1059043"/>
                <a:gd name="connsiteX363" fmla="*/ 2736034 w 3024845"/>
                <a:gd name="connsiteY363" fmla="*/ 642048 h 1059043"/>
                <a:gd name="connsiteX364" fmla="*/ 2736034 w 3024845"/>
                <a:gd name="connsiteY364" fmla="*/ 629077 h 1059043"/>
                <a:gd name="connsiteX365" fmla="*/ 2792781 w 3024845"/>
                <a:gd name="connsiteY365" fmla="*/ 629077 h 1059043"/>
                <a:gd name="connsiteX366" fmla="*/ 2792781 w 3024845"/>
                <a:gd name="connsiteY366" fmla="*/ 598812 h 1059043"/>
                <a:gd name="connsiteX367" fmla="*/ 2811021 w 3024845"/>
                <a:gd name="connsiteY367" fmla="*/ 598812 h 1059043"/>
                <a:gd name="connsiteX368" fmla="*/ 2811021 w 3024845"/>
                <a:gd name="connsiteY368" fmla="*/ 592327 h 1059043"/>
                <a:gd name="connsiteX369" fmla="*/ 2823181 w 3024845"/>
                <a:gd name="connsiteY369" fmla="*/ 592327 h 1059043"/>
                <a:gd name="connsiteX370" fmla="*/ 2823181 w 3024845"/>
                <a:gd name="connsiteY370" fmla="*/ 598812 h 1059043"/>
                <a:gd name="connsiteX371" fmla="*/ 2839395 w 3024845"/>
                <a:gd name="connsiteY371" fmla="*/ 598812 h 1059043"/>
                <a:gd name="connsiteX372" fmla="*/ 2839395 w 3024845"/>
                <a:gd name="connsiteY372" fmla="*/ 648533 h 1059043"/>
                <a:gd name="connsiteX373" fmla="*/ 2871822 w 3024845"/>
                <a:gd name="connsiteY373" fmla="*/ 648533 h 1059043"/>
                <a:gd name="connsiteX374" fmla="*/ 2871822 w 3024845"/>
                <a:gd name="connsiteY374" fmla="*/ 622592 h 1059043"/>
                <a:gd name="connsiteX375" fmla="*/ 2910329 w 3024845"/>
                <a:gd name="connsiteY375" fmla="*/ 622592 h 1059043"/>
                <a:gd name="connsiteX376" fmla="*/ 2910329 w 3024845"/>
                <a:gd name="connsiteY376" fmla="*/ 592327 h 1059043"/>
                <a:gd name="connsiteX377" fmla="*/ 2958970 w 3024845"/>
                <a:gd name="connsiteY377" fmla="*/ 592327 h 1059043"/>
                <a:gd name="connsiteX378" fmla="*/ 2958970 w 3024845"/>
                <a:gd name="connsiteY378" fmla="*/ 703483 h 1059043"/>
                <a:gd name="connsiteX379" fmla="*/ 2958970 w 3024845"/>
                <a:gd name="connsiteY379" fmla="*/ 717262 h 1059043"/>
                <a:gd name="connsiteX380" fmla="*/ 3024845 w 3024845"/>
                <a:gd name="connsiteY380" fmla="*/ 717262 h 1059043"/>
                <a:gd name="connsiteX381" fmla="*/ 3024845 w 3024845"/>
                <a:gd name="connsiteY381" fmla="*/ 1059043 h 1059043"/>
                <a:gd name="connsiteX382" fmla="*/ 2054 w 3024845"/>
                <a:gd name="connsiteY382" fmla="*/ 1056710 h 1059043"/>
                <a:gd name="connsiteX383" fmla="*/ 0 w 3024845"/>
                <a:gd name="connsiteY383" fmla="*/ 622592 h 1059043"/>
                <a:gd name="connsiteX384" fmla="*/ 20267 w 3024845"/>
                <a:gd name="connsiteY384" fmla="*/ 622592 h 1059043"/>
                <a:gd name="connsiteX385" fmla="*/ 20774 w 3024845"/>
                <a:gd name="connsiteY385" fmla="*/ 621511 h 1059043"/>
                <a:gd name="connsiteX386" fmla="*/ 24320 w 3024845"/>
                <a:gd name="connsiteY386" fmla="*/ 613945 h 1059043"/>
                <a:gd name="connsiteX387" fmla="*/ 26094 w 3024845"/>
                <a:gd name="connsiteY387" fmla="*/ 614215 h 1059043"/>
                <a:gd name="connsiteX388" fmla="*/ 38507 w 3024845"/>
                <a:gd name="connsiteY388" fmla="*/ 616106 h 1059043"/>
                <a:gd name="connsiteX389" fmla="*/ 39014 w 3024845"/>
                <a:gd name="connsiteY389" fmla="*/ 617458 h 1059043"/>
                <a:gd name="connsiteX390" fmla="*/ 42560 w 3024845"/>
                <a:gd name="connsiteY390" fmla="*/ 626915 h 1059043"/>
                <a:gd name="connsiteX391" fmla="*/ 68907 w 3024845"/>
                <a:gd name="connsiteY391" fmla="*/ 629077 h 1059043"/>
                <a:gd name="connsiteX392" fmla="*/ 68907 w 3024845"/>
                <a:gd name="connsiteY392" fmla="*/ 505856 h 1059043"/>
                <a:gd name="connsiteX393" fmla="*/ 70934 w 3024845"/>
                <a:gd name="connsiteY393" fmla="*/ 505856 h 1059043"/>
                <a:gd name="connsiteX394" fmla="*/ 85121 w 3024845"/>
                <a:gd name="connsiteY394" fmla="*/ 505856 h 1059043"/>
                <a:gd name="connsiteX395" fmla="*/ 85121 w 3024845"/>
                <a:gd name="connsiteY395" fmla="*/ 369664 h 1059043"/>
                <a:gd name="connsiteX396" fmla="*/ 86894 w 3024845"/>
                <a:gd name="connsiteY396" fmla="*/ 369664 h 1059043"/>
                <a:gd name="connsiteX397" fmla="*/ 99308 w 3024845"/>
                <a:gd name="connsiteY397" fmla="*/ 369664 h 1059043"/>
                <a:gd name="connsiteX398" fmla="*/ 99308 w 3024845"/>
                <a:gd name="connsiteY398" fmla="*/ 255090 h 1059043"/>
                <a:gd name="connsiteX399" fmla="*/ 103361 w 3024845"/>
                <a:gd name="connsiteY399" fmla="*/ 226986 h 1059043"/>
                <a:gd name="connsiteX400" fmla="*/ 105388 w 3024845"/>
                <a:gd name="connsiteY400" fmla="*/ 226986 h 1059043"/>
                <a:gd name="connsiteX401" fmla="*/ 119575 w 3024845"/>
                <a:gd name="connsiteY401"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68560 w 3024845"/>
                <a:gd name="connsiteY316" fmla="*/ 125383 h 1059043"/>
                <a:gd name="connsiteX317" fmla="*/ 2180720 w 3024845"/>
                <a:gd name="connsiteY317" fmla="*/ 555577 h 1059043"/>
                <a:gd name="connsiteX318" fmla="*/ 2245574 w 3024845"/>
                <a:gd name="connsiteY318" fmla="*/ 555577 h 1059043"/>
                <a:gd name="connsiteX319" fmla="*/ 2245574 w 3024845"/>
                <a:gd name="connsiteY319" fmla="*/ 631239 h 1059043"/>
                <a:gd name="connsiteX320" fmla="*/ 2253681 w 3024845"/>
                <a:gd name="connsiteY320" fmla="*/ 631239 h 1059043"/>
                <a:gd name="connsiteX321" fmla="*/ 2255708 w 3024845"/>
                <a:gd name="connsiteY321" fmla="*/ 624754 h 1059043"/>
                <a:gd name="connsiteX322" fmla="*/ 2261788 w 3024845"/>
                <a:gd name="connsiteY322" fmla="*/ 624754 h 1059043"/>
                <a:gd name="connsiteX323" fmla="*/ 2263815 w 3024845"/>
                <a:gd name="connsiteY323" fmla="*/ 633401 h 1059043"/>
                <a:gd name="connsiteX324" fmla="*/ 2275975 w 3024845"/>
                <a:gd name="connsiteY324" fmla="*/ 633401 h 1059043"/>
                <a:gd name="connsiteX325" fmla="*/ 2275975 w 3024845"/>
                <a:gd name="connsiteY325" fmla="*/ 626915 h 1059043"/>
                <a:gd name="connsiteX326" fmla="*/ 2298268 w 3024845"/>
                <a:gd name="connsiteY326" fmla="*/ 626915 h 1059043"/>
                <a:gd name="connsiteX327" fmla="*/ 2298268 w 3024845"/>
                <a:gd name="connsiteY327" fmla="*/ 633401 h 1059043"/>
                <a:gd name="connsiteX328" fmla="*/ 2318535 w 3024845"/>
                <a:gd name="connsiteY328" fmla="*/ 633401 h 1059043"/>
                <a:gd name="connsiteX329" fmla="*/ 2318535 w 3024845"/>
                <a:gd name="connsiteY329" fmla="*/ 678798 h 1059043"/>
                <a:gd name="connsiteX330" fmla="*/ 2332722 w 3024845"/>
                <a:gd name="connsiteY330" fmla="*/ 678798 h 1059043"/>
                <a:gd name="connsiteX331" fmla="*/ 2332722 w 3024845"/>
                <a:gd name="connsiteY331" fmla="*/ 665827 h 1059043"/>
                <a:gd name="connsiteX332" fmla="*/ 2348936 w 3024845"/>
                <a:gd name="connsiteY332" fmla="*/ 665827 h 1059043"/>
                <a:gd name="connsiteX333" fmla="*/ 2348936 w 3024845"/>
                <a:gd name="connsiteY333" fmla="*/ 486400 h 1059043"/>
                <a:gd name="connsiteX334" fmla="*/ 2355016 w 3024845"/>
                <a:gd name="connsiteY334" fmla="*/ 479914 h 1059043"/>
                <a:gd name="connsiteX335" fmla="*/ 2427977 w 3024845"/>
                <a:gd name="connsiteY335" fmla="*/ 479914 h 1059043"/>
                <a:gd name="connsiteX336" fmla="*/ 2427977 w 3024845"/>
                <a:gd name="connsiteY336" fmla="*/ 488562 h 1059043"/>
                <a:gd name="connsiteX337" fmla="*/ 2438110 w 3024845"/>
                <a:gd name="connsiteY337" fmla="*/ 488562 h 1059043"/>
                <a:gd name="connsiteX338" fmla="*/ 2438110 w 3024845"/>
                <a:gd name="connsiteY338" fmla="*/ 603136 h 1059043"/>
                <a:gd name="connsiteX339" fmla="*/ 2460404 w 3024845"/>
                <a:gd name="connsiteY339" fmla="*/ 603136 h 1059043"/>
                <a:gd name="connsiteX340" fmla="*/ 2460404 w 3024845"/>
                <a:gd name="connsiteY340" fmla="*/ 536121 h 1059043"/>
                <a:gd name="connsiteX341" fmla="*/ 2486751 w 3024845"/>
                <a:gd name="connsiteY341" fmla="*/ 536121 h 1059043"/>
                <a:gd name="connsiteX342" fmla="*/ 2490804 w 3024845"/>
                <a:gd name="connsiteY342" fmla="*/ 531797 h 1059043"/>
                <a:gd name="connsiteX343" fmla="*/ 2498911 w 3024845"/>
                <a:gd name="connsiteY343" fmla="*/ 531797 h 1059043"/>
                <a:gd name="connsiteX344" fmla="*/ 2502964 w 3024845"/>
                <a:gd name="connsiteY344" fmla="*/ 536121 h 1059043"/>
                <a:gd name="connsiteX345" fmla="*/ 2525258 w 3024845"/>
                <a:gd name="connsiteY345" fmla="*/ 536121 h 1059043"/>
                <a:gd name="connsiteX346" fmla="*/ 2525258 w 3024845"/>
                <a:gd name="connsiteY346" fmla="*/ 419385 h 1059043"/>
                <a:gd name="connsiteX347" fmla="*/ 2582005 w 3024845"/>
                <a:gd name="connsiteY347" fmla="*/ 408576 h 1059043"/>
                <a:gd name="connsiteX348" fmla="*/ 2582005 w 3024845"/>
                <a:gd name="connsiteY348" fmla="*/ 409657 h 1059043"/>
                <a:gd name="connsiteX349" fmla="*/ 2582005 w 3024845"/>
                <a:gd name="connsiteY349" fmla="*/ 417223 h 1059043"/>
                <a:gd name="connsiteX350" fmla="*/ 2608352 w 3024845"/>
                <a:gd name="connsiteY350" fmla="*/ 417223 h 1059043"/>
                <a:gd name="connsiteX351" fmla="*/ 2608352 w 3024845"/>
                <a:gd name="connsiteY351" fmla="*/ 672313 h 1059043"/>
                <a:gd name="connsiteX352" fmla="*/ 2630646 w 3024845"/>
                <a:gd name="connsiteY352" fmla="*/ 672313 h 1059043"/>
                <a:gd name="connsiteX353" fmla="*/ 2630646 w 3024845"/>
                <a:gd name="connsiteY353" fmla="*/ 667989 h 1059043"/>
                <a:gd name="connsiteX354" fmla="*/ 2642806 w 3024845"/>
                <a:gd name="connsiteY354" fmla="*/ 667989 h 1059043"/>
                <a:gd name="connsiteX355" fmla="*/ 2642806 w 3024845"/>
                <a:gd name="connsiteY355" fmla="*/ 672313 h 1059043"/>
                <a:gd name="connsiteX356" fmla="*/ 2667126 w 3024845"/>
                <a:gd name="connsiteY356" fmla="*/ 672313 h 1059043"/>
                <a:gd name="connsiteX357" fmla="*/ 2667126 w 3024845"/>
                <a:gd name="connsiteY357" fmla="*/ 659342 h 1059043"/>
                <a:gd name="connsiteX358" fmla="*/ 2695500 w 3024845"/>
                <a:gd name="connsiteY358" fmla="*/ 659342 h 1059043"/>
                <a:gd name="connsiteX359" fmla="*/ 2707660 w 3024845"/>
                <a:gd name="connsiteY359" fmla="*/ 655018 h 1059043"/>
                <a:gd name="connsiteX360" fmla="*/ 2727927 w 3024845"/>
                <a:gd name="connsiteY360" fmla="*/ 659342 h 1059043"/>
                <a:gd name="connsiteX361" fmla="*/ 2727927 w 3024845"/>
                <a:gd name="connsiteY361" fmla="*/ 642048 h 1059043"/>
                <a:gd name="connsiteX362" fmla="*/ 2736034 w 3024845"/>
                <a:gd name="connsiteY362" fmla="*/ 642048 h 1059043"/>
                <a:gd name="connsiteX363" fmla="*/ 2736034 w 3024845"/>
                <a:gd name="connsiteY363" fmla="*/ 629077 h 1059043"/>
                <a:gd name="connsiteX364" fmla="*/ 2792781 w 3024845"/>
                <a:gd name="connsiteY364" fmla="*/ 629077 h 1059043"/>
                <a:gd name="connsiteX365" fmla="*/ 2792781 w 3024845"/>
                <a:gd name="connsiteY365" fmla="*/ 598812 h 1059043"/>
                <a:gd name="connsiteX366" fmla="*/ 2811021 w 3024845"/>
                <a:gd name="connsiteY366" fmla="*/ 598812 h 1059043"/>
                <a:gd name="connsiteX367" fmla="*/ 2811021 w 3024845"/>
                <a:gd name="connsiteY367" fmla="*/ 592327 h 1059043"/>
                <a:gd name="connsiteX368" fmla="*/ 2823181 w 3024845"/>
                <a:gd name="connsiteY368" fmla="*/ 592327 h 1059043"/>
                <a:gd name="connsiteX369" fmla="*/ 2823181 w 3024845"/>
                <a:gd name="connsiteY369" fmla="*/ 598812 h 1059043"/>
                <a:gd name="connsiteX370" fmla="*/ 2839395 w 3024845"/>
                <a:gd name="connsiteY370" fmla="*/ 598812 h 1059043"/>
                <a:gd name="connsiteX371" fmla="*/ 2839395 w 3024845"/>
                <a:gd name="connsiteY371" fmla="*/ 648533 h 1059043"/>
                <a:gd name="connsiteX372" fmla="*/ 2871822 w 3024845"/>
                <a:gd name="connsiteY372" fmla="*/ 648533 h 1059043"/>
                <a:gd name="connsiteX373" fmla="*/ 2871822 w 3024845"/>
                <a:gd name="connsiteY373" fmla="*/ 622592 h 1059043"/>
                <a:gd name="connsiteX374" fmla="*/ 2910329 w 3024845"/>
                <a:gd name="connsiteY374" fmla="*/ 622592 h 1059043"/>
                <a:gd name="connsiteX375" fmla="*/ 2910329 w 3024845"/>
                <a:gd name="connsiteY375" fmla="*/ 592327 h 1059043"/>
                <a:gd name="connsiteX376" fmla="*/ 2958970 w 3024845"/>
                <a:gd name="connsiteY376" fmla="*/ 592327 h 1059043"/>
                <a:gd name="connsiteX377" fmla="*/ 2958970 w 3024845"/>
                <a:gd name="connsiteY377" fmla="*/ 703483 h 1059043"/>
                <a:gd name="connsiteX378" fmla="*/ 2958970 w 3024845"/>
                <a:gd name="connsiteY378" fmla="*/ 717262 h 1059043"/>
                <a:gd name="connsiteX379" fmla="*/ 3024845 w 3024845"/>
                <a:gd name="connsiteY379" fmla="*/ 717262 h 1059043"/>
                <a:gd name="connsiteX380" fmla="*/ 3024845 w 3024845"/>
                <a:gd name="connsiteY380" fmla="*/ 1059043 h 1059043"/>
                <a:gd name="connsiteX381" fmla="*/ 2054 w 3024845"/>
                <a:gd name="connsiteY381" fmla="*/ 1056710 h 1059043"/>
                <a:gd name="connsiteX382" fmla="*/ 0 w 3024845"/>
                <a:gd name="connsiteY382" fmla="*/ 622592 h 1059043"/>
                <a:gd name="connsiteX383" fmla="*/ 20267 w 3024845"/>
                <a:gd name="connsiteY383" fmla="*/ 622592 h 1059043"/>
                <a:gd name="connsiteX384" fmla="*/ 20774 w 3024845"/>
                <a:gd name="connsiteY384" fmla="*/ 621511 h 1059043"/>
                <a:gd name="connsiteX385" fmla="*/ 24320 w 3024845"/>
                <a:gd name="connsiteY385" fmla="*/ 613945 h 1059043"/>
                <a:gd name="connsiteX386" fmla="*/ 26094 w 3024845"/>
                <a:gd name="connsiteY386" fmla="*/ 614215 h 1059043"/>
                <a:gd name="connsiteX387" fmla="*/ 38507 w 3024845"/>
                <a:gd name="connsiteY387" fmla="*/ 616106 h 1059043"/>
                <a:gd name="connsiteX388" fmla="*/ 39014 w 3024845"/>
                <a:gd name="connsiteY388" fmla="*/ 617458 h 1059043"/>
                <a:gd name="connsiteX389" fmla="*/ 42560 w 3024845"/>
                <a:gd name="connsiteY389" fmla="*/ 626915 h 1059043"/>
                <a:gd name="connsiteX390" fmla="*/ 68907 w 3024845"/>
                <a:gd name="connsiteY390" fmla="*/ 629077 h 1059043"/>
                <a:gd name="connsiteX391" fmla="*/ 68907 w 3024845"/>
                <a:gd name="connsiteY391" fmla="*/ 505856 h 1059043"/>
                <a:gd name="connsiteX392" fmla="*/ 70934 w 3024845"/>
                <a:gd name="connsiteY392" fmla="*/ 505856 h 1059043"/>
                <a:gd name="connsiteX393" fmla="*/ 85121 w 3024845"/>
                <a:gd name="connsiteY393" fmla="*/ 505856 h 1059043"/>
                <a:gd name="connsiteX394" fmla="*/ 85121 w 3024845"/>
                <a:gd name="connsiteY394" fmla="*/ 369664 h 1059043"/>
                <a:gd name="connsiteX395" fmla="*/ 86894 w 3024845"/>
                <a:gd name="connsiteY395" fmla="*/ 369664 h 1059043"/>
                <a:gd name="connsiteX396" fmla="*/ 99308 w 3024845"/>
                <a:gd name="connsiteY396" fmla="*/ 369664 h 1059043"/>
                <a:gd name="connsiteX397" fmla="*/ 99308 w 3024845"/>
                <a:gd name="connsiteY397" fmla="*/ 255090 h 1059043"/>
                <a:gd name="connsiteX398" fmla="*/ 103361 w 3024845"/>
                <a:gd name="connsiteY398" fmla="*/ 226986 h 1059043"/>
                <a:gd name="connsiteX399" fmla="*/ 105388 w 3024845"/>
                <a:gd name="connsiteY399" fmla="*/ 226986 h 1059043"/>
                <a:gd name="connsiteX400" fmla="*/ 119575 w 3024845"/>
                <a:gd name="connsiteY400"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118897 h 1059043"/>
                <a:gd name="connsiteX313" fmla="*/ 2150320 w 3024845"/>
                <a:gd name="connsiteY313" fmla="*/ 60529 h 1059043"/>
                <a:gd name="connsiteX314" fmla="*/ 2152346 w 3024845"/>
                <a:gd name="connsiteY314" fmla="*/ 56206 h 1059043"/>
                <a:gd name="connsiteX315" fmla="*/ 2152346 w 3024845"/>
                <a:gd name="connsiteY315" fmla="*/ 0 h 1059043"/>
                <a:gd name="connsiteX316" fmla="*/ 2180720 w 3024845"/>
                <a:gd name="connsiteY316" fmla="*/ 555577 h 1059043"/>
                <a:gd name="connsiteX317" fmla="*/ 2245574 w 3024845"/>
                <a:gd name="connsiteY317" fmla="*/ 555577 h 1059043"/>
                <a:gd name="connsiteX318" fmla="*/ 2245574 w 3024845"/>
                <a:gd name="connsiteY318" fmla="*/ 631239 h 1059043"/>
                <a:gd name="connsiteX319" fmla="*/ 2253681 w 3024845"/>
                <a:gd name="connsiteY319" fmla="*/ 631239 h 1059043"/>
                <a:gd name="connsiteX320" fmla="*/ 2255708 w 3024845"/>
                <a:gd name="connsiteY320" fmla="*/ 624754 h 1059043"/>
                <a:gd name="connsiteX321" fmla="*/ 2261788 w 3024845"/>
                <a:gd name="connsiteY321" fmla="*/ 624754 h 1059043"/>
                <a:gd name="connsiteX322" fmla="*/ 2263815 w 3024845"/>
                <a:gd name="connsiteY322" fmla="*/ 633401 h 1059043"/>
                <a:gd name="connsiteX323" fmla="*/ 2275975 w 3024845"/>
                <a:gd name="connsiteY323" fmla="*/ 633401 h 1059043"/>
                <a:gd name="connsiteX324" fmla="*/ 2275975 w 3024845"/>
                <a:gd name="connsiteY324" fmla="*/ 626915 h 1059043"/>
                <a:gd name="connsiteX325" fmla="*/ 2298268 w 3024845"/>
                <a:gd name="connsiteY325" fmla="*/ 626915 h 1059043"/>
                <a:gd name="connsiteX326" fmla="*/ 2298268 w 3024845"/>
                <a:gd name="connsiteY326" fmla="*/ 633401 h 1059043"/>
                <a:gd name="connsiteX327" fmla="*/ 2318535 w 3024845"/>
                <a:gd name="connsiteY327" fmla="*/ 633401 h 1059043"/>
                <a:gd name="connsiteX328" fmla="*/ 2318535 w 3024845"/>
                <a:gd name="connsiteY328" fmla="*/ 678798 h 1059043"/>
                <a:gd name="connsiteX329" fmla="*/ 2332722 w 3024845"/>
                <a:gd name="connsiteY329" fmla="*/ 678798 h 1059043"/>
                <a:gd name="connsiteX330" fmla="*/ 2332722 w 3024845"/>
                <a:gd name="connsiteY330" fmla="*/ 665827 h 1059043"/>
                <a:gd name="connsiteX331" fmla="*/ 2348936 w 3024845"/>
                <a:gd name="connsiteY331" fmla="*/ 665827 h 1059043"/>
                <a:gd name="connsiteX332" fmla="*/ 2348936 w 3024845"/>
                <a:gd name="connsiteY332" fmla="*/ 486400 h 1059043"/>
                <a:gd name="connsiteX333" fmla="*/ 2355016 w 3024845"/>
                <a:gd name="connsiteY333" fmla="*/ 479914 h 1059043"/>
                <a:gd name="connsiteX334" fmla="*/ 2427977 w 3024845"/>
                <a:gd name="connsiteY334" fmla="*/ 479914 h 1059043"/>
                <a:gd name="connsiteX335" fmla="*/ 2427977 w 3024845"/>
                <a:gd name="connsiteY335" fmla="*/ 488562 h 1059043"/>
                <a:gd name="connsiteX336" fmla="*/ 2438110 w 3024845"/>
                <a:gd name="connsiteY336" fmla="*/ 488562 h 1059043"/>
                <a:gd name="connsiteX337" fmla="*/ 2438110 w 3024845"/>
                <a:gd name="connsiteY337" fmla="*/ 603136 h 1059043"/>
                <a:gd name="connsiteX338" fmla="*/ 2460404 w 3024845"/>
                <a:gd name="connsiteY338" fmla="*/ 603136 h 1059043"/>
                <a:gd name="connsiteX339" fmla="*/ 2460404 w 3024845"/>
                <a:gd name="connsiteY339" fmla="*/ 536121 h 1059043"/>
                <a:gd name="connsiteX340" fmla="*/ 2486751 w 3024845"/>
                <a:gd name="connsiteY340" fmla="*/ 536121 h 1059043"/>
                <a:gd name="connsiteX341" fmla="*/ 2490804 w 3024845"/>
                <a:gd name="connsiteY341" fmla="*/ 531797 h 1059043"/>
                <a:gd name="connsiteX342" fmla="*/ 2498911 w 3024845"/>
                <a:gd name="connsiteY342" fmla="*/ 531797 h 1059043"/>
                <a:gd name="connsiteX343" fmla="*/ 2502964 w 3024845"/>
                <a:gd name="connsiteY343" fmla="*/ 536121 h 1059043"/>
                <a:gd name="connsiteX344" fmla="*/ 2525258 w 3024845"/>
                <a:gd name="connsiteY344" fmla="*/ 536121 h 1059043"/>
                <a:gd name="connsiteX345" fmla="*/ 2525258 w 3024845"/>
                <a:gd name="connsiteY345" fmla="*/ 419385 h 1059043"/>
                <a:gd name="connsiteX346" fmla="*/ 2582005 w 3024845"/>
                <a:gd name="connsiteY346" fmla="*/ 408576 h 1059043"/>
                <a:gd name="connsiteX347" fmla="*/ 2582005 w 3024845"/>
                <a:gd name="connsiteY347" fmla="*/ 409657 h 1059043"/>
                <a:gd name="connsiteX348" fmla="*/ 2582005 w 3024845"/>
                <a:gd name="connsiteY348" fmla="*/ 417223 h 1059043"/>
                <a:gd name="connsiteX349" fmla="*/ 2608352 w 3024845"/>
                <a:gd name="connsiteY349" fmla="*/ 417223 h 1059043"/>
                <a:gd name="connsiteX350" fmla="*/ 2608352 w 3024845"/>
                <a:gd name="connsiteY350" fmla="*/ 672313 h 1059043"/>
                <a:gd name="connsiteX351" fmla="*/ 2630646 w 3024845"/>
                <a:gd name="connsiteY351" fmla="*/ 672313 h 1059043"/>
                <a:gd name="connsiteX352" fmla="*/ 2630646 w 3024845"/>
                <a:gd name="connsiteY352" fmla="*/ 667989 h 1059043"/>
                <a:gd name="connsiteX353" fmla="*/ 2642806 w 3024845"/>
                <a:gd name="connsiteY353" fmla="*/ 667989 h 1059043"/>
                <a:gd name="connsiteX354" fmla="*/ 2642806 w 3024845"/>
                <a:gd name="connsiteY354" fmla="*/ 672313 h 1059043"/>
                <a:gd name="connsiteX355" fmla="*/ 2667126 w 3024845"/>
                <a:gd name="connsiteY355" fmla="*/ 672313 h 1059043"/>
                <a:gd name="connsiteX356" fmla="*/ 2667126 w 3024845"/>
                <a:gd name="connsiteY356" fmla="*/ 659342 h 1059043"/>
                <a:gd name="connsiteX357" fmla="*/ 2695500 w 3024845"/>
                <a:gd name="connsiteY357" fmla="*/ 659342 h 1059043"/>
                <a:gd name="connsiteX358" fmla="*/ 2707660 w 3024845"/>
                <a:gd name="connsiteY358" fmla="*/ 655018 h 1059043"/>
                <a:gd name="connsiteX359" fmla="*/ 2727927 w 3024845"/>
                <a:gd name="connsiteY359" fmla="*/ 659342 h 1059043"/>
                <a:gd name="connsiteX360" fmla="*/ 2727927 w 3024845"/>
                <a:gd name="connsiteY360" fmla="*/ 642048 h 1059043"/>
                <a:gd name="connsiteX361" fmla="*/ 2736034 w 3024845"/>
                <a:gd name="connsiteY361" fmla="*/ 642048 h 1059043"/>
                <a:gd name="connsiteX362" fmla="*/ 2736034 w 3024845"/>
                <a:gd name="connsiteY362" fmla="*/ 629077 h 1059043"/>
                <a:gd name="connsiteX363" fmla="*/ 2792781 w 3024845"/>
                <a:gd name="connsiteY363" fmla="*/ 629077 h 1059043"/>
                <a:gd name="connsiteX364" fmla="*/ 2792781 w 3024845"/>
                <a:gd name="connsiteY364" fmla="*/ 598812 h 1059043"/>
                <a:gd name="connsiteX365" fmla="*/ 2811021 w 3024845"/>
                <a:gd name="connsiteY365" fmla="*/ 598812 h 1059043"/>
                <a:gd name="connsiteX366" fmla="*/ 2811021 w 3024845"/>
                <a:gd name="connsiteY366" fmla="*/ 592327 h 1059043"/>
                <a:gd name="connsiteX367" fmla="*/ 2823181 w 3024845"/>
                <a:gd name="connsiteY367" fmla="*/ 592327 h 1059043"/>
                <a:gd name="connsiteX368" fmla="*/ 2823181 w 3024845"/>
                <a:gd name="connsiteY368" fmla="*/ 598812 h 1059043"/>
                <a:gd name="connsiteX369" fmla="*/ 2839395 w 3024845"/>
                <a:gd name="connsiteY369" fmla="*/ 598812 h 1059043"/>
                <a:gd name="connsiteX370" fmla="*/ 2839395 w 3024845"/>
                <a:gd name="connsiteY370" fmla="*/ 648533 h 1059043"/>
                <a:gd name="connsiteX371" fmla="*/ 2871822 w 3024845"/>
                <a:gd name="connsiteY371" fmla="*/ 648533 h 1059043"/>
                <a:gd name="connsiteX372" fmla="*/ 2871822 w 3024845"/>
                <a:gd name="connsiteY372" fmla="*/ 622592 h 1059043"/>
                <a:gd name="connsiteX373" fmla="*/ 2910329 w 3024845"/>
                <a:gd name="connsiteY373" fmla="*/ 622592 h 1059043"/>
                <a:gd name="connsiteX374" fmla="*/ 2910329 w 3024845"/>
                <a:gd name="connsiteY374" fmla="*/ 592327 h 1059043"/>
                <a:gd name="connsiteX375" fmla="*/ 2958970 w 3024845"/>
                <a:gd name="connsiteY375" fmla="*/ 592327 h 1059043"/>
                <a:gd name="connsiteX376" fmla="*/ 2958970 w 3024845"/>
                <a:gd name="connsiteY376" fmla="*/ 703483 h 1059043"/>
                <a:gd name="connsiteX377" fmla="*/ 2958970 w 3024845"/>
                <a:gd name="connsiteY377" fmla="*/ 717262 h 1059043"/>
                <a:gd name="connsiteX378" fmla="*/ 3024845 w 3024845"/>
                <a:gd name="connsiteY378" fmla="*/ 717262 h 1059043"/>
                <a:gd name="connsiteX379" fmla="*/ 3024845 w 3024845"/>
                <a:gd name="connsiteY379" fmla="*/ 1059043 h 1059043"/>
                <a:gd name="connsiteX380" fmla="*/ 2054 w 3024845"/>
                <a:gd name="connsiteY380" fmla="*/ 1056710 h 1059043"/>
                <a:gd name="connsiteX381" fmla="*/ 0 w 3024845"/>
                <a:gd name="connsiteY381" fmla="*/ 622592 h 1059043"/>
                <a:gd name="connsiteX382" fmla="*/ 20267 w 3024845"/>
                <a:gd name="connsiteY382" fmla="*/ 622592 h 1059043"/>
                <a:gd name="connsiteX383" fmla="*/ 20774 w 3024845"/>
                <a:gd name="connsiteY383" fmla="*/ 621511 h 1059043"/>
                <a:gd name="connsiteX384" fmla="*/ 24320 w 3024845"/>
                <a:gd name="connsiteY384" fmla="*/ 613945 h 1059043"/>
                <a:gd name="connsiteX385" fmla="*/ 26094 w 3024845"/>
                <a:gd name="connsiteY385" fmla="*/ 614215 h 1059043"/>
                <a:gd name="connsiteX386" fmla="*/ 38507 w 3024845"/>
                <a:gd name="connsiteY386" fmla="*/ 616106 h 1059043"/>
                <a:gd name="connsiteX387" fmla="*/ 39014 w 3024845"/>
                <a:gd name="connsiteY387" fmla="*/ 617458 h 1059043"/>
                <a:gd name="connsiteX388" fmla="*/ 42560 w 3024845"/>
                <a:gd name="connsiteY388" fmla="*/ 626915 h 1059043"/>
                <a:gd name="connsiteX389" fmla="*/ 68907 w 3024845"/>
                <a:gd name="connsiteY389" fmla="*/ 629077 h 1059043"/>
                <a:gd name="connsiteX390" fmla="*/ 68907 w 3024845"/>
                <a:gd name="connsiteY390" fmla="*/ 505856 h 1059043"/>
                <a:gd name="connsiteX391" fmla="*/ 70934 w 3024845"/>
                <a:gd name="connsiteY391" fmla="*/ 505856 h 1059043"/>
                <a:gd name="connsiteX392" fmla="*/ 85121 w 3024845"/>
                <a:gd name="connsiteY392" fmla="*/ 505856 h 1059043"/>
                <a:gd name="connsiteX393" fmla="*/ 85121 w 3024845"/>
                <a:gd name="connsiteY393" fmla="*/ 369664 h 1059043"/>
                <a:gd name="connsiteX394" fmla="*/ 86894 w 3024845"/>
                <a:gd name="connsiteY394" fmla="*/ 369664 h 1059043"/>
                <a:gd name="connsiteX395" fmla="*/ 99308 w 3024845"/>
                <a:gd name="connsiteY395" fmla="*/ 369664 h 1059043"/>
                <a:gd name="connsiteX396" fmla="*/ 99308 w 3024845"/>
                <a:gd name="connsiteY396" fmla="*/ 255090 h 1059043"/>
                <a:gd name="connsiteX397" fmla="*/ 103361 w 3024845"/>
                <a:gd name="connsiteY397" fmla="*/ 226986 h 1059043"/>
                <a:gd name="connsiteX398" fmla="*/ 105388 w 3024845"/>
                <a:gd name="connsiteY398" fmla="*/ 226986 h 1059043"/>
                <a:gd name="connsiteX399" fmla="*/ 119575 w 3024845"/>
                <a:gd name="connsiteY399"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44240 w 3024845"/>
                <a:gd name="connsiteY311" fmla="*/ 125383 h 1059043"/>
                <a:gd name="connsiteX312" fmla="*/ 2150320 w 3024845"/>
                <a:gd name="connsiteY312" fmla="*/ 60529 h 1059043"/>
                <a:gd name="connsiteX313" fmla="*/ 2152346 w 3024845"/>
                <a:gd name="connsiteY313" fmla="*/ 56206 h 1059043"/>
                <a:gd name="connsiteX314" fmla="*/ 2152346 w 3024845"/>
                <a:gd name="connsiteY314" fmla="*/ 0 h 1059043"/>
                <a:gd name="connsiteX315" fmla="*/ 2180720 w 3024845"/>
                <a:gd name="connsiteY315" fmla="*/ 555577 h 1059043"/>
                <a:gd name="connsiteX316" fmla="*/ 2245574 w 3024845"/>
                <a:gd name="connsiteY316" fmla="*/ 555577 h 1059043"/>
                <a:gd name="connsiteX317" fmla="*/ 2245574 w 3024845"/>
                <a:gd name="connsiteY317" fmla="*/ 631239 h 1059043"/>
                <a:gd name="connsiteX318" fmla="*/ 2253681 w 3024845"/>
                <a:gd name="connsiteY318" fmla="*/ 631239 h 1059043"/>
                <a:gd name="connsiteX319" fmla="*/ 2255708 w 3024845"/>
                <a:gd name="connsiteY319" fmla="*/ 624754 h 1059043"/>
                <a:gd name="connsiteX320" fmla="*/ 2261788 w 3024845"/>
                <a:gd name="connsiteY320" fmla="*/ 624754 h 1059043"/>
                <a:gd name="connsiteX321" fmla="*/ 2263815 w 3024845"/>
                <a:gd name="connsiteY321" fmla="*/ 633401 h 1059043"/>
                <a:gd name="connsiteX322" fmla="*/ 2275975 w 3024845"/>
                <a:gd name="connsiteY322" fmla="*/ 633401 h 1059043"/>
                <a:gd name="connsiteX323" fmla="*/ 2275975 w 3024845"/>
                <a:gd name="connsiteY323" fmla="*/ 626915 h 1059043"/>
                <a:gd name="connsiteX324" fmla="*/ 2298268 w 3024845"/>
                <a:gd name="connsiteY324" fmla="*/ 626915 h 1059043"/>
                <a:gd name="connsiteX325" fmla="*/ 2298268 w 3024845"/>
                <a:gd name="connsiteY325" fmla="*/ 633401 h 1059043"/>
                <a:gd name="connsiteX326" fmla="*/ 2318535 w 3024845"/>
                <a:gd name="connsiteY326" fmla="*/ 633401 h 1059043"/>
                <a:gd name="connsiteX327" fmla="*/ 2318535 w 3024845"/>
                <a:gd name="connsiteY327" fmla="*/ 678798 h 1059043"/>
                <a:gd name="connsiteX328" fmla="*/ 2332722 w 3024845"/>
                <a:gd name="connsiteY328" fmla="*/ 678798 h 1059043"/>
                <a:gd name="connsiteX329" fmla="*/ 2332722 w 3024845"/>
                <a:gd name="connsiteY329" fmla="*/ 665827 h 1059043"/>
                <a:gd name="connsiteX330" fmla="*/ 2348936 w 3024845"/>
                <a:gd name="connsiteY330" fmla="*/ 665827 h 1059043"/>
                <a:gd name="connsiteX331" fmla="*/ 2348936 w 3024845"/>
                <a:gd name="connsiteY331" fmla="*/ 486400 h 1059043"/>
                <a:gd name="connsiteX332" fmla="*/ 2355016 w 3024845"/>
                <a:gd name="connsiteY332" fmla="*/ 479914 h 1059043"/>
                <a:gd name="connsiteX333" fmla="*/ 2427977 w 3024845"/>
                <a:gd name="connsiteY333" fmla="*/ 479914 h 1059043"/>
                <a:gd name="connsiteX334" fmla="*/ 2427977 w 3024845"/>
                <a:gd name="connsiteY334" fmla="*/ 488562 h 1059043"/>
                <a:gd name="connsiteX335" fmla="*/ 2438110 w 3024845"/>
                <a:gd name="connsiteY335" fmla="*/ 488562 h 1059043"/>
                <a:gd name="connsiteX336" fmla="*/ 2438110 w 3024845"/>
                <a:gd name="connsiteY336" fmla="*/ 603136 h 1059043"/>
                <a:gd name="connsiteX337" fmla="*/ 2460404 w 3024845"/>
                <a:gd name="connsiteY337" fmla="*/ 603136 h 1059043"/>
                <a:gd name="connsiteX338" fmla="*/ 2460404 w 3024845"/>
                <a:gd name="connsiteY338" fmla="*/ 536121 h 1059043"/>
                <a:gd name="connsiteX339" fmla="*/ 2486751 w 3024845"/>
                <a:gd name="connsiteY339" fmla="*/ 536121 h 1059043"/>
                <a:gd name="connsiteX340" fmla="*/ 2490804 w 3024845"/>
                <a:gd name="connsiteY340" fmla="*/ 531797 h 1059043"/>
                <a:gd name="connsiteX341" fmla="*/ 2498911 w 3024845"/>
                <a:gd name="connsiteY341" fmla="*/ 531797 h 1059043"/>
                <a:gd name="connsiteX342" fmla="*/ 2502964 w 3024845"/>
                <a:gd name="connsiteY342" fmla="*/ 536121 h 1059043"/>
                <a:gd name="connsiteX343" fmla="*/ 2525258 w 3024845"/>
                <a:gd name="connsiteY343" fmla="*/ 536121 h 1059043"/>
                <a:gd name="connsiteX344" fmla="*/ 2525258 w 3024845"/>
                <a:gd name="connsiteY344" fmla="*/ 419385 h 1059043"/>
                <a:gd name="connsiteX345" fmla="*/ 2582005 w 3024845"/>
                <a:gd name="connsiteY345" fmla="*/ 408576 h 1059043"/>
                <a:gd name="connsiteX346" fmla="*/ 2582005 w 3024845"/>
                <a:gd name="connsiteY346" fmla="*/ 409657 h 1059043"/>
                <a:gd name="connsiteX347" fmla="*/ 2582005 w 3024845"/>
                <a:gd name="connsiteY347" fmla="*/ 417223 h 1059043"/>
                <a:gd name="connsiteX348" fmla="*/ 2608352 w 3024845"/>
                <a:gd name="connsiteY348" fmla="*/ 417223 h 1059043"/>
                <a:gd name="connsiteX349" fmla="*/ 2608352 w 3024845"/>
                <a:gd name="connsiteY349" fmla="*/ 672313 h 1059043"/>
                <a:gd name="connsiteX350" fmla="*/ 2630646 w 3024845"/>
                <a:gd name="connsiteY350" fmla="*/ 672313 h 1059043"/>
                <a:gd name="connsiteX351" fmla="*/ 2630646 w 3024845"/>
                <a:gd name="connsiteY351" fmla="*/ 667989 h 1059043"/>
                <a:gd name="connsiteX352" fmla="*/ 2642806 w 3024845"/>
                <a:gd name="connsiteY352" fmla="*/ 667989 h 1059043"/>
                <a:gd name="connsiteX353" fmla="*/ 2642806 w 3024845"/>
                <a:gd name="connsiteY353" fmla="*/ 672313 h 1059043"/>
                <a:gd name="connsiteX354" fmla="*/ 2667126 w 3024845"/>
                <a:gd name="connsiteY354" fmla="*/ 672313 h 1059043"/>
                <a:gd name="connsiteX355" fmla="*/ 2667126 w 3024845"/>
                <a:gd name="connsiteY355" fmla="*/ 659342 h 1059043"/>
                <a:gd name="connsiteX356" fmla="*/ 2695500 w 3024845"/>
                <a:gd name="connsiteY356" fmla="*/ 659342 h 1059043"/>
                <a:gd name="connsiteX357" fmla="*/ 2707660 w 3024845"/>
                <a:gd name="connsiteY357" fmla="*/ 655018 h 1059043"/>
                <a:gd name="connsiteX358" fmla="*/ 2727927 w 3024845"/>
                <a:gd name="connsiteY358" fmla="*/ 659342 h 1059043"/>
                <a:gd name="connsiteX359" fmla="*/ 2727927 w 3024845"/>
                <a:gd name="connsiteY359" fmla="*/ 642048 h 1059043"/>
                <a:gd name="connsiteX360" fmla="*/ 2736034 w 3024845"/>
                <a:gd name="connsiteY360" fmla="*/ 642048 h 1059043"/>
                <a:gd name="connsiteX361" fmla="*/ 2736034 w 3024845"/>
                <a:gd name="connsiteY361" fmla="*/ 629077 h 1059043"/>
                <a:gd name="connsiteX362" fmla="*/ 2792781 w 3024845"/>
                <a:gd name="connsiteY362" fmla="*/ 629077 h 1059043"/>
                <a:gd name="connsiteX363" fmla="*/ 2792781 w 3024845"/>
                <a:gd name="connsiteY363" fmla="*/ 598812 h 1059043"/>
                <a:gd name="connsiteX364" fmla="*/ 2811021 w 3024845"/>
                <a:gd name="connsiteY364" fmla="*/ 598812 h 1059043"/>
                <a:gd name="connsiteX365" fmla="*/ 2811021 w 3024845"/>
                <a:gd name="connsiteY365" fmla="*/ 592327 h 1059043"/>
                <a:gd name="connsiteX366" fmla="*/ 2823181 w 3024845"/>
                <a:gd name="connsiteY366" fmla="*/ 592327 h 1059043"/>
                <a:gd name="connsiteX367" fmla="*/ 2823181 w 3024845"/>
                <a:gd name="connsiteY367" fmla="*/ 598812 h 1059043"/>
                <a:gd name="connsiteX368" fmla="*/ 2839395 w 3024845"/>
                <a:gd name="connsiteY368" fmla="*/ 598812 h 1059043"/>
                <a:gd name="connsiteX369" fmla="*/ 2839395 w 3024845"/>
                <a:gd name="connsiteY369" fmla="*/ 648533 h 1059043"/>
                <a:gd name="connsiteX370" fmla="*/ 2871822 w 3024845"/>
                <a:gd name="connsiteY370" fmla="*/ 648533 h 1059043"/>
                <a:gd name="connsiteX371" fmla="*/ 2871822 w 3024845"/>
                <a:gd name="connsiteY371" fmla="*/ 622592 h 1059043"/>
                <a:gd name="connsiteX372" fmla="*/ 2910329 w 3024845"/>
                <a:gd name="connsiteY372" fmla="*/ 622592 h 1059043"/>
                <a:gd name="connsiteX373" fmla="*/ 2910329 w 3024845"/>
                <a:gd name="connsiteY373" fmla="*/ 592327 h 1059043"/>
                <a:gd name="connsiteX374" fmla="*/ 2958970 w 3024845"/>
                <a:gd name="connsiteY374" fmla="*/ 592327 h 1059043"/>
                <a:gd name="connsiteX375" fmla="*/ 2958970 w 3024845"/>
                <a:gd name="connsiteY375" fmla="*/ 703483 h 1059043"/>
                <a:gd name="connsiteX376" fmla="*/ 2958970 w 3024845"/>
                <a:gd name="connsiteY376" fmla="*/ 717262 h 1059043"/>
                <a:gd name="connsiteX377" fmla="*/ 3024845 w 3024845"/>
                <a:gd name="connsiteY377" fmla="*/ 717262 h 1059043"/>
                <a:gd name="connsiteX378" fmla="*/ 3024845 w 3024845"/>
                <a:gd name="connsiteY378" fmla="*/ 1059043 h 1059043"/>
                <a:gd name="connsiteX379" fmla="*/ 2054 w 3024845"/>
                <a:gd name="connsiteY379" fmla="*/ 1056710 h 1059043"/>
                <a:gd name="connsiteX380" fmla="*/ 0 w 3024845"/>
                <a:gd name="connsiteY380" fmla="*/ 622592 h 1059043"/>
                <a:gd name="connsiteX381" fmla="*/ 20267 w 3024845"/>
                <a:gd name="connsiteY381" fmla="*/ 622592 h 1059043"/>
                <a:gd name="connsiteX382" fmla="*/ 20774 w 3024845"/>
                <a:gd name="connsiteY382" fmla="*/ 621511 h 1059043"/>
                <a:gd name="connsiteX383" fmla="*/ 24320 w 3024845"/>
                <a:gd name="connsiteY383" fmla="*/ 613945 h 1059043"/>
                <a:gd name="connsiteX384" fmla="*/ 26094 w 3024845"/>
                <a:gd name="connsiteY384" fmla="*/ 614215 h 1059043"/>
                <a:gd name="connsiteX385" fmla="*/ 38507 w 3024845"/>
                <a:gd name="connsiteY385" fmla="*/ 616106 h 1059043"/>
                <a:gd name="connsiteX386" fmla="*/ 39014 w 3024845"/>
                <a:gd name="connsiteY386" fmla="*/ 617458 h 1059043"/>
                <a:gd name="connsiteX387" fmla="*/ 42560 w 3024845"/>
                <a:gd name="connsiteY387" fmla="*/ 626915 h 1059043"/>
                <a:gd name="connsiteX388" fmla="*/ 68907 w 3024845"/>
                <a:gd name="connsiteY388" fmla="*/ 629077 h 1059043"/>
                <a:gd name="connsiteX389" fmla="*/ 68907 w 3024845"/>
                <a:gd name="connsiteY389" fmla="*/ 505856 h 1059043"/>
                <a:gd name="connsiteX390" fmla="*/ 70934 w 3024845"/>
                <a:gd name="connsiteY390" fmla="*/ 505856 h 1059043"/>
                <a:gd name="connsiteX391" fmla="*/ 85121 w 3024845"/>
                <a:gd name="connsiteY391" fmla="*/ 505856 h 1059043"/>
                <a:gd name="connsiteX392" fmla="*/ 85121 w 3024845"/>
                <a:gd name="connsiteY392" fmla="*/ 369664 h 1059043"/>
                <a:gd name="connsiteX393" fmla="*/ 86894 w 3024845"/>
                <a:gd name="connsiteY393" fmla="*/ 369664 h 1059043"/>
                <a:gd name="connsiteX394" fmla="*/ 99308 w 3024845"/>
                <a:gd name="connsiteY394" fmla="*/ 369664 h 1059043"/>
                <a:gd name="connsiteX395" fmla="*/ 99308 w 3024845"/>
                <a:gd name="connsiteY395" fmla="*/ 255090 h 1059043"/>
                <a:gd name="connsiteX396" fmla="*/ 103361 w 3024845"/>
                <a:gd name="connsiteY396" fmla="*/ 226986 h 1059043"/>
                <a:gd name="connsiteX397" fmla="*/ 105388 w 3024845"/>
                <a:gd name="connsiteY397" fmla="*/ 226986 h 1059043"/>
                <a:gd name="connsiteX398" fmla="*/ 119575 w 3024845"/>
                <a:gd name="connsiteY398" fmla="*/ 226986 h 1059043"/>
                <a:gd name="connsiteX0" fmla="*/ 119575 w 3024845"/>
                <a:gd name="connsiteY0" fmla="*/ 226986 h 1059043"/>
                <a:gd name="connsiteX1" fmla="*/ 200642 w 3024845"/>
                <a:gd name="connsiteY1" fmla="*/ 224825 h 1059043"/>
                <a:gd name="connsiteX2" fmla="*/ 202669 w 3024845"/>
                <a:gd name="connsiteY2" fmla="*/ 224825 h 1059043"/>
                <a:gd name="connsiteX3" fmla="*/ 216856 w 3024845"/>
                <a:gd name="connsiteY3" fmla="*/ 224825 h 1059043"/>
                <a:gd name="connsiteX4" fmla="*/ 216856 w 3024845"/>
                <a:gd name="connsiteY4" fmla="*/ 248604 h 1059043"/>
                <a:gd name="connsiteX5" fmla="*/ 217363 w 3024845"/>
                <a:gd name="connsiteY5" fmla="*/ 249415 h 1059043"/>
                <a:gd name="connsiteX6" fmla="*/ 220909 w 3024845"/>
                <a:gd name="connsiteY6" fmla="*/ 255090 h 1059043"/>
                <a:gd name="connsiteX7" fmla="*/ 220909 w 3024845"/>
                <a:gd name="connsiteY7" fmla="*/ 369664 h 1059043"/>
                <a:gd name="connsiteX8" fmla="*/ 223189 w 3024845"/>
                <a:gd name="connsiteY8" fmla="*/ 369664 h 1059043"/>
                <a:gd name="connsiteX9" fmla="*/ 239150 w 3024845"/>
                <a:gd name="connsiteY9" fmla="*/ 369664 h 1059043"/>
                <a:gd name="connsiteX10" fmla="*/ 239150 w 3024845"/>
                <a:gd name="connsiteY10" fmla="*/ 510179 h 1059043"/>
                <a:gd name="connsiteX11" fmla="*/ 240670 w 3024845"/>
                <a:gd name="connsiteY11" fmla="*/ 509909 h 1059043"/>
                <a:gd name="connsiteX12" fmla="*/ 251310 w 3024845"/>
                <a:gd name="connsiteY12" fmla="*/ 508018 h 1059043"/>
                <a:gd name="connsiteX13" fmla="*/ 249283 w 3024845"/>
                <a:gd name="connsiteY13" fmla="*/ 596650 h 1059043"/>
                <a:gd name="connsiteX14" fmla="*/ 250803 w 3024845"/>
                <a:gd name="connsiteY14" fmla="*/ 596921 h 1059043"/>
                <a:gd name="connsiteX15" fmla="*/ 261443 w 3024845"/>
                <a:gd name="connsiteY15" fmla="*/ 598812 h 1059043"/>
                <a:gd name="connsiteX16" fmla="*/ 261696 w 3024845"/>
                <a:gd name="connsiteY16" fmla="*/ 599623 h 1059043"/>
                <a:gd name="connsiteX17" fmla="*/ 263470 w 3024845"/>
                <a:gd name="connsiteY17" fmla="*/ 605298 h 1059043"/>
                <a:gd name="connsiteX18" fmla="*/ 264230 w 3024845"/>
                <a:gd name="connsiteY18" fmla="*/ 602866 h 1059043"/>
                <a:gd name="connsiteX19" fmla="*/ 269550 w 3024845"/>
                <a:gd name="connsiteY19" fmla="*/ 585842 h 1059043"/>
                <a:gd name="connsiteX20" fmla="*/ 271323 w 3024845"/>
                <a:gd name="connsiteY20" fmla="*/ 585842 h 1059043"/>
                <a:gd name="connsiteX21" fmla="*/ 283737 w 3024845"/>
                <a:gd name="connsiteY21" fmla="*/ 585842 h 1059043"/>
                <a:gd name="connsiteX22" fmla="*/ 283737 w 3024845"/>
                <a:gd name="connsiteY22" fmla="*/ 618268 h 1059043"/>
                <a:gd name="connsiteX23" fmla="*/ 284750 w 3024845"/>
                <a:gd name="connsiteY23" fmla="*/ 618809 h 1059043"/>
                <a:gd name="connsiteX24" fmla="*/ 291844 w 3024845"/>
                <a:gd name="connsiteY24" fmla="*/ 622592 h 1059043"/>
                <a:gd name="connsiteX25" fmla="*/ 291844 w 3024845"/>
                <a:gd name="connsiteY25" fmla="*/ 623943 h 1059043"/>
                <a:gd name="connsiteX26" fmla="*/ 291844 w 3024845"/>
                <a:gd name="connsiteY26" fmla="*/ 633401 h 1059043"/>
                <a:gd name="connsiteX27" fmla="*/ 336431 w 3024845"/>
                <a:gd name="connsiteY27" fmla="*/ 633401 h 1059043"/>
                <a:gd name="connsiteX28" fmla="*/ 336431 w 3024845"/>
                <a:gd name="connsiteY28" fmla="*/ 634482 h 1059043"/>
                <a:gd name="connsiteX29" fmla="*/ 336431 w 3024845"/>
                <a:gd name="connsiteY29" fmla="*/ 642048 h 1059043"/>
                <a:gd name="connsiteX30" fmla="*/ 338457 w 3024845"/>
                <a:gd name="connsiteY30" fmla="*/ 642048 h 1059043"/>
                <a:gd name="connsiteX31" fmla="*/ 352644 w 3024845"/>
                <a:gd name="connsiteY31" fmla="*/ 642048 h 1059043"/>
                <a:gd name="connsiteX32" fmla="*/ 352644 w 3024845"/>
                <a:gd name="connsiteY32" fmla="*/ 611783 h 1059043"/>
                <a:gd name="connsiteX33" fmla="*/ 397231 w 3024845"/>
                <a:gd name="connsiteY33" fmla="*/ 611783 h 1059043"/>
                <a:gd name="connsiteX34" fmla="*/ 397231 w 3024845"/>
                <a:gd name="connsiteY34" fmla="*/ 610432 h 1059043"/>
                <a:gd name="connsiteX35" fmla="*/ 397231 w 3024845"/>
                <a:gd name="connsiteY35" fmla="*/ 600974 h 1059043"/>
                <a:gd name="connsiteX36" fmla="*/ 398245 w 3024845"/>
                <a:gd name="connsiteY36" fmla="*/ 600974 h 1059043"/>
                <a:gd name="connsiteX37" fmla="*/ 405338 w 3024845"/>
                <a:gd name="connsiteY37" fmla="*/ 600974 h 1059043"/>
                <a:gd name="connsiteX38" fmla="*/ 405338 w 3024845"/>
                <a:gd name="connsiteY38" fmla="*/ 599083 h 1059043"/>
                <a:gd name="connsiteX39" fmla="*/ 405338 w 3024845"/>
                <a:gd name="connsiteY39" fmla="*/ 585842 h 1059043"/>
                <a:gd name="connsiteX40" fmla="*/ 406098 w 3024845"/>
                <a:gd name="connsiteY40" fmla="*/ 585842 h 1059043"/>
                <a:gd name="connsiteX41" fmla="*/ 411418 w 3024845"/>
                <a:gd name="connsiteY41" fmla="*/ 585842 h 1059043"/>
                <a:gd name="connsiteX42" fmla="*/ 411418 w 3024845"/>
                <a:gd name="connsiteY42" fmla="*/ 584761 h 1059043"/>
                <a:gd name="connsiteX43" fmla="*/ 411418 w 3024845"/>
                <a:gd name="connsiteY43" fmla="*/ 577194 h 1059043"/>
                <a:gd name="connsiteX44" fmla="*/ 413445 w 3024845"/>
                <a:gd name="connsiteY44" fmla="*/ 577194 h 1059043"/>
                <a:gd name="connsiteX45" fmla="*/ 427632 w 3024845"/>
                <a:gd name="connsiteY45" fmla="*/ 577194 h 1059043"/>
                <a:gd name="connsiteX46" fmla="*/ 427632 w 3024845"/>
                <a:gd name="connsiteY46" fmla="*/ 578275 h 1059043"/>
                <a:gd name="connsiteX47" fmla="*/ 427632 w 3024845"/>
                <a:gd name="connsiteY47" fmla="*/ 585842 h 1059043"/>
                <a:gd name="connsiteX48" fmla="*/ 449925 w 3024845"/>
                <a:gd name="connsiteY48" fmla="*/ 585842 h 1059043"/>
                <a:gd name="connsiteX49" fmla="*/ 449925 w 3024845"/>
                <a:gd name="connsiteY49" fmla="*/ 583950 h 1059043"/>
                <a:gd name="connsiteX50" fmla="*/ 449925 w 3024845"/>
                <a:gd name="connsiteY50" fmla="*/ 570709 h 1059043"/>
                <a:gd name="connsiteX51" fmla="*/ 451699 w 3024845"/>
                <a:gd name="connsiteY51" fmla="*/ 570709 h 1059043"/>
                <a:gd name="connsiteX52" fmla="*/ 464112 w 3024845"/>
                <a:gd name="connsiteY52" fmla="*/ 570709 h 1059043"/>
                <a:gd name="connsiteX53" fmla="*/ 464112 w 3024845"/>
                <a:gd name="connsiteY53" fmla="*/ 594489 h 1059043"/>
                <a:gd name="connsiteX54" fmla="*/ 465126 w 3024845"/>
                <a:gd name="connsiteY54" fmla="*/ 594489 h 1059043"/>
                <a:gd name="connsiteX55" fmla="*/ 472219 w 3024845"/>
                <a:gd name="connsiteY55" fmla="*/ 594489 h 1059043"/>
                <a:gd name="connsiteX56" fmla="*/ 472219 w 3024845"/>
                <a:gd name="connsiteY56" fmla="*/ 593408 h 1059043"/>
                <a:gd name="connsiteX57" fmla="*/ 472219 w 3024845"/>
                <a:gd name="connsiteY57" fmla="*/ 585842 h 1059043"/>
                <a:gd name="connsiteX58" fmla="*/ 473992 w 3024845"/>
                <a:gd name="connsiteY58" fmla="*/ 585842 h 1059043"/>
                <a:gd name="connsiteX59" fmla="*/ 486406 w 3024845"/>
                <a:gd name="connsiteY59" fmla="*/ 585842 h 1059043"/>
                <a:gd name="connsiteX60" fmla="*/ 486406 w 3024845"/>
                <a:gd name="connsiteY60" fmla="*/ 611783 h 1059043"/>
                <a:gd name="connsiteX61" fmla="*/ 488433 w 3024845"/>
                <a:gd name="connsiteY61" fmla="*/ 611783 h 1059043"/>
                <a:gd name="connsiteX62" fmla="*/ 502619 w 3024845"/>
                <a:gd name="connsiteY62" fmla="*/ 611783 h 1059043"/>
                <a:gd name="connsiteX63" fmla="*/ 502619 w 3024845"/>
                <a:gd name="connsiteY63" fmla="*/ 613404 h 1059043"/>
                <a:gd name="connsiteX64" fmla="*/ 502619 w 3024845"/>
                <a:gd name="connsiteY64" fmla="*/ 624754 h 1059043"/>
                <a:gd name="connsiteX65" fmla="*/ 503379 w 3024845"/>
                <a:gd name="connsiteY65" fmla="*/ 624754 h 1059043"/>
                <a:gd name="connsiteX66" fmla="*/ 508700 w 3024845"/>
                <a:gd name="connsiteY66" fmla="*/ 624754 h 1059043"/>
                <a:gd name="connsiteX67" fmla="*/ 508700 w 3024845"/>
                <a:gd name="connsiteY67" fmla="*/ 623943 h 1059043"/>
                <a:gd name="connsiteX68" fmla="*/ 508700 w 3024845"/>
                <a:gd name="connsiteY68" fmla="*/ 618268 h 1059043"/>
                <a:gd name="connsiteX69" fmla="*/ 539100 w 3024845"/>
                <a:gd name="connsiteY69" fmla="*/ 618268 h 1059043"/>
                <a:gd name="connsiteX70" fmla="*/ 539100 w 3024845"/>
                <a:gd name="connsiteY70" fmla="*/ 642048 h 1059043"/>
                <a:gd name="connsiteX71" fmla="*/ 540113 w 3024845"/>
                <a:gd name="connsiteY71" fmla="*/ 642048 h 1059043"/>
                <a:gd name="connsiteX72" fmla="*/ 547207 w 3024845"/>
                <a:gd name="connsiteY72" fmla="*/ 642048 h 1059043"/>
                <a:gd name="connsiteX73" fmla="*/ 547207 w 3024845"/>
                <a:gd name="connsiteY73" fmla="*/ 643129 h 1059043"/>
                <a:gd name="connsiteX74" fmla="*/ 547207 w 3024845"/>
                <a:gd name="connsiteY74" fmla="*/ 650695 h 1059043"/>
                <a:gd name="connsiteX75" fmla="*/ 547967 w 3024845"/>
                <a:gd name="connsiteY75" fmla="*/ 650695 h 1059043"/>
                <a:gd name="connsiteX76" fmla="*/ 553287 w 3024845"/>
                <a:gd name="connsiteY76" fmla="*/ 650695 h 1059043"/>
                <a:gd name="connsiteX77" fmla="*/ 553287 w 3024845"/>
                <a:gd name="connsiteY77" fmla="*/ 648533 h 1059043"/>
                <a:gd name="connsiteX78" fmla="*/ 553287 w 3024845"/>
                <a:gd name="connsiteY78" fmla="*/ 633401 h 1059043"/>
                <a:gd name="connsiteX79" fmla="*/ 554300 w 3024845"/>
                <a:gd name="connsiteY79" fmla="*/ 633401 h 1059043"/>
                <a:gd name="connsiteX80" fmla="*/ 561394 w 3024845"/>
                <a:gd name="connsiteY80" fmla="*/ 633401 h 1059043"/>
                <a:gd name="connsiteX81" fmla="*/ 561394 w 3024845"/>
                <a:gd name="connsiteY81" fmla="*/ 634482 h 1059043"/>
                <a:gd name="connsiteX82" fmla="*/ 561394 w 3024845"/>
                <a:gd name="connsiteY82" fmla="*/ 642048 h 1059043"/>
                <a:gd name="connsiteX83" fmla="*/ 566714 w 3024845"/>
                <a:gd name="connsiteY83" fmla="*/ 640055 h 1059043"/>
                <a:gd name="connsiteX84" fmla="*/ 567474 w 3024845"/>
                <a:gd name="connsiteY84" fmla="*/ 639075 h 1059043"/>
                <a:gd name="connsiteX85" fmla="*/ 567474 w 3024845"/>
                <a:gd name="connsiteY85" fmla="*/ 633401 h 1059043"/>
                <a:gd name="connsiteX86" fmla="*/ 605981 w 3024845"/>
                <a:gd name="connsiteY86" fmla="*/ 633401 h 1059043"/>
                <a:gd name="connsiteX87" fmla="*/ 605981 w 3024845"/>
                <a:gd name="connsiteY87" fmla="*/ 657180 h 1059043"/>
                <a:gd name="connsiteX88" fmla="*/ 608007 w 3024845"/>
                <a:gd name="connsiteY88" fmla="*/ 657180 h 1059043"/>
                <a:gd name="connsiteX89" fmla="*/ 622194 w 3024845"/>
                <a:gd name="connsiteY89" fmla="*/ 657180 h 1059043"/>
                <a:gd name="connsiteX90" fmla="*/ 622194 w 3024845"/>
                <a:gd name="connsiteY90" fmla="*/ 658261 h 1059043"/>
                <a:gd name="connsiteX91" fmla="*/ 622194 w 3024845"/>
                <a:gd name="connsiteY91" fmla="*/ 665827 h 1059043"/>
                <a:gd name="connsiteX92" fmla="*/ 623968 w 3024845"/>
                <a:gd name="connsiteY92" fmla="*/ 665827 h 1059043"/>
                <a:gd name="connsiteX93" fmla="*/ 636381 w 3024845"/>
                <a:gd name="connsiteY93" fmla="*/ 665827 h 1059043"/>
                <a:gd name="connsiteX94" fmla="*/ 636381 w 3024845"/>
                <a:gd name="connsiteY94" fmla="*/ 642048 h 1059043"/>
                <a:gd name="connsiteX95" fmla="*/ 637394 w 3024845"/>
                <a:gd name="connsiteY95" fmla="*/ 642048 h 1059043"/>
                <a:gd name="connsiteX96" fmla="*/ 644488 w 3024845"/>
                <a:gd name="connsiteY96" fmla="*/ 642048 h 1059043"/>
                <a:gd name="connsiteX97" fmla="*/ 644488 w 3024845"/>
                <a:gd name="connsiteY97" fmla="*/ 609621 h 1059043"/>
                <a:gd name="connsiteX98" fmla="*/ 645501 w 3024845"/>
                <a:gd name="connsiteY98" fmla="*/ 609621 h 1059043"/>
                <a:gd name="connsiteX99" fmla="*/ 652595 w 3024845"/>
                <a:gd name="connsiteY99" fmla="*/ 609621 h 1059043"/>
                <a:gd name="connsiteX100" fmla="*/ 652595 w 3024845"/>
                <a:gd name="connsiteY100" fmla="*/ 607730 h 1059043"/>
                <a:gd name="connsiteX101" fmla="*/ 652595 w 3024845"/>
                <a:gd name="connsiteY101" fmla="*/ 594489 h 1059043"/>
                <a:gd name="connsiteX102" fmla="*/ 651328 w 3024845"/>
                <a:gd name="connsiteY102" fmla="*/ 592867 h 1059043"/>
                <a:gd name="connsiteX103" fmla="*/ 656648 w 3024845"/>
                <a:gd name="connsiteY103" fmla="*/ 581518 h 1059043"/>
                <a:gd name="connsiteX104" fmla="*/ 664755 w 3024845"/>
                <a:gd name="connsiteY104" fmla="*/ 609621 h 1059043"/>
                <a:gd name="connsiteX105" fmla="*/ 665515 w 3024845"/>
                <a:gd name="connsiteY105" fmla="*/ 609621 h 1059043"/>
                <a:gd name="connsiteX106" fmla="*/ 670835 w 3024845"/>
                <a:gd name="connsiteY106" fmla="*/ 609621 h 1059043"/>
                <a:gd name="connsiteX107" fmla="*/ 670835 w 3024845"/>
                <a:gd name="connsiteY107" fmla="*/ 503694 h 1059043"/>
                <a:gd name="connsiteX108" fmla="*/ 672355 w 3024845"/>
                <a:gd name="connsiteY108" fmla="*/ 503694 h 1059043"/>
                <a:gd name="connsiteX109" fmla="*/ 682995 w 3024845"/>
                <a:gd name="connsiteY109" fmla="*/ 503694 h 1059043"/>
                <a:gd name="connsiteX110" fmla="*/ 682995 w 3024845"/>
                <a:gd name="connsiteY110" fmla="*/ 456135 h 1059043"/>
                <a:gd name="connsiteX111" fmla="*/ 709342 w 3024845"/>
                <a:gd name="connsiteY111" fmla="*/ 456135 h 1059043"/>
                <a:gd name="connsiteX112" fmla="*/ 709342 w 3024845"/>
                <a:gd name="connsiteY112" fmla="*/ 434517 h 1059043"/>
                <a:gd name="connsiteX113" fmla="*/ 743796 w 3024845"/>
                <a:gd name="connsiteY113" fmla="*/ 434517 h 1059043"/>
                <a:gd name="connsiteX114" fmla="*/ 743796 w 3024845"/>
                <a:gd name="connsiteY114" fmla="*/ 436949 h 1059043"/>
                <a:gd name="connsiteX115" fmla="*/ 743796 w 3024845"/>
                <a:gd name="connsiteY115" fmla="*/ 453973 h 1059043"/>
                <a:gd name="connsiteX116" fmla="*/ 746076 w 3024845"/>
                <a:gd name="connsiteY116" fmla="*/ 453973 h 1059043"/>
                <a:gd name="connsiteX117" fmla="*/ 762036 w 3024845"/>
                <a:gd name="connsiteY117" fmla="*/ 453973 h 1059043"/>
                <a:gd name="connsiteX118" fmla="*/ 762036 w 3024845"/>
                <a:gd name="connsiteY118" fmla="*/ 501532 h 1059043"/>
                <a:gd name="connsiteX119" fmla="*/ 763049 w 3024845"/>
                <a:gd name="connsiteY119" fmla="*/ 501532 h 1059043"/>
                <a:gd name="connsiteX120" fmla="*/ 770143 w 3024845"/>
                <a:gd name="connsiteY120" fmla="*/ 501532 h 1059043"/>
                <a:gd name="connsiteX121" fmla="*/ 784330 w 3024845"/>
                <a:gd name="connsiteY121" fmla="*/ 505856 h 1059043"/>
                <a:gd name="connsiteX122" fmla="*/ 784330 w 3024845"/>
                <a:gd name="connsiteY122" fmla="*/ 544768 h 1059043"/>
                <a:gd name="connsiteX123" fmla="*/ 785343 w 3024845"/>
                <a:gd name="connsiteY123" fmla="*/ 544768 h 1059043"/>
                <a:gd name="connsiteX124" fmla="*/ 792436 w 3024845"/>
                <a:gd name="connsiteY124" fmla="*/ 544768 h 1059043"/>
                <a:gd name="connsiteX125" fmla="*/ 792436 w 3024845"/>
                <a:gd name="connsiteY125" fmla="*/ 546389 h 1059043"/>
                <a:gd name="connsiteX126" fmla="*/ 792436 w 3024845"/>
                <a:gd name="connsiteY126" fmla="*/ 557738 h 1059043"/>
                <a:gd name="connsiteX127" fmla="*/ 794463 w 3024845"/>
                <a:gd name="connsiteY127" fmla="*/ 557738 h 1059043"/>
                <a:gd name="connsiteX128" fmla="*/ 808650 w 3024845"/>
                <a:gd name="connsiteY128" fmla="*/ 557738 h 1059043"/>
                <a:gd name="connsiteX129" fmla="*/ 814730 w 3024845"/>
                <a:gd name="connsiteY129" fmla="*/ 564224 h 1059043"/>
                <a:gd name="connsiteX130" fmla="*/ 814730 w 3024845"/>
                <a:gd name="connsiteY130" fmla="*/ 585842 h 1059043"/>
                <a:gd name="connsiteX131" fmla="*/ 817010 w 3024845"/>
                <a:gd name="connsiteY131" fmla="*/ 585842 h 1059043"/>
                <a:gd name="connsiteX132" fmla="*/ 832970 w 3024845"/>
                <a:gd name="connsiteY132" fmla="*/ 585842 h 1059043"/>
                <a:gd name="connsiteX133" fmla="*/ 832970 w 3024845"/>
                <a:gd name="connsiteY133" fmla="*/ 586922 h 1059043"/>
                <a:gd name="connsiteX134" fmla="*/ 832970 w 3024845"/>
                <a:gd name="connsiteY134" fmla="*/ 594489 h 1059043"/>
                <a:gd name="connsiteX135" fmla="*/ 834237 w 3024845"/>
                <a:gd name="connsiteY135" fmla="*/ 594489 h 1059043"/>
                <a:gd name="connsiteX136" fmla="*/ 843104 w 3024845"/>
                <a:gd name="connsiteY136" fmla="*/ 594489 h 1059043"/>
                <a:gd name="connsiteX137" fmla="*/ 843104 w 3024845"/>
                <a:gd name="connsiteY137" fmla="*/ 596650 h 1059043"/>
                <a:gd name="connsiteX138" fmla="*/ 843104 w 3024845"/>
                <a:gd name="connsiteY138" fmla="*/ 611783 h 1059043"/>
                <a:gd name="connsiteX139" fmla="*/ 847157 w 3024845"/>
                <a:gd name="connsiteY139" fmla="*/ 609891 h 1059043"/>
                <a:gd name="connsiteX140" fmla="*/ 847157 w 3024845"/>
                <a:gd name="connsiteY140" fmla="*/ 596650 h 1059043"/>
                <a:gd name="connsiteX141" fmla="*/ 848170 w 3024845"/>
                <a:gd name="connsiteY141" fmla="*/ 596650 h 1059043"/>
                <a:gd name="connsiteX142" fmla="*/ 855264 w 3024845"/>
                <a:gd name="connsiteY142" fmla="*/ 596650 h 1059043"/>
                <a:gd name="connsiteX143" fmla="*/ 855264 w 3024845"/>
                <a:gd name="connsiteY143" fmla="*/ 598272 h 1059043"/>
                <a:gd name="connsiteX144" fmla="*/ 855264 w 3024845"/>
                <a:gd name="connsiteY144" fmla="*/ 609621 h 1059043"/>
                <a:gd name="connsiteX145" fmla="*/ 856024 w 3024845"/>
                <a:gd name="connsiteY145" fmla="*/ 609621 h 1059043"/>
                <a:gd name="connsiteX146" fmla="*/ 861344 w 3024845"/>
                <a:gd name="connsiteY146" fmla="*/ 609621 h 1059043"/>
                <a:gd name="connsiteX147" fmla="*/ 909984 w 3024845"/>
                <a:gd name="connsiteY147" fmla="*/ 605298 h 1059043"/>
                <a:gd name="connsiteX148" fmla="*/ 909984 w 3024845"/>
                <a:gd name="connsiteY148" fmla="*/ 606649 h 1059043"/>
                <a:gd name="connsiteX149" fmla="*/ 909984 w 3024845"/>
                <a:gd name="connsiteY149" fmla="*/ 616106 h 1059043"/>
                <a:gd name="connsiteX150" fmla="*/ 910744 w 3024845"/>
                <a:gd name="connsiteY150" fmla="*/ 616106 h 1059043"/>
                <a:gd name="connsiteX151" fmla="*/ 916065 w 3024845"/>
                <a:gd name="connsiteY151" fmla="*/ 616106 h 1059043"/>
                <a:gd name="connsiteX152" fmla="*/ 916065 w 3024845"/>
                <a:gd name="connsiteY152" fmla="*/ 618268 h 1059043"/>
                <a:gd name="connsiteX153" fmla="*/ 916065 w 3024845"/>
                <a:gd name="connsiteY153" fmla="*/ 633401 h 1059043"/>
                <a:gd name="connsiteX154" fmla="*/ 918091 w 3024845"/>
                <a:gd name="connsiteY154" fmla="*/ 632050 h 1059043"/>
                <a:gd name="connsiteX155" fmla="*/ 932278 w 3024845"/>
                <a:gd name="connsiteY155" fmla="*/ 622592 h 1059043"/>
                <a:gd name="connsiteX156" fmla="*/ 938358 w 3024845"/>
                <a:gd name="connsiteY156" fmla="*/ 581518 h 1059043"/>
                <a:gd name="connsiteX157" fmla="*/ 939118 w 3024845"/>
                <a:gd name="connsiteY157" fmla="*/ 581248 h 1059043"/>
                <a:gd name="connsiteX158" fmla="*/ 944438 w 3024845"/>
                <a:gd name="connsiteY158" fmla="*/ 579356 h 1059043"/>
                <a:gd name="connsiteX159" fmla="*/ 946465 w 3024845"/>
                <a:gd name="connsiteY159" fmla="*/ 510179 h 1059043"/>
                <a:gd name="connsiteX160" fmla="*/ 948492 w 3024845"/>
                <a:gd name="connsiteY160" fmla="*/ 579356 h 1059043"/>
                <a:gd name="connsiteX161" fmla="*/ 949252 w 3024845"/>
                <a:gd name="connsiteY161" fmla="*/ 579626 h 1059043"/>
                <a:gd name="connsiteX162" fmla="*/ 954572 w 3024845"/>
                <a:gd name="connsiteY162" fmla="*/ 581518 h 1059043"/>
                <a:gd name="connsiteX163" fmla="*/ 954572 w 3024845"/>
                <a:gd name="connsiteY163" fmla="*/ 495047 h 1059043"/>
                <a:gd name="connsiteX164" fmla="*/ 958625 w 3024845"/>
                <a:gd name="connsiteY164" fmla="*/ 462620 h 1059043"/>
                <a:gd name="connsiteX165" fmla="*/ 997132 w 3024845"/>
                <a:gd name="connsiteY165" fmla="*/ 462620 h 1059043"/>
                <a:gd name="connsiteX166" fmla="*/ 997132 w 3024845"/>
                <a:gd name="connsiteY166" fmla="*/ 495047 h 1059043"/>
                <a:gd name="connsiteX167" fmla="*/ 997892 w 3024845"/>
                <a:gd name="connsiteY167" fmla="*/ 495047 h 1059043"/>
                <a:gd name="connsiteX168" fmla="*/ 1003212 w 3024845"/>
                <a:gd name="connsiteY168" fmla="*/ 495047 h 1059043"/>
                <a:gd name="connsiteX169" fmla="*/ 1003212 w 3024845"/>
                <a:gd name="connsiteY169" fmla="*/ 412899 h 1059043"/>
                <a:gd name="connsiteX170" fmla="*/ 1004986 w 3024845"/>
                <a:gd name="connsiteY170" fmla="*/ 412899 h 1059043"/>
                <a:gd name="connsiteX171" fmla="*/ 1017399 w 3024845"/>
                <a:gd name="connsiteY171" fmla="*/ 412899 h 1059043"/>
                <a:gd name="connsiteX172" fmla="*/ 1017399 w 3024845"/>
                <a:gd name="connsiteY172" fmla="*/ 411008 h 1059043"/>
                <a:gd name="connsiteX173" fmla="*/ 1017399 w 3024845"/>
                <a:gd name="connsiteY173" fmla="*/ 397767 h 1059043"/>
                <a:gd name="connsiteX174" fmla="*/ 1039693 w 3024845"/>
                <a:gd name="connsiteY174" fmla="*/ 397767 h 1059043"/>
                <a:gd name="connsiteX175" fmla="*/ 1039693 w 3024845"/>
                <a:gd name="connsiteY175" fmla="*/ 396686 h 1059043"/>
                <a:gd name="connsiteX176" fmla="*/ 1039693 w 3024845"/>
                <a:gd name="connsiteY176" fmla="*/ 389120 h 1059043"/>
                <a:gd name="connsiteX177" fmla="*/ 1041466 w 3024845"/>
                <a:gd name="connsiteY177" fmla="*/ 389120 h 1059043"/>
                <a:gd name="connsiteX178" fmla="*/ 1053880 w 3024845"/>
                <a:gd name="connsiteY178" fmla="*/ 389120 h 1059043"/>
                <a:gd name="connsiteX179" fmla="*/ 1053880 w 3024845"/>
                <a:gd name="connsiteY179" fmla="*/ 390201 h 1059043"/>
                <a:gd name="connsiteX180" fmla="*/ 1053880 w 3024845"/>
                <a:gd name="connsiteY180" fmla="*/ 397767 h 1059043"/>
                <a:gd name="connsiteX181" fmla="*/ 1054640 w 3024845"/>
                <a:gd name="connsiteY181" fmla="*/ 397767 h 1059043"/>
                <a:gd name="connsiteX182" fmla="*/ 1059960 w 3024845"/>
                <a:gd name="connsiteY182" fmla="*/ 397767 h 1059043"/>
                <a:gd name="connsiteX183" fmla="*/ 1070093 w 3024845"/>
                <a:gd name="connsiteY183" fmla="*/ 393443 h 1059043"/>
                <a:gd name="connsiteX184" fmla="*/ 1074146 w 3024845"/>
                <a:gd name="connsiteY184" fmla="*/ 396686 h 1059043"/>
                <a:gd name="connsiteX185" fmla="*/ 1074146 w 3024845"/>
                <a:gd name="connsiteY185" fmla="*/ 389120 h 1059043"/>
                <a:gd name="connsiteX186" fmla="*/ 1076426 w 3024845"/>
                <a:gd name="connsiteY186" fmla="*/ 389120 h 1059043"/>
                <a:gd name="connsiteX187" fmla="*/ 1092387 w 3024845"/>
                <a:gd name="connsiteY187" fmla="*/ 389120 h 1059043"/>
                <a:gd name="connsiteX188" fmla="*/ 1092387 w 3024845"/>
                <a:gd name="connsiteY188" fmla="*/ 390201 h 1059043"/>
                <a:gd name="connsiteX189" fmla="*/ 1092387 w 3024845"/>
                <a:gd name="connsiteY189" fmla="*/ 397767 h 1059043"/>
                <a:gd name="connsiteX190" fmla="*/ 1122787 w 3024845"/>
                <a:gd name="connsiteY190" fmla="*/ 397767 h 1059043"/>
                <a:gd name="connsiteX191" fmla="*/ 1122787 w 3024845"/>
                <a:gd name="connsiteY191" fmla="*/ 399388 h 1059043"/>
                <a:gd name="connsiteX192" fmla="*/ 1122787 w 3024845"/>
                <a:gd name="connsiteY192" fmla="*/ 410738 h 1059043"/>
                <a:gd name="connsiteX193" fmla="*/ 1149134 w 3024845"/>
                <a:gd name="connsiteY193" fmla="*/ 410738 h 1059043"/>
                <a:gd name="connsiteX194" fmla="*/ 1149134 w 3024845"/>
                <a:gd name="connsiteY194" fmla="*/ 441002 h 1059043"/>
                <a:gd name="connsiteX195" fmla="*/ 1149894 w 3024845"/>
                <a:gd name="connsiteY195" fmla="*/ 441002 h 1059043"/>
                <a:gd name="connsiteX196" fmla="*/ 1155214 w 3024845"/>
                <a:gd name="connsiteY196" fmla="*/ 441002 h 1059043"/>
                <a:gd name="connsiteX197" fmla="*/ 1155214 w 3024845"/>
                <a:gd name="connsiteY197" fmla="*/ 442083 h 1059043"/>
                <a:gd name="connsiteX198" fmla="*/ 1155214 w 3024845"/>
                <a:gd name="connsiteY198" fmla="*/ 449650 h 1059043"/>
                <a:gd name="connsiteX199" fmla="*/ 1159268 w 3024845"/>
                <a:gd name="connsiteY199" fmla="*/ 479914 h 1059043"/>
                <a:gd name="connsiteX200" fmla="*/ 1160028 w 3024845"/>
                <a:gd name="connsiteY200" fmla="*/ 479914 h 1059043"/>
                <a:gd name="connsiteX201" fmla="*/ 1165348 w 3024845"/>
                <a:gd name="connsiteY201" fmla="*/ 479914 h 1059043"/>
                <a:gd name="connsiteX202" fmla="*/ 1165348 w 3024845"/>
                <a:gd name="connsiteY202" fmla="*/ 480725 h 1059043"/>
                <a:gd name="connsiteX203" fmla="*/ 1165348 w 3024845"/>
                <a:gd name="connsiteY203" fmla="*/ 486400 h 1059043"/>
                <a:gd name="connsiteX204" fmla="*/ 1166361 w 3024845"/>
                <a:gd name="connsiteY204" fmla="*/ 486400 h 1059043"/>
                <a:gd name="connsiteX205" fmla="*/ 1173454 w 3024845"/>
                <a:gd name="connsiteY205" fmla="*/ 486400 h 1059043"/>
                <a:gd name="connsiteX206" fmla="*/ 1173454 w 3024845"/>
                <a:gd name="connsiteY206" fmla="*/ 516665 h 1059043"/>
                <a:gd name="connsiteX207" fmla="*/ 1175481 w 3024845"/>
                <a:gd name="connsiteY207" fmla="*/ 516665 h 1059043"/>
                <a:gd name="connsiteX208" fmla="*/ 1189668 w 3024845"/>
                <a:gd name="connsiteY208" fmla="*/ 516665 h 1059043"/>
                <a:gd name="connsiteX209" fmla="*/ 1189668 w 3024845"/>
                <a:gd name="connsiteY209" fmla="*/ 540444 h 1059043"/>
                <a:gd name="connsiteX210" fmla="*/ 1191695 w 3024845"/>
                <a:gd name="connsiteY210" fmla="*/ 542065 h 1059043"/>
                <a:gd name="connsiteX211" fmla="*/ 1191695 w 3024845"/>
                <a:gd name="connsiteY211" fmla="*/ 553415 h 1059043"/>
                <a:gd name="connsiteX212" fmla="*/ 1192455 w 3024845"/>
                <a:gd name="connsiteY212" fmla="*/ 553415 h 1059043"/>
                <a:gd name="connsiteX213" fmla="*/ 1197775 w 3024845"/>
                <a:gd name="connsiteY213" fmla="*/ 553415 h 1059043"/>
                <a:gd name="connsiteX214" fmla="*/ 1197775 w 3024845"/>
                <a:gd name="connsiteY214" fmla="*/ 577194 h 1059043"/>
                <a:gd name="connsiteX215" fmla="*/ 1199041 w 3024845"/>
                <a:gd name="connsiteY215" fmla="*/ 577194 h 1059043"/>
                <a:gd name="connsiteX216" fmla="*/ 1207908 w 3024845"/>
                <a:gd name="connsiteY216" fmla="*/ 577194 h 1059043"/>
                <a:gd name="connsiteX217" fmla="*/ 1209935 w 3024845"/>
                <a:gd name="connsiteY217" fmla="*/ 581248 h 1059043"/>
                <a:gd name="connsiteX218" fmla="*/ 1209935 w 3024845"/>
                <a:gd name="connsiteY218" fmla="*/ 594489 h 1059043"/>
                <a:gd name="connsiteX219" fmla="*/ 1211455 w 3024845"/>
                <a:gd name="connsiteY219" fmla="*/ 592597 h 1059043"/>
                <a:gd name="connsiteX220" fmla="*/ 1222095 w 3024845"/>
                <a:gd name="connsiteY220" fmla="*/ 579356 h 1059043"/>
                <a:gd name="connsiteX221" fmla="*/ 1250469 w 3024845"/>
                <a:gd name="connsiteY221" fmla="*/ 579356 h 1059043"/>
                <a:gd name="connsiteX222" fmla="*/ 1250469 w 3024845"/>
                <a:gd name="connsiteY222" fmla="*/ 665827 h 1059043"/>
                <a:gd name="connsiteX223" fmla="*/ 1251229 w 3024845"/>
                <a:gd name="connsiteY223" fmla="*/ 665827 h 1059043"/>
                <a:gd name="connsiteX224" fmla="*/ 1256549 w 3024845"/>
                <a:gd name="connsiteY224" fmla="*/ 665827 h 1059043"/>
                <a:gd name="connsiteX225" fmla="*/ 1257309 w 3024845"/>
                <a:gd name="connsiteY225" fmla="*/ 664476 h 1059043"/>
                <a:gd name="connsiteX226" fmla="*/ 1262629 w 3024845"/>
                <a:gd name="connsiteY226" fmla="*/ 655018 h 1059043"/>
                <a:gd name="connsiteX227" fmla="*/ 1262629 w 3024845"/>
                <a:gd name="connsiteY227" fmla="*/ 656910 h 1059043"/>
                <a:gd name="connsiteX228" fmla="*/ 1262629 w 3024845"/>
                <a:gd name="connsiteY228" fmla="*/ 670151 h 1059043"/>
                <a:gd name="connsiteX229" fmla="*/ 1266682 w 3024845"/>
                <a:gd name="connsiteY229" fmla="*/ 624754 h 1059043"/>
                <a:gd name="connsiteX230" fmla="*/ 1267442 w 3024845"/>
                <a:gd name="connsiteY230" fmla="*/ 624754 h 1059043"/>
                <a:gd name="connsiteX231" fmla="*/ 1272762 w 3024845"/>
                <a:gd name="connsiteY231" fmla="*/ 624754 h 1059043"/>
                <a:gd name="connsiteX232" fmla="*/ 1272762 w 3024845"/>
                <a:gd name="connsiteY232" fmla="*/ 559900 h 1059043"/>
                <a:gd name="connsiteX233" fmla="*/ 1273776 w 3024845"/>
                <a:gd name="connsiteY233" fmla="*/ 559900 h 1059043"/>
                <a:gd name="connsiteX234" fmla="*/ 1280869 w 3024845"/>
                <a:gd name="connsiteY234" fmla="*/ 559900 h 1059043"/>
                <a:gd name="connsiteX235" fmla="*/ 1293029 w 3024845"/>
                <a:gd name="connsiteY235" fmla="*/ 516665 h 1059043"/>
                <a:gd name="connsiteX236" fmla="*/ 1294296 w 3024845"/>
                <a:gd name="connsiteY236" fmla="*/ 516665 h 1059043"/>
                <a:gd name="connsiteX237" fmla="*/ 1303163 w 3024845"/>
                <a:gd name="connsiteY237" fmla="*/ 516665 h 1059043"/>
                <a:gd name="connsiteX238" fmla="*/ 1313296 w 3024845"/>
                <a:gd name="connsiteY238" fmla="*/ 559900 h 1059043"/>
                <a:gd name="connsiteX239" fmla="*/ 1314309 w 3024845"/>
                <a:gd name="connsiteY239" fmla="*/ 559900 h 1059043"/>
                <a:gd name="connsiteX240" fmla="*/ 1321403 w 3024845"/>
                <a:gd name="connsiteY240" fmla="*/ 559900 h 1059043"/>
                <a:gd name="connsiteX241" fmla="*/ 1321403 w 3024845"/>
                <a:gd name="connsiteY241" fmla="*/ 598812 h 1059043"/>
                <a:gd name="connsiteX242" fmla="*/ 1323176 w 3024845"/>
                <a:gd name="connsiteY242" fmla="*/ 598812 h 1059043"/>
                <a:gd name="connsiteX243" fmla="*/ 1335590 w 3024845"/>
                <a:gd name="connsiteY243" fmla="*/ 598812 h 1059043"/>
                <a:gd name="connsiteX244" fmla="*/ 1335590 w 3024845"/>
                <a:gd name="connsiteY244" fmla="*/ 600974 h 1059043"/>
                <a:gd name="connsiteX245" fmla="*/ 1335590 w 3024845"/>
                <a:gd name="connsiteY245" fmla="*/ 616106 h 1059043"/>
                <a:gd name="connsiteX246" fmla="*/ 1339643 w 3024845"/>
                <a:gd name="connsiteY246" fmla="*/ 613945 h 1059043"/>
                <a:gd name="connsiteX247" fmla="*/ 1339643 w 3024845"/>
                <a:gd name="connsiteY247" fmla="*/ 598812 h 1059043"/>
                <a:gd name="connsiteX248" fmla="*/ 1341163 w 3024845"/>
                <a:gd name="connsiteY248" fmla="*/ 598812 h 1059043"/>
                <a:gd name="connsiteX249" fmla="*/ 1351803 w 3024845"/>
                <a:gd name="connsiteY249" fmla="*/ 598812 h 1059043"/>
                <a:gd name="connsiteX250" fmla="*/ 1351803 w 3024845"/>
                <a:gd name="connsiteY250" fmla="*/ 600433 h 1059043"/>
                <a:gd name="connsiteX251" fmla="*/ 1351803 w 3024845"/>
                <a:gd name="connsiteY251" fmla="*/ 611783 h 1059043"/>
                <a:gd name="connsiteX252" fmla="*/ 1382204 w 3024845"/>
                <a:gd name="connsiteY252" fmla="*/ 611783 h 1059043"/>
                <a:gd name="connsiteX253" fmla="*/ 1382204 w 3024845"/>
                <a:gd name="connsiteY253" fmla="*/ 575033 h 1059043"/>
                <a:gd name="connsiteX254" fmla="*/ 1383470 w 3024845"/>
                <a:gd name="connsiteY254" fmla="*/ 575033 h 1059043"/>
                <a:gd name="connsiteX255" fmla="*/ 1392337 w 3024845"/>
                <a:gd name="connsiteY255" fmla="*/ 575033 h 1059043"/>
                <a:gd name="connsiteX256" fmla="*/ 1392337 w 3024845"/>
                <a:gd name="connsiteY256" fmla="*/ 596650 h 1059043"/>
                <a:gd name="connsiteX257" fmla="*/ 1394364 w 3024845"/>
                <a:gd name="connsiteY257" fmla="*/ 564224 h 1059043"/>
                <a:gd name="connsiteX258" fmla="*/ 1416657 w 3024845"/>
                <a:gd name="connsiteY258" fmla="*/ 564224 h 1059043"/>
                <a:gd name="connsiteX259" fmla="*/ 1416657 w 3024845"/>
                <a:gd name="connsiteY259" fmla="*/ 562602 h 1059043"/>
                <a:gd name="connsiteX260" fmla="*/ 1416657 w 3024845"/>
                <a:gd name="connsiteY260" fmla="*/ 551253 h 1059043"/>
                <a:gd name="connsiteX261" fmla="*/ 1417417 w 3024845"/>
                <a:gd name="connsiteY261" fmla="*/ 551253 h 1059043"/>
                <a:gd name="connsiteX262" fmla="*/ 1422737 w 3024845"/>
                <a:gd name="connsiteY262" fmla="*/ 551253 h 1059043"/>
                <a:gd name="connsiteX263" fmla="*/ 1422737 w 3024845"/>
                <a:gd name="connsiteY263" fmla="*/ 549362 h 1059043"/>
                <a:gd name="connsiteX264" fmla="*/ 1422737 w 3024845"/>
                <a:gd name="connsiteY264" fmla="*/ 536121 h 1059043"/>
                <a:gd name="connsiteX265" fmla="*/ 1426791 w 3024845"/>
                <a:gd name="connsiteY265" fmla="*/ 542606 h 1059043"/>
                <a:gd name="connsiteX266" fmla="*/ 1429071 w 3024845"/>
                <a:gd name="connsiteY266" fmla="*/ 542606 h 1059043"/>
                <a:gd name="connsiteX267" fmla="*/ 1445031 w 3024845"/>
                <a:gd name="connsiteY267" fmla="*/ 542606 h 1059043"/>
                <a:gd name="connsiteX268" fmla="*/ 1445031 w 3024845"/>
                <a:gd name="connsiteY268" fmla="*/ 541795 h 1059043"/>
                <a:gd name="connsiteX269" fmla="*/ 1445031 w 3024845"/>
                <a:gd name="connsiteY269" fmla="*/ 536121 h 1059043"/>
                <a:gd name="connsiteX270" fmla="*/ 1445791 w 3024845"/>
                <a:gd name="connsiteY270" fmla="*/ 536121 h 1059043"/>
                <a:gd name="connsiteX271" fmla="*/ 1451111 w 3024845"/>
                <a:gd name="connsiteY271" fmla="*/ 536121 h 1059043"/>
                <a:gd name="connsiteX272" fmla="*/ 1451111 w 3024845"/>
                <a:gd name="connsiteY272" fmla="*/ 537472 h 1059043"/>
                <a:gd name="connsiteX273" fmla="*/ 1451111 w 3024845"/>
                <a:gd name="connsiteY273" fmla="*/ 546930 h 1059043"/>
                <a:gd name="connsiteX274" fmla="*/ 1489618 w 3024845"/>
                <a:gd name="connsiteY274" fmla="*/ 546930 h 1059043"/>
                <a:gd name="connsiteX275" fmla="*/ 1489618 w 3024845"/>
                <a:gd name="connsiteY275" fmla="*/ 685283 h 1059043"/>
                <a:gd name="connsiteX276" fmla="*/ 1491138 w 3024845"/>
                <a:gd name="connsiteY276" fmla="*/ 685283 h 1059043"/>
                <a:gd name="connsiteX277" fmla="*/ 1501778 w 3024845"/>
                <a:gd name="connsiteY277" fmla="*/ 685283 h 1059043"/>
                <a:gd name="connsiteX278" fmla="*/ 1501778 w 3024845"/>
                <a:gd name="connsiteY278" fmla="*/ 672313 h 1059043"/>
                <a:gd name="connsiteX279" fmla="*/ 1505832 w 3024845"/>
                <a:gd name="connsiteY279" fmla="*/ 672313 h 1059043"/>
                <a:gd name="connsiteX280" fmla="*/ 1505832 w 3024845"/>
                <a:gd name="connsiteY280" fmla="*/ 685283 h 1059043"/>
                <a:gd name="connsiteX281" fmla="*/ 1536232 w 3024845"/>
                <a:gd name="connsiteY281" fmla="*/ 685283 h 1059043"/>
                <a:gd name="connsiteX282" fmla="*/ 1536232 w 3024845"/>
                <a:gd name="connsiteY282" fmla="*/ 655018 h 1059043"/>
                <a:gd name="connsiteX283" fmla="*/ 1548392 w 3024845"/>
                <a:gd name="connsiteY283" fmla="*/ 655018 h 1059043"/>
                <a:gd name="connsiteX284" fmla="*/ 1560552 w 3024845"/>
                <a:gd name="connsiteY284" fmla="*/ 652857 h 1059043"/>
                <a:gd name="connsiteX285" fmla="*/ 1564606 w 3024845"/>
                <a:gd name="connsiteY285" fmla="*/ 655018 h 1059043"/>
                <a:gd name="connsiteX286" fmla="*/ 1574739 w 3024845"/>
                <a:gd name="connsiteY286" fmla="*/ 655018 h 1059043"/>
                <a:gd name="connsiteX287" fmla="*/ 1574739 w 3024845"/>
                <a:gd name="connsiteY287" fmla="*/ 685283 h 1059043"/>
                <a:gd name="connsiteX288" fmla="*/ 1582846 w 3024845"/>
                <a:gd name="connsiteY288" fmla="*/ 685283 h 1059043"/>
                <a:gd name="connsiteX289" fmla="*/ 1582846 w 3024845"/>
                <a:gd name="connsiteY289" fmla="*/ 702578 h 1059043"/>
                <a:gd name="connsiteX290" fmla="*/ 1592182 w 3024845"/>
                <a:gd name="connsiteY290" fmla="*/ 703483 h 1059043"/>
                <a:gd name="connsiteX291" fmla="*/ 1605140 w 3024845"/>
                <a:gd name="connsiteY291" fmla="*/ 703483 h 1059043"/>
                <a:gd name="connsiteX292" fmla="*/ 1605140 w 3024845"/>
                <a:gd name="connsiteY292" fmla="*/ 687445 h 1059043"/>
                <a:gd name="connsiteX293" fmla="*/ 1673096 w 3024845"/>
                <a:gd name="connsiteY293" fmla="*/ 687445 h 1059043"/>
                <a:gd name="connsiteX294" fmla="*/ 1673096 w 3024845"/>
                <a:gd name="connsiteY294" fmla="*/ 602192 h 1059043"/>
                <a:gd name="connsiteX295" fmla="*/ 1745104 w 3024845"/>
                <a:gd name="connsiteY295" fmla="*/ 602192 h 1059043"/>
                <a:gd name="connsiteX296" fmla="*/ 1745104 w 3024845"/>
                <a:gd name="connsiteY296" fmla="*/ 680960 h 1059043"/>
                <a:gd name="connsiteX297" fmla="*/ 1747008 w 3024845"/>
                <a:gd name="connsiteY297" fmla="*/ 680960 h 1059043"/>
                <a:gd name="connsiteX298" fmla="*/ 1748250 w 3024845"/>
                <a:gd name="connsiteY298" fmla="*/ 703483 h 1059043"/>
                <a:gd name="connsiteX299" fmla="*/ 1757926 w 3024845"/>
                <a:gd name="connsiteY299" fmla="*/ 703483 h 1059043"/>
                <a:gd name="connsiteX300" fmla="*/ 1759168 w 3024845"/>
                <a:gd name="connsiteY300" fmla="*/ 680960 h 1059043"/>
                <a:gd name="connsiteX301" fmla="*/ 1765248 w 3024845"/>
                <a:gd name="connsiteY301" fmla="*/ 680960 h 1059043"/>
                <a:gd name="connsiteX302" fmla="*/ 1766490 w 3024845"/>
                <a:gd name="connsiteY302" fmla="*/ 703483 h 1059043"/>
                <a:gd name="connsiteX303" fmla="*/ 1817112 w 3024845"/>
                <a:gd name="connsiteY303" fmla="*/ 703483 h 1059043"/>
                <a:gd name="connsiteX304" fmla="*/ 1817112 w 3024845"/>
                <a:gd name="connsiteY304" fmla="*/ 540455 h 1059043"/>
                <a:gd name="connsiteX305" fmla="*/ 2014439 w 3024845"/>
                <a:gd name="connsiteY305" fmla="*/ 540455 h 1059043"/>
                <a:gd name="connsiteX306" fmla="*/ 2014439 w 3024845"/>
                <a:gd name="connsiteY306" fmla="*/ 703483 h 1059043"/>
                <a:gd name="connsiteX307" fmla="*/ 2033136 w 3024845"/>
                <a:gd name="connsiteY307" fmla="*/ 703483 h 1059043"/>
                <a:gd name="connsiteX308" fmla="*/ 2033136 w 3024845"/>
                <a:gd name="connsiteY308" fmla="*/ 620790 h 1059043"/>
                <a:gd name="connsiteX309" fmla="*/ 2128256 w 3024845"/>
                <a:gd name="connsiteY309" fmla="*/ 620790 h 1059043"/>
                <a:gd name="connsiteX310" fmla="*/ 2146266 w 3024845"/>
                <a:gd name="connsiteY310" fmla="*/ 131868 h 1059043"/>
                <a:gd name="connsiteX311" fmla="*/ 2150320 w 3024845"/>
                <a:gd name="connsiteY311" fmla="*/ 60529 h 1059043"/>
                <a:gd name="connsiteX312" fmla="*/ 2152346 w 3024845"/>
                <a:gd name="connsiteY312" fmla="*/ 56206 h 1059043"/>
                <a:gd name="connsiteX313" fmla="*/ 2152346 w 3024845"/>
                <a:gd name="connsiteY313" fmla="*/ 0 h 1059043"/>
                <a:gd name="connsiteX314" fmla="*/ 2180720 w 3024845"/>
                <a:gd name="connsiteY314" fmla="*/ 555577 h 1059043"/>
                <a:gd name="connsiteX315" fmla="*/ 2245574 w 3024845"/>
                <a:gd name="connsiteY315" fmla="*/ 555577 h 1059043"/>
                <a:gd name="connsiteX316" fmla="*/ 2245574 w 3024845"/>
                <a:gd name="connsiteY316" fmla="*/ 631239 h 1059043"/>
                <a:gd name="connsiteX317" fmla="*/ 2253681 w 3024845"/>
                <a:gd name="connsiteY317" fmla="*/ 631239 h 1059043"/>
                <a:gd name="connsiteX318" fmla="*/ 2255708 w 3024845"/>
                <a:gd name="connsiteY318" fmla="*/ 624754 h 1059043"/>
                <a:gd name="connsiteX319" fmla="*/ 2261788 w 3024845"/>
                <a:gd name="connsiteY319" fmla="*/ 624754 h 1059043"/>
                <a:gd name="connsiteX320" fmla="*/ 2263815 w 3024845"/>
                <a:gd name="connsiteY320" fmla="*/ 633401 h 1059043"/>
                <a:gd name="connsiteX321" fmla="*/ 2275975 w 3024845"/>
                <a:gd name="connsiteY321" fmla="*/ 633401 h 1059043"/>
                <a:gd name="connsiteX322" fmla="*/ 2275975 w 3024845"/>
                <a:gd name="connsiteY322" fmla="*/ 626915 h 1059043"/>
                <a:gd name="connsiteX323" fmla="*/ 2298268 w 3024845"/>
                <a:gd name="connsiteY323" fmla="*/ 626915 h 1059043"/>
                <a:gd name="connsiteX324" fmla="*/ 2298268 w 3024845"/>
                <a:gd name="connsiteY324" fmla="*/ 633401 h 1059043"/>
                <a:gd name="connsiteX325" fmla="*/ 2318535 w 3024845"/>
                <a:gd name="connsiteY325" fmla="*/ 633401 h 1059043"/>
                <a:gd name="connsiteX326" fmla="*/ 2318535 w 3024845"/>
                <a:gd name="connsiteY326" fmla="*/ 678798 h 1059043"/>
                <a:gd name="connsiteX327" fmla="*/ 2332722 w 3024845"/>
                <a:gd name="connsiteY327" fmla="*/ 678798 h 1059043"/>
                <a:gd name="connsiteX328" fmla="*/ 2332722 w 3024845"/>
                <a:gd name="connsiteY328" fmla="*/ 665827 h 1059043"/>
                <a:gd name="connsiteX329" fmla="*/ 2348936 w 3024845"/>
                <a:gd name="connsiteY329" fmla="*/ 665827 h 1059043"/>
                <a:gd name="connsiteX330" fmla="*/ 2348936 w 3024845"/>
                <a:gd name="connsiteY330" fmla="*/ 486400 h 1059043"/>
                <a:gd name="connsiteX331" fmla="*/ 2355016 w 3024845"/>
                <a:gd name="connsiteY331" fmla="*/ 479914 h 1059043"/>
                <a:gd name="connsiteX332" fmla="*/ 2427977 w 3024845"/>
                <a:gd name="connsiteY332" fmla="*/ 479914 h 1059043"/>
                <a:gd name="connsiteX333" fmla="*/ 2427977 w 3024845"/>
                <a:gd name="connsiteY333" fmla="*/ 488562 h 1059043"/>
                <a:gd name="connsiteX334" fmla="*/ 2438110 w 3024845"/>
                <a:gd name="connsiteY334" fmla="*/ 488562 h 1059043"/>
                <a:gd name="connsiteX335" fmla="*/ 2438110 w 3024845"/>
                <a:gd name="connsiteY335" fmla="*/ 603136 h 1059043"/>
                <a:gd name="connsiteX336" fmla="*/ 2460404 w 3024845"/>
                <a:gd name="connsiteY336" fmla="*/ 603136 h 1059043"/>
                <a:gd name="connsiteX337" fmla="*/ 2460404 w 3024845"/>
                <a:gd name="connsiteY337" fmla="*/ 536121 h 1059043"/>
                <a:gd name="connsiteX338" fmla="*/ 2486751 w 3024845"/>
                <a:gd name="connsiteY338" fmla="*/ 536121 h 1059043"/>
                <a:gd name="connsiteX339" fmla="*/ 2490804 w 3024845"/>
                <a:gd name="connsiteY339" fmla="*/ 531797 h 1059043"/>
                <a:gd name="connsiteX340" fmla="*/ 2498911 w 3024845"/>
                <a:gd name="connsiteY340" fmla="*/ 531797 h 1059043"/>
                <a:gd name="connsiteX341" fmla="*/ 2502964 w 3024845"/>
                <a:gd name="connsiteY341" fmla="*/ 536121 h 1059043"/>
                <a:gd name="connsiteX342" fmla="*/ 2525258 w 3024845"/>
                <a:gd name="connsiteY342" fmla="*/ 536121 h 1059043"/>
                <a:gd name="connsiteX343" fmla="*/ 2525258 w 3024845"/>
                <a:gd name="connsiteY343" fmla="*/ 419385 h 1059043"/>
                <a:gd name="connsiteX344" fmla="*/ 2582005 w 3024845"/>
                <a:gd name="connsiteY344" fmla="*/ 408576 h 1059043"/>
                <a:gd name="connsiteX345" fmla="*/ 2582005 w 3024845"/>
                <a:gd name="connsiteY345" fmla="*/ 409657 h 1059043"/>
                <a:gd name="connsiteX346" fmla="*/ 2582005 w 3024845"/>
                <a:gd name="connsiteY346" fmla="*/ 417223 h 1059043"/>
                <a:gd name="connsiteX347" fmla="*/ 2608352 w 3024845"/>
                <a:gd name="connsiteY347" fmla="*/ 417223 h 1059043"/>
                <a:gd name="connsiteX348" fmla="*/ 2608352 w 3024845"/>
                <a:gd name="connsiteY348" fmla="*/ 672313 h 1059043"/>
                <a:gd name="connsiteX349" fmla="*/ 2630646 w 3024845"/>
                <a:gd name="connsiteY349" fmla="*/ 672313 h 1059043"/>
                <a:gd name="connsiteX350" fmla="*/ 2630646 w 3024845"/>
                <a:gd name="connsiteY350" fmla="*/ 667989 h 1059043"/>
                <a:gd name="connsiteX351" fmla="*/ 2642806 w 3024845"/>
                <a:gd name="connsiteY351" fmla="*/ 667989 h 1059043"/>
                <a:gd name="connsiteX352" fmla="*/ 2642806 w 3024845"/>
                <a:gd name="connsiteY352" fmla="*/ 672313 h 1059043"/>
                <a:gd name="connsiteX353" fmla="*/ 2667126 w 3024845"/>
                <a:gd name="connsiteY353" fmla="*/ 672313 h 1059043"/>
                <a:gd name="connsiteX354" fmla="*/ 2667126 w 3024845"/>
                <a:gd name="connsiteY354" fmla="*/ 659342 h 1059043"/>
                <a:gd name="connsiteX355" fmla="*/ 2695500 w 3024845"/>
                <a:gd name="connsiteY355" fmla="*/ 659342 h 1059043"/>
                <a:gd name="connsiteX356" fmla="*/ 2707660 w 3024845"/>
                <a:gd name="connsiteY356" fmla="*/ 655018 h 1059043"/>
                <a:gd name="connsiteX357" fmla="*/ 2727927 w 3024845"/>
                <a:gd name="connsiteY357" fmla="*/ 659342 h 1059043"/>
                <a:gd name="connsiteX358" fmla="*/ 2727927 w 3024845"/>
                <a:gd name="connsiteY358" fmla="*/ 642048 h 1059043"/>
                <a:gd name="connsiteX359" fmla="*/ 2736034 w 3024845"/>
                <a:gd name="connsiteY359" fmla="*/ 642048 h 1059043"/>
                <a:gd name="connsiteX360" fmla="*/ 2736034 w 3024845"/>
                <a:gd name="connsiteY360" fmla="*/ 629077 h 1059043"/>
                <a:gd name="connsiteX361" fmla="*/ 2792781 w 3024845"/>
                <a:gd name="connsiteY361" fmla="*/ 629077 h 1059043"/>
                <a:gd name="connsiteX362" fmla="*/ 2792781 w 3024845"/>
                <a:gd name="connsiteY362" fmla="*/ 598812 h 1059043"/>
                <a:gd name="connsiteX363" fmla="*/ 2811021 w 3024845"/>
                <a:gd name="connsiteY363" fmla="*/ 598812 h 1059043"/>
                <a:gd name="connsiteX364" fmla="*/ 2811021 w 3024845"/>
                <a:gd name="connsiteY364" fmla="*/ 592327 h 1059043"/>
                <a:gd name="connsiteX365" fmla="*/ 2823181 w 3024845"/>
                <a:gd name="connsiteY365" fmla="*/ 592327 h 1059043"/>
                <a:gd name="connsiteX366" fmla="*/ 2823181 w 3024845"/>
                <a:gd name="connsiteY366" fmla="*/ 598812 h 1059043"/>
                <a:gd name="connsiteX367" fmla="*/ 2839395 w 3024845"/>
                <a:gd name="connsiteY367" fmla="*/ 598812 h 1059043"/>
                <a:gd name="connsiteX368" fmla="*/ 2839395 w 3024845"/>
                <a:gd name="connsiteY368" fmla="*/ 648533 h 1059043"/>
                <a:gd name="connsiteX369" fmla="*/ 2871822 w 3024845"/>
                <a:gd name="connsiteY369" fmla="*/ 648533 h 1059043"/>
                <a:gd name="connsiteX370" fmla="*/ 2871822 w 3024845"/>
                <a:gd name="connsiteY370" fmla="*/ 622592 h 1059043"/>
                <a:gd name="connsiteX371" fmla="*/ 2910329 w 3024845"/>
                <a:gd name="connsiteY371" fmla="*/ 622592 h 1059043"/>
                <a:gd name="connsiteX372" fmla="*/ 2910329 w 3024845"/>
                <a:gd name="connsiteY372" fmla="*/ 592327 h 1059043"/>
                <a:gd name="connsiteX373" fmla="*/ 2958970 w 3024845"/>
                <a:gd name="connsiteY373" fmla="*/ 592327 h 1059043"/>
                <a:gd name="connsiteX374" fmla="*/ 2958970 w 3024845"/>
                <a:gd name="connsiteY374" fmla="*/ 703483 h 1059043"/>
                <a:gd name="connsiteX375" fmla="*/ 2958970 w 3024845"/>
                <a:gd name="connsiteY375" fmla="*/ 717262 h 1059043"/>
                <a:gd name="connsiteX376" fmla="*/ 3024845 w 3024845"/>
                <a:gd name="connsiteY376" fmla="*/ 717262 h 1059043"/>
                <a:gd name="connsiteX377" fmla="*/ 3024845 w 3024845"/>
                <a:gd name="connsiteY377" fmla="*/ 1059043 h 1059043"/>
                <a:gd name="connsiteX378" fmla="*/ 2054 w 3024845"/>
                <a:gd name="connsiteY378" fmla="*/ 1056710 h 1059043"/>
                <a:gd name="connsiteX379" fmla="*/ 0 w 3024845"/>
                <a:gd name="connsiteY379" fmla="*/ 622592 h 1059043"/>
                <a:gd name="connsiteX380" fmla="*/ 20267 w 3024845"/>
                <a:gd name="connsiteY380" fmla="*/ 622592 h 1059043"/>
                <a:gd name="connsiteX381" fmla="*/ 20774 w 3024845"/>
                <a:gd name="connsiteY381" fmla="*/ 621511 h 1059043"/>
                <a:gd name="connsiteX382" fmla="*/ 24320 w 3024845"/>
                <a:gd name="connsiteY382" fmla="*/ 613945 h 1059043"/>
                <a:gd name="connsiteX383" fmla="*/ 26094 w 3024845"/>
                <a:gd name="connsiteY383" fmla="*/ 614215 h 1059043"/>
                <a:gd name="connsiteX384" fmla="*/ 38507 w 3024845"/>
                <a:gd name="connsiteY384" fmla="*/ 616106 h 1059043"/>
                <a:gd name="connsiteX385" fmla="*/ 39014 w 3024845"/>
                <a:gd name="connsiteY385" fmla="*/ 617458 h 1059043"/>
                <a:gd name="connsiteX386" fmla="*/ 42560 w 3024845"/>
                <a:gd name="connsiteY386" fmla="*/ 626915 h 1059043"/>
                <a:gd name="connsiteX387" fmla="*/ 68907 w 3024845"/>
                <a:gd name="connsiteY387" fmla="*/ 629077 h 1059043"/>
                <a:gd name="connsiteX388" fmla="*/ 68907 w 3024845"/>
                <a:gd name="connsiteY388" fmla="*/ 505856 h 1059043"/>
                <a:gd name="connsiteX389" fmla="*/ 70934 w 3024845"/>
                <a:gd name="connsiteY389" fmla="*/ 505856 h 1059043"/>
                <a:gd name="connsiteX390" fmla="*/ 85121 w 3024845"/>
                <a:gd name="connsiteY390" fmla="*/ 505856 h 1059043"/>
                <a:gd name="connsiteX391" fmla="*/ 85121 w 3024845"/>
                <a:gd name="connsiteY391" fmla="*/ 369664 h 1059043"/>
                <a:gd name="connsiteX392" fmla="*/ 86894 w 3024845"/>
                <a:gd name="connsiteY392" fmla="*/ 369664 h 1059043"/>
                <a:gd name="connsiteX393" fmla="*/ 99308 w 3024845"/>
                <a:gd name="connsiteY393" fmla="*/ 369664 h 1059043"/>
                <a:gd name="connsiteX394" fmla="*/ 99308 w 3024845"/>
                <a:gd name="connsiteY394" fmla="*/ 255090 h 1059043"/>
                <a:gd name="connsiteX395" fmla="*/ 103361 w 3024845"/>
                <a:gd name="connsiteY395" fmla="*/ 226986 h 1059043"/>
                <a:gd name="connsiteX396" fmla="*/ 105388 w 3024845"/>
                <a:gd name="connsiteY396" fmla="*/ 226986 h 1059043"/>
                <a:gd name="connsiteX397" fmla="*/ 119575 w 3024845"/>
                <a:gd name="connsiteY397" fmla="*/ 226986 h 1059043"/>
                <a:gd name="connsiteX0" fmla="*/ 119575 w 3024845"/>
                <a:gd name="connsiteY0" fmla="*/ 255427 h 1087484"/>
                <a:gd name="connsiteX1" fmla="*/ 200642 w 3024845"/>
                <a:gd name="connsiteY1" fmla="*/ 253266 h 1087484"/>
                <a:gd name="connsiteX2" fmla="*/ 202669 w 3024845"/>
                <a:gd name="connsiteY2" fmla="*/ 253266 h 1087484"/>
                <a:gd name="connsiteX3" fmla="*/ 216856 w 3024845"/>
                <a:gd name="connsiteY3" fmla="*/ 253266 h 1087484"/>
                <a:gd name="connsiteX4" fmla="*/ 216856 w 3024845"/>
                <a:gd name="connsiteY4" fmla="*/ 277045 h 1087484"/>
                <a:gd name="connsiteX5" fmla="*/ 217363 w 3024845"/>
                <a:gd name="connsiteY5" fmla="*/ 277856 h 1087484"/>
                <a:gd name="connsiteX6" fmla="*/ 220909 w 3024845"/>
                <a:gd name="connsiteY6" fmla="*/ 283531 h 1087484"/>
                <a:gd name="connsiteX7" fmla="*/ 220909 w 3024845"/>
                <a:gd name="connsiteY7" fmla="*/ 398105 h 1087484"/>
                <a:gd name="connsiteX8" fmla="*/ 223189 w 3024845"/>
                <a:gd name="connsiteY8" fmla="*/ 398105 h 1087484"/>
                <a:gd name="connsiteX9" fmla="*/ 239150 w 3024845"/>
                <a:gd name="connsiteY9" fmla="*/ 398105 h 1087484"/>
                <a:gd name="connsiteX10" fmla="*/ 239150 w 3024845"/>
                <a:gd name="connsiteY10" fmla="*/ 538620 h 1087484"/>
                <a:gd name="connsiteX11" fmla="*/ 240670 w 3024845"/>
                <a:gd name="connsiteY11" fmla="*/ 538350 h 1087484"/>
                <a:gd name="connsiteX12" fmla="*/ 251310 w 3024845"/>
                <a:gd name="connsiteY12" fmla="*/ 536459 h 1087484"/>
                <a:gd name="connsiteX13" fmla="*/ 249283 w 3024845"/>
                <a:gd name="connsiteY13" fmla="*/ 625091 h 1087484"/>
                <a:gd name="connsiteX14" fmla="*/ 250803 w 3024845"/>
                <a:gd name="connsiteY14" fmla="*/ 625362 h 1087484"/>
                <a:gd name="connsiteX15" fmla="*/ 261443 w 3024845"/>
                <a:gd name="connsiteY15" fmla="*/ 627253 h 1087484"/>
                <a:gd name="connsiteX16" fmla="*/ 261696 w 3024845"/>
                <a:gd name="connsiteY16" fmla="*/ 628064 h 1087484"/>
                <a:gd name="connsiteX17" fmla="*/ 263470 w 3024845"/>
                <a:gd name="connsiteY17" fmla="*/ 633739 h 1087484"/>
                <a:gd name="connsiteX18" fmla="*/ 264230 w 3024845"/>
                <a:gd name="connsiteY18" fmla="*/ 631307 h 1087484"/>
                <a:gd name="connsiteX19" fmla="*/ 269550 w 3024845"/>
                <a:gd name="connsiteY19" fmla="*/ 614283 h 1087484"/>
                <a:gd name="connsiteX20" fmla="*/ 271323 w 3024845"/>
                <a:gd name="connsiteY20" fmla="*/ 614283 h 1087484"/>
                <a:gd name="connsiteX21" fmla="*/ 283737 w 3024845"/>
                <a:gd name="connsiteY21" fmla="*/ 614283 h 1087484"/>
                <a:gd name="connsiteX22" fmla="*/ 283737 w 3024845"/>
                <a:gd name="connsiteY22" fmla="*/ 646709 h 1087484"/>
                <a:gd name="connsiteX23" fmla="*/ 284750 w 3024845"/>
                <a:gd name="connsiteY23" fmla="*/ 647250 h 1087484"/>
                <a:gd name="connsiteX24" fmla="*/ 291844 w 3024845"/>
                <a:gd name="connsiteY24" fmla="*/ 651033 h 1087484"/>
                <a:gd name="connsiteX25" fmla="*/ 291844 w 3024845"/>
                <a:gd name="connsiteY25" fmla="*/ 652384 h 1087484"/>
                <a:gd name="connsiteX26" fmla="*/ 291844 w 3024845"/>
                <a:gd name="connsiteY26" fmla="*/ 661842 h 1087484"/>
                <a:gd name="connsiteX27" fmla="*/ 336431 w 3024845"/>
                <a:gd name="connsiteY27" fmla="*/ 661842 h 1087484"/>
                <a:gd name="connsiteX28" fmla="*/ 336431 w 3024845"/>
                <a:gd name="connsiteY28" fmla="*/ 662923 h 1087484"/>
                <a:gd name="connsiteX29" fmla="*/ 336431 w 3024845"/>
                <a:gd name="connsiteY29" fmla="*/ 670489 h 1087484"/>
                <a:gd name="connsiteX30" fmla="*/ 338457 w 3024845"/>
                <a:gd name="connsiteY30" fmla="*/ 670489 h 1087484"/>
                <a:gd name="connsiteX31" fmla="*/ 352644 w 3024845"/>
                <a:gd name="connsiteY31" fmla="*/ 670489 h 1087484"/>
                <a:gd name="connsiteX32" fmla="*/ 352644 w 3024845"/>
                <a:gd name="connsiteY32" fmla="*/ 640224 h 1087484"/>
                <a:gd name="connsiteX33" fmla="*/ 397231 w 3024845"/>
                <a:gd name="connsiteY33" fmla="*/ 640224 h 1087484"/>
                <a:gd name="connsiteX34" fmla="*/ 397231 w 3024845"/>
                <a:gd name="connsiteY34" fmla="*/ 638873 h 1087484"/>
                <a:gd name="connsiteX35" fmla="*/ 397231 w 3024845"/>
                <a:gd name="connsiteY35" fmla="*/ 629415 h 1087484"/>
                <a:gd name="connsiteX36" fmla="*/ 398245 w 3024845"/>
                <a:gd name="connsiteY36" fmla="*/ 629415 h 1087484"/>
                <a:gd name="connsiteX37" fmla="*/ 405338 w 3024845"/>
                <a:gd name="connsiteY37" fmla="*/ 629415 h 1087484"/>
                <a:gd name="connsiteX38" fmla="*/ 405338 w 3024845"/>
                <a:gd name="connsiteY38" fmla="*/ 627524 h 1087484"/>
                <a:gd name="connsiteX39" fmla="*/ 405338 w 3024845"/>
                <a:gd name="connsiteY39" fmla="*/ 614283 h 1087484"/>
                <a:gd name="connsiteX40" fmla="*/ 406098 w 3024845"/>
                <a:gd name="connsiteY40" fmla="*/ 614283 h 1087484"/>
                <a:gd name="connsiteX41" fmla="*/ 411418 w 3024845"/>
                <a:gd name="connsiteY41" fmla="*/ 614283 h 1087484"/>
                <a:gd name="connsiteX42" fmla="*/ 411418 w 3024845"/>
                <a:gd name="connsiteY42" fmla="*/ 613202 h 1087484"/>
                <a:gd name="connsiteX43" fmla="*/ 411418 w 3024845"/>
                <a:gd name="connsiteY43" fmla="*/ 605635 h 1087484"/>
                <a:gd name="connsiteX44" fmla="*/ 413445 w 3024845"/>
                <a:gd name="connsiteY44" fmla="*/ 605635 h 1087484"/>
                <a:gd name="connsiteX45" fmla="*/ 427632 w 3024845"/>
                <a:gd name="connsiteY45" fmla="*/ 605635 h 1087484"/>
                <a:gd name="connsiteX46" fmla="*/ 427632 w 3024845"/>
                <a:gd name="connsiteY46" fmla="*/ 606716 h 1087484"/>
                <a:gd name="connsiteX47" fmla="*/ 427632 w 3024845"/>
                <a:gd name="connsiteY47" fmla="*/ 614283 h 1087484"/>
                <a:gd name="connsiteX48" fmla="*/ 449925 w 3024845"/>
                <a:gd name="connsiteY48" fmla="*/ 614283 h 1087484"/>
                <a:gd name="connsiteX49" fmla="*/ 449925 w 3024845"/>
                <a:gd name="connsiteY49" fmla="*/ 612391 h 1087484"/>
                <a:gd name="connsiteX50" fmla="*/ 449925 w 3024845"/>
                <a:gd name="connsiteY50" fmla="*/ 599150 h 1087484"/>
                <a:gd name="connsiteX51" fmla="*/ 451699 w 3024845"/>
                <a:gd name="connsiteY51" fmla="*/ 599150 h 1087484"/>
                <a:gd name="connsiteX52" fmla="*/ 464112 w 3024845"/>
                <a:gd name="connsiteY52" fmla="*/ 599150 h 1087484"/>
                <a:gd name="connsiteX53" fmla="*/ 464112 w 3024845"/>
                <a:gd name="connsiteY53" fmla="*/ 622930 h 1087484"/>
                <a:gd name="connsiteX54" fmla="*/ 465126 w 3024845"/>
                <a:gd name="connsiteY54" fmla="*/ 622930 h 1087484"/>
                <a:gd name="connsiteX55" fmla="*/ 472219 w 3024845"/>
                <a:gd name="connsiteY55" fmla="*/ 622930 h 1087484"/>
                <a:gd name="connsiteX56" fmla="*/ 472219 w 3024845"/>
                <a:gd name="connsiteY56" fmla="*/ 621849 h 1087484"/>
                <a:gd name="connsiteX57" fmla="*/ 472219 w 3024845"/>
                <a:gd name="connsiteY57" fmla="*/ 614283 h 1087484"/>
                <a:gd name="connsiteX58" fmla="*/ 473992 w 3024845"/>
                <a:gd name="connsiteY58" fmla="*/ 614283 h 1087484"/>
                <a:gd name="connsiteX59" fmla="*/ 486406 w 3024845"/>
                <a:gd name="connsiteY59" fmla="*/ 614283 h 1087484"/>
                <a:gd name="connsiteX60" fmla="*/ 486406 w 3024845"/>
                <a:gd name="connsiteY60" fmla="*/ 640224 h 1087484"/>
                <a:gd name="connsiteX61" fmla="*/ 488433 w 3024845"/>
                <a:gd name="connsiteY61" fmla="*/ 640224 h 1087484"/>
                <a:gd name="connsiteX62" fmla="*/ 502619 w 3024845"/>
                <a:gd name="connsiteY62" fmla="*/ 640224 h 1087484"/>
                <a:gd name="connsiteX63" fmla="*/ 502619 w 3024845"/>
                <a:gd name="connsiteY63" fmla="*/ 641845 h 1087484"/>
                <a:gd name="connsiteX64" fmla="*/ 502619 w 3024845"/>
                <a:gd name="connsiteY64" fmla="*/ 653195 h 1087484"/>
                <a:gd name="connsiteX65" fmla="*/ 503379 w 3024845"/>
                <a:gd name="connsiteY65" fmla="*/ 653195 h 1087484"/>
                <a:gd name="connsiteX66" fmla="*/ 508700 w 3024845"/>
                <a:gd name="connsiteY66" fmla="*/ 653195 h 1087484"/>
                <a:gd name="connsiteX67" fmla="*/ 508700 w 3024845"/>
                <a:gd name="connsiteY67" fmla="*/ 652384 h 1087484"/>
                <a:gd name="connsiteX68" fmla="*/ 508700 w 3024845"/>
                <a:gd name="connsiteY68" fmla="*/ 646709 h 1087484"/>
                <a:gd name="connsiteX69" fmla="*/ 539100 w 3024845"/>
                <a:gd name="connsiteY69" fmla="*/ 646709 h 1087484"/>
                <a:gd name="connsiteX70" fmla="*/ 539100 w 3024845"/>
                <a:gd name="connsiteY70" fmla="*/ 670489 h 1087484"/>
                <a:gd name="connsiteX71" fmla="*/ 540113 w 3024845"/>
                <a:gd name="connsiteY71" fmla="*/ 670489 h 1087484"/>
                <a:gd name="connsiteX72" fmla="*/ 547207 w 3024845"/>
                <a:gd name="connsiteY72" fmla="*/ 670489 h 1087484"/>
                <a:gd name="connsiteX73" fmla="*/ 547207 w 3024845"/>
                <a:gd name="connsiteY73" fmla="*/ 671570 h 1087484"/>
                <a:gd name="connsiteX74" fmla="*/ 547207 w 3024845"/>
                <a:gd name="connsiteY74" fmla="*/ 679136 h 1087484"/>
                <a:gd name="connsiteX75" fmla="*/ 547967 w 3024845"/>
                <a:gd name="connsiteY75" fmla="*/ 679136 h 1087484"/>
                <a:gd name="connsiteX76" fmla="*/ 553287 w 3024845"/>
                <a:gd name="connsiteY76" fmla="*/ 679136 h 1087484"/>
                <a:gd name="connsiteX77" fmla="*/ 553287 w 3024845"/>
                <a:gd name="connsiteY77" fmla="*/ 676974 h 1087484"/>
                <a:gd name="connsiteX78" fmla="*/ 553287 w 3024845"/>
                <a:gd name="connsiteY78" fmla="*/ 661842 h 1087484"/>
                <a:gd name="connsiteX79" fmla="*/ 554300 w 3024845"/>
                <a:gd name="connsiteY79" fmla="*/ 661842 h 1087484"/>
                <a:gd name="connsiteX80" fmla="*/ 561394 w 3024845"/>
                <a:gd name="connsiteY80" fmla="*/ 661842 h 1087484"/>
                <a:gd name="connsiteX81" fmla="*/ 561394 w 3024845"/>
                <a:gd name="connsiteY81" fmla="*/ 662923 h 1087484"/>
                <a:gd name="connsiteX82" fmla="*/ 561394 w 3024845"/>
                <a:gd name="connsiteY82" fmla="*/ 670489 h 1087484"/>
                <a:gd name="connsiteX83" fmla="*/ 566714 w 3024845"/>
                <a:gd name="connsiteY83" fmla="*/ 668496 h 1087484"/>
                <a:gd name="connsiteX84" fmla="*/ 567474 w 3024845"/>
                <a:gd name="connsiteY84" fmla="*/ 667516 h 1087484"/>
                <a:gd name="connsiteX85" fmla="*/ 567474 w 3024845"/>
                <a:gd name="connsiteY85" fmla="*/ 661842 h 1087484"/>
                <a:gd name="connsiteX86" fmla="*/ 605981 w 3024845"/>
                <a:gd name="connsiteY86" fmla="*/ 661842 h 1087484"/>
                <a:gd name="connsiteX87" fmla="*/ 605981 w 3024845"/>
                <a:gd name="connsiteY87" fmla="*/ 685621 h 1087484"/>
                <a:gd name="connsiteX88" fmla="*/ 608007 w 3024845"/>
                <a:gd name="connsiteY88" fmla="*/ 685621 h 1087484"/>
                <a:gd name="connsiteX89" fmla="*/ 622194 w 3024845"/>
                <a:gd name="connsiteY89" fmla="*/ 685621 h 1087484"/>
                <a:gd name="connsiteX90" fmla="*/ 622194 w 3024845"/>
                <a:gd name="connsiteY90" fmla="*/ 686702 h 1087484"/>
                <a:gd name="connsiteX91" fmla="*/ 622194 w 3024845"/>
                <a:gd name="connsiteY91" fmla="*/ 694268 h 1087484"/>
                <a:gd name="connsiteX92" fmla="*/ 623968 w 3024845"/>
                <a:gd name="connsiteY92" fmla="*/ 694268 h 1087484"/>
                <a:gd name="connsiteX93" fmla="*/ 636381 w 3024845"/>
                <a:gd name="connsiteY93" fmla="*/ 694268 h 1087484"/>
                <a:gd name="connsiteX94" fmla="*/ 636381 w 3024845"/>
                <a:gd name="connsiteY94" fmla="*/ 670489 h 1087484"/>
                <a:gd name="connsiteX95" fmla="*/ 637394 w 3024845"/>
                <a:gd name="connsiteY95" fmla="*/ 670489 h 1087484"/>
                <a:gd name="connsiteX96" fmla="*/ 644488 w 3024845"/>
                <a:gd name="connsiteY96" fmla="*/ 670489 h 1087484"/>
                <a:gd name="connsiteX97" fmla="*/ 644488 w 3024845"/>
                <a:gd name="connsiteY97" fmla="*/ 638062 h 1087484"/>
                <a:gd name="connsiteX98" fmla="*/ 645501 w 3024845"/>
                <a:gd name="connsiteY98" fmla="*/ 638062 h 1087484"/>
                <a:gd name="connsiteX99" fmla="*/ 652595 w 3024845"/>
                <a:gd name="connsiteY99" fmla="*/ 638062 h 1087484"/>
                <a:gd name="connsiteX100" fmla="*/ 652595 w 3024845"/>
                <a:gd name="connsiteY100" fmla="*/ 636171 h 1087484"/>
                <a:gd name="connsiteX101" fmla="*/ 652595 w 3024845"/>
                <a:gd name="connsiteY101" fmla="*/ 622930 h 1087484"/>
                <a:gd name="connsiteX102" fmla="*/ 651328 w 3024845"/>
                <a:gd name="connsiteY102" fmla="*/ 621308 h 1087484"/>
                <a:gd name="connsiteX103" fmla="*/ 656648 w 3024845"/>
                <a:gd name="connsiteY103" fmla="*/ 609959 h 1087484"/>
                <a:gd name="connsiteX104" fmla="*/ 664755 w 3024845"/>
                <a:gd name="connsiteY104" fmla="*/ 638062 h 1087484"/>
                <a:gd name="connsiteX105" fmla="*/ 665515 w 3024845"/>
                <a:gd name="connsiteY105" fmla="*/ 638062 h 1087484"/>
                <a:gd name="connsiteX106" fmla="*/ 670835 w 3024845"/>
                <a:gd name="connsiteY106" fmla="*/ 638062 h 1087484"/>
                <a:gd name="connsiteX107" fmla="*/ 670835 w 3024845"/>
                <a:gd name="connsiteY107" fmla="*/ 532135 h 1087484"/>
                <a:gd name="connsiteX108" fmla="*/ 672355 w 3024845"/>
                <a:gd name="connsiteY108" fmla="*/ 532135 h 1087484"/>
                <a:gd name="connsiteX109" fmla="*/ 682995 w 3024845"/>
                <a:gd name="connsiteY109" fmla="*/ 532135 h 1087484"/>
                <a:gd name="connsiteX110" fmla="*/ 682995 w 3024845"/>
                <a:gd name="connsiteY110" fmla="*/ 484576 h 1087484"/>
                <a:gd name="connsiteX111" fmla="*/ 709342 w 3024845"/>
                <a:gd name="connsiteY111" fmla="*/ 484576 h 1087484"/>
                <a:gd name="connsiteX112" fmla="*/ 709342 w 3024845"/>
                <a:gd name="connsiteY112" fmla="*/ 462958 h 1087484"/>
                <a:gd name="connsiteX113" fmla="*/ 743796 w 3024845"/>
                <a:gd name="connsiteY113" fmla="*/ 462958 h 1087484"/>
                <a:gd name="connsiteX114" fmla="*/ 743796 w 3024845"/>
                <a:gd name="connsiteY114" fmla="*/ 465390 h 1087484"/>
                <a:gd name="connsiteX115" fmla="*/ 743796 w 3024845"/>
                <a:gd name="connsiteY115" fmla="*/ 482414 h 1087484"/>
                <a:gd name="connsiteX116" fmla="*/ 746076 w 3024845"/>
                <a:gd name="connsiteY116" fmla="*/ 482414 h 1087484"/>
                <a:gd name="connsiteX117" fmla="*/ 762036 w 3024845"/>
                <a:gd name="connsiteY117" fmla="*/ 482414 h 1087484"/>
                <a:gd name="connsiteX118" fmla="*/ 762036 w 3024845"/>
                <a:gd name="connsiteY118" fmla="*/ 529973 h 1087484"/>
                <a:gd name="connsiteX119" fmla="*/ 763049 w 3024845"/>
                <a:gd name="connsiteY119" fmla="*/ 529973 h 1087484"/>
                <a:gd name="connsiteX120" fmla="*/ 770143 w 3024845"/>
                <a:gd name="connsiteY120" fmla="*/ 529973 h 1087484"/>
                <a:gd name="connsiteX121" fmla="*/ 784330 w 3024845"/>
                <a:gd name="connsiteY121" fmla="*/ 534297 h 1087484"/>
                <a:gd name="connsiteX122" fmla="*/ 784330 w 3024845"/>
                <a:gd name="connsiteY122" fmla="*/ 573209 h 1087484"/>
                <a:gd name="connsiteX123" fmla="*/ 785343 w 3024845"/>
                <a:gd name="connsiteY123" fmla="*/ 573209 h 1087484"/>
                <a:gd name="connsiteX124" fmla="*/ 792436 w 3024845"/>
                <a:gd name="connsiteY124" fmla="*/ 573209 h 1087484"/>
                <a:gd name="connsiteX125" fmla="*/ 792436 w 3024845"/>
                <a:gd name="connsiteY125" fmla="*/ 574830 h 1087484"/>
                <a:gd name="connsiteX126" fmla="*/ 792436 w 3024845"/>
                <a:gd name="connsiteY126" fmla="*/ 586179 h 1087484"/>
                <a:gd name="connsiteX127" fmla="*/ 794463 w 3024845"/>
                <a:gd name="connsiteY127" fmla="*/ 586179 h 1087484"/>
                <a:gd name="connsiteX128" fmla="*/ 808650 w 3024845"/>
                <a:gd name="connsiteY128" fmla="*/ 586179 h 1087484"/>
                <a:gd name="connsiteX129" fmla="*/ 814730 w 3024845"/>
                <a:gd name="connsiteY129" fmla="*/ 592665 h 1087484"/>
                <a:gd name="connsiteX130" fmla="*/ 814730 w 3024845"/>
                <a:gd name="connsiteY130" fmla="*/ 614283 h 1087484"/>
                <a:gd name="connsiteX131" fmla="*/ 817010 w 3024845"/>
                <a:gd name="connsiteY131" fmla="*/ 614283 h 1087484"/>
                <a:gd name="connsiteX132" fmla="*/ 832970 w 3024845"/>
                <a:gd name="connsiteY132" fmla="*/ 614283 h 1087484"/>
                <a:gd name="connsiteX133" fmla="*/ 832970 w 3024845"/>
                <a:gd name="connsiteY133" fmla="*/ 615363 h 1087484"/>
                <a:gd name="connsiteX134" fmla="*/ 832970 w 3024845"/>
                <a:gd name="connsiteY134" fmla="*/ 622930 h 1087484"/>
                <a:gd name="connsiteX135" fmla="*/ 834237 w 3024845"/>
                <a:gd name="connsiteY135" fmla="*/ 622930 h 1087484"/>
                <a:gd name="connsiteX136" fmla="*/ 843104 w 3024845"/>
                <a:gd name="connsiteY136" fmla="*/ 622930 h 1087484"/>
                <a:gd name="connsiteX137" fmla="*/ 843104 w 3024845"/>
                <a:gd name="connsiteY137" fmla="*/ 625091 h 1087484"/>
                <a:gd name="connsiteX138" fmla="*/ 843104 w 3024845"/>
                <a:gd name="connsiteY138" fmla="*/ 640224 h 1087484"/>
                <a:gd name="connsiteX139" fmla="*/ 847157 w 3024845"/>
                <a:gd name="connsiteY139" fmla="*/ 638332 h 1087484"/>
                <a:gd name="connsiteX140" fmla="*/ 847157 w 3024845"/>
                <a:gd name="connsiteY140" fmla="*/ 625091 h 1087484"/>
                <a:gd name="connsiteX141" fmla="*/ 848170 w 3024845"/>
                <a:gd name="connsiteY141" fmla="*/ 625091 h 1087484"/>
                <a:gd name="connsiteX142" fmla="*/ 855264 w 3024845"/>
                <a:gd name="connsiteY142" fmla="*/ 625091 h 1087484"/>
                <a:gd name="connsiteX143" fmla="*/ 855264 w 3024845"/>
                <a:gd name="connsiteY143" fmla="*/ 626713 h 1087484"/>
                <a:gd name="connsiteX144" fmla="*/ 855264 w 3024845"/>
                <a:gd name="connsiteY144" fmla="*/ 638062 h 1087484"/>
                <a:gd name="connsiteX145" fmla="*/ 856024 w 3024845"/>
                <a:gd name="connsiteY145" fmla="*/ 638062 h 1087484"/>
                <a:gd name="connsiteX146" fmla="*/ 861344 w 3024845"/>
                <a:gd name="connsiteY146" fmla="*/ 638062 h 1087484"/>
                <a:gd name="connsiteX147" fmla="*/ 909984 w 3024845"/>
                <a:gd name="connsiteY147" fmla="*/ 633739 h 1087484"/>
                <a:gd name="connsiteX148" fmla="*/ 909984 w 3024845"/>
                <a:gd name="connsiteY148" fmla="*/ 635090 h 1087484"/>
                <a:gd name="connsiteX149" fmla="*/ 909984 w 3024845"/>
                <a:gd name="connsiteY149" fmla="*/ 644547 h 1087484"/>
                <a:gd name="connsiteX150" fmla="*/ 910744 w 3024845"/>
                <a:gd name="connsiteY150" fmla="*/ 644547 h 1087484"/>
                <a:gd name="connsiteX151" fmla="*/ 916065 w 3024845"/>
                <a:gd name="connsiteY151" fmla="*/ 644547 h 1087484"/>
                <a:gd name="connsiteX152" fmla="*/ 916065 w 3024845"/>
                <a:gd name="connsiteY152" fmla="*/ 646709 h 1087484"/>
                <a:gd name="connsiteX153" fmla="*/ 916065 w 3024845"/>
                <a:gd name="connsiteY153" fmla="*/ 661842 h 1087484"/>
                <a:gd name="connsiteX154" fmla="*/ 918091 w 3024845"/>
                <a:gd name="connsiteY154" fmla="*/ 660491 h 1087484"/>
                <a:gd name="connsiteX155" fmla="*/ 932278 w 3024845"/>
                <a:gd name="connsiteY155" fmla="*/ 651033 h 1087484"/>
                <a:gd name="connsiteX156" fmla="*/ 938358 w 3024845"/>
                <a:gd name="connsiteY156" fmla="*/ 609959 h 1087484"/>
                <a:gd name="connsiteX157" fmla="*/ 939118 w 3024845"/>
                <a:gd name="connsiteY157" fmla="*/ 609689 h 1087484"/>
                <a:gd name="connsiteX158" fmla="*/ 944438 w 3024845"/>
                <a:gd name="connsiteY158" fmla="*/ 607797 h 1087484"/>
                <a:gd name="connsiteX159" fmla="*/ 946465 w 3024845"/>
                <a:gd name="connsiteY159" fmla="*/ 538620 h 1087484"/>
                <a:gd name="connsiteX160" fmla="*/ 948492 w 3024845"/>
                <a:gd name="connsiteY160" fmla="*/ 607797 h 1087484"/>
                <a:gd name="connsiteX161" fmla="*/ 949252 w 3024845"/>
                <a:gd name="connsiteY161" fmla="*/ 608067 h 1087484"/>
                <a:gd name="connsiteX162" fmla="*/ 954572 w 3024845"/>
                <a:gd name="connsiteY162" fmla="*/ 609959 h 1087484"/>
                <a:gd name="connsiteX163" fmla="*/ 954572 w 3024845"/>
                <a:gd name="connsiteY163" fmla="*/ 523488 h 1087484"/>
                <a:gd name="connsiteX164" fmla="*/ 958625 w 3024845"/>
                <a:gd name="connsiteY164" fmla="*/ 491061 h 1087484"/>
                <a:gd name="connsiteX165" fmla="*/ 997132 w 3024845"/>
                <a:gd name="connsiteY165" fmla="*/ 491061 h 1087484"/>
                <a:gd name="connsiteX166" fmla="*/ 997132 w 3024845"/>
                <a:gd name="connsiteY166" fmla="*/ 523488 h 1087484"/>
                <a:gd name="connsiteX167" fmla="*/ 997892 w 3024845"/>
                <a:gd name="connsiteY167" fmla="*/ 523488 h 1087484"/>
                <a:gd name="connsiteX168" fmla="*/ 1003212 w 3024845"/>
                <a:gd name="connsiteY168" fmla="*/ 523488 h 1087484"/>
                <a:gd name="connsiteX169" fmla="*/ 1003212 w 3024845"/>
                <a:gd name="connsiteY169" fmla="*/ 441340 h 1087484"/>
                <a:gd name="connsiteX170" fmla="*/ 1004986 w 3024845"/>
                <a:gd name="connsiteY170" fmla="*/ 441340 h 1087484"/>
                <a:gd name="connsiteX171" fmla="*/ 1017399 w 3024845"/>
                <a:gd name="connsiteY171" fmla="*/ 441340 h 1087484"/>
                <a:gd name="connsiteX172" fmla="*/ 1017399 w 3024845"/>
                <a:gd name="connsiteY172" fmla="*/ 439449 h 1087484"/>
                <a:gd name="connsiteX173" fmla="*/ 1017399 w 3024845"/>
                <a:gd name="connsiteY173" fmla="*/ 426208 h 1087484"/>
                <a:gd name="connsiteX174" fmla="*/ 1039693 w 3024845"/>
                <a:gd name="connsiteY174" fmla="*/ 426208 h 1087484"/>
                <a:gd name="connsiteX175" fmla="*/ 1039693 w 3024845"/>
                <a:gd name="connsiteY175" fmla="*/ 425127 h 1087484"/>
                <a:gd name="connsiteX176" fmla="*/ 1039693 w 3024845"/>
                <a:gd name="connsiteY176" fmla="*/ 417561 h 1087484"/>
                <a:gd name="connsiteX177" fmla="*/ 1041466 w 3024845"/>
                <a:gd name="connsiteY177" fmla="*/ 417561 h 1087484"/>
                <a:gd name="connsiteX178" fmla="*/ 1053880 w 3024845"/>
                <a:gd name="connsiteY178" fmla="*/ 417561 h 1087484"/>
                <a:gd name="connsiteX179" fmla="*/ 1053880 w 3024845"/>
                <a:gd name="connsiteY179" fmla="*/ 418642 h 1087484"/>
                <a:gd name="connsiteX180" fmla="*/ 1053880 w 3024845"/>
                <a:gd name="connsiteY180" fmla="*/ 426208 h 1087484"/>
                <a:gd name="connsiteX181" fmla="*/ 1054640 w 3024845"/>
                <a:gd name="connsiteY181" fmla="*/ 426208 h 1087484"/>
                <a:gd name="connsiteX182" fmla="*/ 1059960 w 3024845"/>
                <a:gd name="connsiteY182" fmla="*/ 426208 h 1087484"/>
                <a:gd name="connsiteX183" fmla="*/ 1070093 w 3024845"/>
                <a:gd name="connsiteY183" fmla="*/ 421884 h 1087484"/>
                <a:gd name="connsiteX184" fmla="*/ 1074146 w 3024845"/>
                <a:gd name="connsiteY184" fmla="*/ 425127 h 1087484"/>
                <a:gd name="connsiteX185" fmla="*/ 1074146 w 3024845"/>
                <a:gd name="connsiteY185" fmla="*/ 417561 h 1087484"/>
                <a:gd name="connsiteX186" fmla="*/ 1076426 w 3024845"/>
                <a:gd name="connsiteY186" fmla="*/ 417561 h 1087484"/>
                <a:gd name="connsiteX187" fmla="*/ 1092387 w 3024845"/>
                <a:gd name="connsiteY187" fmla="*/ 417561 h 1087484"/>
                <a:gd name="connsiteX188" fmla="*/ 1092387 w 3024845"/>
                <a:gd name="connsiteY188" fmla="*/ 418642 h 1087484"/>
                <a:gd name="connsiteX189" fmla="*/ 1092387 w 3024845"/>
                <a:gd name="connsiteY189" fmla="*/ 426208 h 1087484"/>
                <a:gd name="connsiteX190" fmla="*/ 1122787 w 3024845"/>
                <a:gd name="connsiteY190" fmla="*/ 426208 h 1087484"/>
                <a:gd name="connsiteX191" fmla="*/ 1122787 w 3024845"/>
                <a:gd name="connsiteY191" fmla="*/ 427829 h 1087484"/>
                <a:gd name="connsiteX192" fmla="*/ 1122787 w 3024845"/>
                <a:gd name="connsiteY192" fmla="*/ 439179 h 1087484"/>
                <a:gd name="connsiteX193" fmla="*/ 1149134 w 3024845"/>
                <a:gd name="connsiteY193" fmla="*/ 439179 h 1087484"/>
                <a:gd name="connsiteX194" fmla="*/ 1149134 w 3024845"/>
                <a:gd name="connsiteY194" fmla="*/ 469443 h 1087484"/>
                <a:gd name="connsiteX195" fmla="*/ 1149894 w 3024845"/>
                <a:gd name="connsiteY195" fmla="*/ 469443 h 1087484"/>
                <a:gd name="connsiteX196" fmla="*/ 1155214 w 3024845"/>
                <a:gd name="connsiteY196" fmla="*/ 469443 h 1087484"/>
                <a:gd name="connsiteX197" fmla="*/ 1155214 w 3024845"/>
                <a:gd name="connsiteY197" fmla="*/ 470524 h 1087484"/>
                <a:gd name="connsiteX198" fmla="*/ 1155214 w 3024845"/>
                <a:gd name="connsiteY198" fmla="*/ 478091 h 1087484"/>
                <a:gd name="connsiteX199" fmla="*/ 1159268 w 3024845"/>
                <a:gd name="connsiteY199" fmla="*/ 508355 h 1087484"/>
                <a:gd name="connsiteX200" fmla="*/ 1160028 w 3024845"/>
                <a:gd name="connsiteY200" fmla="*/ 508355 h 1087484"/>
                <a:gd name="connsiteX201" fmla="*/ 1165348 w 3024845"/>
                <a:gd name="connsiteY201" fmla="*/ 508355 h 1087484"/>
                <a:gd name="connsiteX202" fmla="*/ 1165348 w 3024845"/>
                <a:gd name="connsiteY202" fmla="*/ 509166 h 1087484"/>
                <a:gd name="connsiteX203" fmla="*/ 1165348 w 3024845"/>
                <a:gd name="connsiteY203" fmla="*/ 514841 h 1087484"/>
                <a:gd name="connsiteX204" fmla="*/ 1166361 w 3024845"/>
                <a:gd name="connsiteY204" fmla="*/ 514841 h 1087484"/>
                <a:gd name="connsiteX205" fmla="*/ 1173454 w 3024845"/>
                <a:gd name="connsiteY205" fmla="*/ 514841 h 1087484"/>
                <a:gd name="connsiteX206" fmla="*/ 1173454 w 3024845"/>
                <a:gd name="connsiteY206" fmla="*/ 545106 h 1087484"/>
                <a:gd name="connsiteX207" fmla="*/ 1175481 w 3024845"/>
                <a:gd name="connsiteY207" fmla="*/ 545106 h 1087484"/>
                <a:gd name="connsiteX208" fmla="*/ 1189668 w 3024845"/>
                <a:gd name="connsiteY208" fmla="*/ 545106 h 1087484"/>
                <a:gd name="connsiteX209" fmla="*/ 1189668 w 3024845"/>
                <a:gd name="connsiteY209" fmla="*/ 568885 h 1087484"/>
                <a:gd name="connsiteX210" fmla="*/ 1191695 w 3024845"/>
                <a:gd name="connsiteY210" fmla="*/ 570506 h 1087484"/>
                <a:gd name="connsiteX211" fmla="*/ 1191695 w 3024845"/>
                <a:gd name="connsiteY211" fmla="*/ 581856 h 1087484"/>
                <a:gd name="connsiteX212" fmla="*/ 1192455 w 3024845"/>
                <a:gd name="connsiteY212" fmla="*/ 581856 h 1087484"/>
                <a:gd name="connsiteX213" fmla="*/ 1197775 w 3024845"/>
                <a:gd name="connsiteY213" fmla="*/ 581856 h 1087484"/>
                <a:gd name="connsiteX214" fmla="*/ 1197775 w 3024845"/>
                <a:gd name="connsiteY214" fmla="*/ 605635 h 1087484"/>
                <a:gd name="connsiteX215" fmla="*/ 1199041 w 3024845"/>
                <a:gd name="connsiteY215" fmla="*/ 605635 h 1087484"/>
                <a:gd name="connsiteX216" fmla="*/ 1207908 w 3024845"/>
                <a:gd name="connsiteY216" fmla="*/ 605635 h 1087484"/>
                <a:gd name="connsiteX217" fmla="*/ 1209935 w 3024845"/>
                <a:gd name="connsiteY217" fmla="*/ 609689 h 1087484"/>
                <a:gd name="connsiteX218" fmla="*/ 1209935 w 3024845"/>
                <a:gd name="connsiteY218" fmla="*/ 622930 h 1087484"/>
                <a:gd name="connsiteX219" fmla="*/ 1211455 w 3024845"/>
                <a:gd name="connsiteY219" fmla="*/ 621038 h 1087484"/>
                <a:gd name="connsiteX220" fmla="*/ 1222095 w 3024845"/>
                <a:gd name="connsiteY220" fmla="*/ 607797 h 1087484"/>
                <a:gd name="connsiteX221" fmla="*/ 1250469 w 3024845"/>
                <a:gd name="connsiteY221" fmla="*/ 607797 h 1087484"/>
                <a:gd name="connsiteX222" fmla="*/ 1250469 w 3024845"/>
                <a:gd name="connsiteY222" fmla="*/ 694268 h 1087484"/>
                <a:gd name="connsiteX223" fmla="*/ 1251229 w 3024845"/>
                <a:gd name="connsiteY223" fmla="*/ 694268 h 1087484"/>
                <a:gd name="connsiteX224" fmla="*/ 1256549 w 3024845"/>
                <a:gd name="connsiteY224" fmla="*/ 694268 h 1087484"/>
                <a:gd name="connsiteX225" fmla="*/ 1257309 w 3024845"/>
                <a:gd name="connsiteY225" fmla="*/ 692917 h 1087484"/>
                <a:gd name="connsiteX226" fmla="*/ 1262629 w 3024845"/>
                <a:gd name="connsiteY226" fmla="*/ 683459 h 1087484"/>
                <a:gd name="connsiteX227" fmla="*/ 1262629 w 3024845"/>
                <a:gd name="connsiteY227" fmla="*/ 685351 h 1087484"/>
                <a:gd name="connsiteX228" fmla="*/ 1262629 w 3024845"/>
                <a:gd name="connsiteY228" fmla="*/ 698592 h 1087484"/>
                <a:gd name="connsiteX229" fmla="*/ 1266682 w 3024845"/>
                <a:gd name="connsiteY229" fmla="*/ 653195 h 1087484"/>
                <a:gd name="connsiteX230" fmla="*/ 1267442 w 3024845"/>
                <a:gd name="connsiteY230" fmla="*/ 653195 h 1087484"/>
                <a:gd name="connsiteX231" fmla="*/ 1272762 w 3024845"/>
                <a:gd name="connsiteY231" fmla="*/ 653195 h 1087484"/>
                <a:gd name="connsiteX232" fmla="*/ 1272762 w 3024845"/>
                <a:gd name="connsiteY232" fmla="*/ 588341 h 1087484"/>
                <a:gd name="connsiteX233" fmla="*/ 1273776 w 3024845"/>
                <a:gd name="connsiteY233" fmla="*/ 588341 h 1087484"/>
                <a:gd name="connsiteX234" fmla="*/ 1280869 w 3024845"/>
                <a:gd name="connsiteY234" fmla="*/ 588341 h 1087484"/>
                <a:gd name="connsiteX235" fmla="*/ 1293029 w 3024845"/>
                <a:gd name="connsiteY235" fmla="*/ 545106 h 1087484"/>
                <a:gd name="connsiteX236" fmla="*/ 1294296 w 3024845"/>
                <a:gd name="connsiteY236" fmla="*/ 545106 h 1087484"/>
                <a:gd name="connsiteX237" fmla="*/ 1303163 w 3024845"/>
                <a:gd name="connsiteY237" fmla="*/ 545106 h 1087484"/>
                <a:gd name="connsiteX238" fmla="*/ 1313296 w 3024845"/>
                <a:gd name="connsiteY238" fmla="*/ 588341 h 1087484"/>
                <a:gd name="connsiteX239" fmla="*/ 1314309 w 3024845"/>
                <a:gd name="connsiteY239" fmla="*/ 588341 h 1087484"/>
                <a:gd name="connsiteX240" fmla="*/ 1321403 w 3024845"/>
                <a:gd name="connsiteY240" fmla="*/ 588341 h 1087484"/>
                <a:gd name="connsiteX241" fmla="*/ 1321403 w 3024845"/>
                <a:gd name="connsiteY241" fmla="*/ 627253 h 1087484"/>
                <a:gd name="connsiteX242" fmla="*/ 1323176 w 3024845"/>
                <a:gd name="connsiteY242" fmla="*/ 627253 h 1087484"/>
                <a:gd name="connsiteX243" fmla="*/ 1335590 w 3024845"/>
                <a:gd name="connsiteY243" fmla="*/ 627253 h 1087484"/>
                <a:gd name="connsiteX244" fmla="*/ 1335590 w 3024845"/>
                <a:gd name="connsiteY244" fmla="*/ 629415 h 1087484"/>
                <a:gd name="connsiteX245" fmla="*/ 1335590 w 3024845"/>
                <a:gd name="connsiteY245" fmla="*/ 644547 h 1087484"/>
                <a:gd name="connsiteX246" fmla="*/ 1339643 w 3024845"/>
                <a:gd name="connsiteY246" fmla="*/ 642386 h 1087484"/>
                <a:gd name="connsiteX247" fmla="*/ 1339643 w 3024845"/>
                <a:gd name="connsiteY247" fmla="*/ 627253 h 1087484"/>
                <a:gd name="connsiteX248" fmla="*/ 1341163 w 3024845"/>
                <a:gd name="connsiteY248" fmla="*/ 627253 h 1087484"/>
                <a:gd name="connsiteX249" fmla="*/ 1351803 w 3024845"/>
                <a:gd name="connsiteY249" fmla="*/ 627253 h 1087484"/>
                <a:gd name="connsiteX250" fmla="*/ 1351803 w 3024845"/>
                <a:gd name="connsiteY250" fmla="*/ 628874 h 1087484"/>
                <a:gd name="connsiteX251" fmla="*/ 1351803 w 3024845"/>
                <a:gd name="connsiteY251" fmla="*/ 640224 h 1087484"/>
                <a:gd name="connsiteX252" fmla="*/ 1382204 w 3024845"/>
                <a:gd name="connsiteY252" fmla="*/ 640224 h 1087484"/>
                <a:gd name="connsiteX253" fmla="*/ 1382204 w 3024845"/>
                <a:gd name="connsiteY253" fmla="*/ 603474 h 1087484"/>
                <a:gd name="connsiteX254" fmla="*/ 1383470 w 3024845"/>
                <a:gd name="connsiteY254" fmla="*/ 603474 h 1087484"/>
                <a:gd name="connsiteX255" fmla="*/ 1392337 w 3024845"/>
                <a:gd name="connsiteY255" fmla="*/ 603474 h 1087484"/>
                <a:gd name="connsiteX256" fmla="*/ 1392337 w 3024845"/>
                <a:gd name="connsiteY256" fmla="*/ 625091 h 1087484"/>
                <a:gd name="connsiteX257" fmla="*/ 1394364 w 3024845"/>
                <a:gd name="connsiteY257" fmla="*/ 592665 h 1087484"/>
                <a:gd name="connsiteX258" fmla="*/ 1416657 w 3024845"/>
                <a:gd name="connsiteY258" fmla="*/ 592665 h 1087484"/>
                <a:gd name="connsiteX259" fmla="*/ 1416657 w 3024845"/>
                <a:gd name="connsiteY259" fmla="*/ 591043 h 1087484"/>
                <a:gd name="connsiteX260" fmla="*/ 1416657 w 3024845"/>
                <a:gd name="connsiteY260" fmla="*/ 579694 h 1087484"/>
                <a:gd name="connsiteX261" fmla="*/ 1417417 w 3024845"/>
                <a:gd name="connsiteY261" fmla="*/ 579694 h 1087484"/>
                <a:gd name="connsiteX262" fmla="*/ 1422737 w 3024845"/>
                <a:gd name="connsiteY262" fmla="*/ 579694 h 1087484"/>
                <a:gd name="connsiteX263" fmla="*/ 1422737 w 3024845"/>
                <a:gd name="connsiteY263" fmla="*/ 577803 h 1087484"/>
                <a:gd name="connsiteX264" fmla="*/ 1422737 w 3024845"/>
                <a:gd name="connsiteY264" fmla="*/ 564562 h 1087484"/>
                <a:gd name="connsiteX265" fmla="*/ 1426791 w 3024845"/>
                <a:gd name="connsiteY265" fmla="*/ 571047 h 1087484"/>
                <a:gd name="connsiteX266" fmla="*/ 1429071 w 3024845"/>
                <a:gd name="connsiteY266" fmla="*/ 571047 h 1087484"/>
                <a:gd name="connsiteX267" fmla="*/ 1445031 w 3024845"/>
                <a:gd name="connsiteY267" fmla="*/ 571047 h 1087484"/>
                <a:gd name="connsiteX268" fmla="*/ 1445031 w 3024845"/>
                <a:gd name="connsiteY268" fmla="*/ 570236 h 1087484"/>
                <a:gd name="connsiteX269" fmla="*/ 1445031 w 3024845"/>
                <a:gd name="connsiteY269" fmla="*/ 564562 h 1087484"/>
                <a:gd name="connsiteX270" fmla="*/ 1445791 w 3024845"/>
                <a:gd name="connsiteY270" fmla="*/ 564562 h 1087484"/>
                <a:gd name="connsiteX271" fmla="*/ 1451111 w 3024845"/>
                <a:gd name="connsiteY271" fmla="*/ 564562 h 1087484"/>
                <a:gd name="connsiteX272" fmla="*/ 1451111 w 3024845"/>
                <a:gd name="connsiteY272" fmla="*/ 565913 h 1087484"/>
                <a:gd name="connsiteX273" fmla="*/ 1451111 w 3024845"/>
                <a:gd name="connsiteY273" fmla="*/ 575371 h 1087484"/>
                <a:gd name="connsiteX274" fmla="*/ 1489618 w 3024845"/>
                <a:gd name="connsiteY274" fmla="*/ 575371 h 1087484"/>
                <a:gd name="connsiteX275" fmla="*/ 1489618 w 3024845"/>
                <a:gd name="connsiteY275" fmla="*/ 713724 h 1087484"/>
                <a:gd name="connsiteX276" fmla="*/ 1491138 w 3024845"/>
                <a:gd name="connsiteY276" fmla="*/ 713724 h 1087484"/>
                <a:gd name="connsiteX277" fmla="*/ 1501778 w 3024845"/>
                <a:gd name="connsiteY277" fmla="*/ 713724 h 1087484"/>
                <a:gd name="connsiteX278" fmla="*/ 1501778 w 3024845"/>
                <a:gd name="connsiteY278" fmla="*/ 700754 h 1087484"/>
                <a:gd name="connsiteX279" fmla="*/ 1505832 w 3024845"/>
                <a:gd name="connsiteY279" fmla="*/ 700754 h 1087484"/>
                <a:gd name="connsiteX280" fmla="*/ 1505832 w 3024845"/>
                <a:gd name="connsiteY280" fmla="*/ 713724 h 1087484"/>
                <a:gd name="connsiteX281" fmla="*/ 1536232 w 3024845"/>
                <a:gd name="connsiteY281" fmla="*/ 713724 h 1087484"/>
                <a:gd name="connsiteX282" fmla="*/ 1536232 w 3024845"/>
                <a:gd name="connsiteY282" fmla="*/ 683459 h 1087484"/>
                <a:gd name="connsiteX283" fmla="*/ 1548392 w 3024845"/>
                <a:gd name="connsiteY283" fmla="*/ 683459 h 1087484"/>
                <a:gd name="connsiteX284" fmla="*/ 1560552 w 3024845"/>
                <a:gd name="connsiteY284" fmla="*/ 681298 h 1087484"/>
                <a:gd name="connsiteX285" fmla="*/ 1564606 w 3024845"/>
                <a:gd name="connsiteY285" fmla="*/ 683459 h 1087484"/>
                <a:gd name="connsiteX286" fmla="*/ 1574739 w 3024845"/>
                <a:gd name="connsiteY286" fmla="*/ 683459 h 1087484"/>
                <a:gd name="connsiteX287" fmla="*/ 1574739 w 3024845"/>
                <a:gd name="connsiteY287" fmla="*/ 713724 h 1087484"/>
                <a:gd name="connsiteX288" fmla="*/ 1582846 w 3024845"/>
                <a:gd name="connsiteY288" fmla="*/ 713724 h 1087484"/>
                <a:gd name="connsiteX289" fmla="*/ 1582846 w 3024845"/>
                <a:gd name="connsiteY289" fmla="*/ 731019 h 1087484"/>
                <a:gd name="connsiteX290" fmla="*/ 1592182 w 3024845"/>
                <a:gd name="connsiteY290" fmla="*/ 731924 h 1087484"/>
                <a:gd name="connsiteX291" fmla="*/ 1605140 w 3024845"/>
                <a:gd name="connsiteY291" fmla="*/ 731924 h 1087484"/>
                <a:gd name="connsiteX292" fmla="*/ 1605140 w 3024845"/>
                <a:gd name="connsiteY292" fmla="*/ 715886 h 1087484"/>
                <a:gd name="connsiteX293" fmla="*/ 1673096 w 3024845"/>
                <a:gd name="connsiteY293" fmla="*/ 715886 h 1087484"/>
                <a:gd name="connsiteX294" fmla="*/ 1673096 w 3024845"/>
                <a:gd name="connsiteY294" fmla="*/ 630633 h 1087484"/>
                <a:gd name="connsiteX295" fmla="*/ 1745104 w 3024845"/>
                <a:gd name="connsiteY295" fmla="*/ 630633 h 1087484"/>
                <a:gd name="connsiteX296" fmla="*/ 1745104 w 3024845"/>
                <a:gd name="connsiteY296" fmla="*/ 709401 h 1087484"/>
                <a:gd name="connsiteX297" fmla="*/ 1747008 w 3024845"/>
                <a:gd name="connsiteY297" fmla="*/ 709401 h 1087484"/>
                <a:gd name="connsiteX298" fmla="*/ 1748250 w 3024845"/>
                <a:gd name="connsiteY298" fmla="*/ 731924 h 1087484"/>
                <a:gd name="connsiteX299" fmla="*/ 1757926 w 3024845"/>
                <a:gd name="connsiteY299" fmla="*/ 731924 h 1087484"/>
                <a:gd name="connsiteX300" fmla="*/ 1759168 w 3024845"/>
                <a:gd name="connsiteY300" fmla="*/ 709401 h 1087484"/>
                <a:gd name="connsiteX301" fmla="*/ 1765248 w 3024845"/>
                <a:gd name="connsiteY301" fmla="*/ 709401 h 1087484"/>
                <a:gd name="connsiteX302" fmla="*/ 1766490 w 3024845"/>
                <a:gd name="connsiteY302" fmla="*/ 731924 h 1087484"/>
                <a:gd name="connsiteX303" fmla="*/ 1817112 w 3024845"/>
                <a:gd name="connsiteY303" fmla="*/ 731924 h 1087484"/>
                <a:gd name="connsiteX304" fmla="*/ 1817112 w 3024845"/>
                <a:gd name="connsiteY304" fmla="*/ 568896 h 1087484"/>
                <a:gd name="connsiteX305" fmla="*/ 2014439 w 3024845"/>
                <a:gd name="connsiteY305" fmla="*/ 568896 h 1087484"/>
                <a:gd name="connsiteX306" fmla="*/ 2014439 w 3024845"/>
                <a:gd name="connsiteY306" fmla="*/ 731924 h 1087484"/>
                <a:gd name="connsiteX307" fmla="*/ 2033136 w 3024845"/>
                <a:gd name="connsiteY307" fmla="*/ 731924 h 1087484"/>
                <a:gd name="connsiteX308" fmla="*/ 2033136 w 3024845"/>
                <a:gd name="connsiteY308" fmla="*/ 649231 h 1087484"/>
                <a:gd name="connsiteX309" fmla="*/ 2128256 w 3024845"/>
                <a:gd name="connsiteY309" fmla="*/ 649231 h 1087484"/>
                <a:gd name="connsiteX310" fmla="*/ 2146266 w 3024845"/>
                <a:gd name="connsiteY310" fmla="*/ 160309 h 1087484"/>
                <a:gd name="connsiteX311" fmla="*/ 2150320 w 3024845"/>
                <a:gd name="connsiteY311" fmla="*/ 88970 h 1087484"/>
                <a:gd name="connsiteX312" fmla="*/ 2152346 w 3024845"/>
                <a:gd name="connsiteY312" fmla="*/ 28441 h 1087484"/>
                <a:gd name="connsiteX313" fmla="*/ 2180720 w 3024845"/>
                <a:gd name="connsiteY313" fmla="*/ 584018 h 1087484"/>
                <a:gd name="connsiteX314" fmla="*/ 2245574 w 3024845"/>
                <a:gd name="connsiteY314" fmla="*/ 584018 h 1087484"/>
                <a:gd name="connsiteX315" fmla="*/ 2245574 w 3024845"/>
                <a:gd name="connsiteY315" fmla="*/ 659680 h 1087484"/>
                <a:gd name="connsiteX316" fmla="*/ 2253681 w 3024845"/>
                <a:gd name="connsiteY316" fmla="*/ 659680 h 1087484"/>
                <a:gd name="connsiteX317" fmla="*/ 2255708 w 3024845"/>
                <a:gd name="connsiteY317" fmla="*/ 653195 h 1087484"/>
                <a:gd name="connsiteX318" fmla="*/ 2261788 w 3024845"/>
                <a:gd name="connsiteY318" fmla="*/ 653195 h 1087484"/>
                <a:gd name="connsiteX319" fmla="*/ 2263815 w 3024845"/>
                <a:gd name="connsiteY319" fmla="*/ 661842 h 1087484"/>
                <a:gd name="connsiteX320" fmla="*/ 2275975 w 3024845"/>
                <a:gd name="connsiteY320" fmla="*/ 661842 h 1087484"/>
                <a:gd name="connsiteX321" fmla="*/ 2275975 w 3024845"/>
                <a:gd name="connsiteY321" fmla="*/ 655356 h 1087484"/>
                <a:gd name="connsiteX322" fmla="*/ 2298268 w 3024845"/>
                <a:gd name="connsiteY322" fmla="*/ 655356 h 1087484"/>
                <a:gd name="connsiteX323" fmla="*/ 2298268 w 3024845"/>
                <a:gd name="connsiteY323" fmla="*/ 661842 h 1087484"/>
                <a:gd name="connsiteX324" fmla="*/ 2318535 w 3024845"/>
                <a:gd name="connsiteY324" fmla="*/ 661842 h 1087484"/>
                <a:gd name="connsiteX325" fmla="*/ 2318535 w 3024845"/>
                <a:gd name="connsiteY325" fmla="*/ 707239 h 1087484"/>
                <a:gd name="connsiteX326" fmla="*/ 2332722 w 3024845"/>
                <a:gd name="connsiteY326" fmla="*/ 707239 h 1087484"/>
                <a:gd name="connsiteX327" fmla="*/ 2332722 w 3024845"/>
                <a:gd name="connsiteY327" fmla="*/ 694268 h 1087484"/>
                <a:gd name="connsiteX328" fmla="*/ 2348936 w 3024845"/>
                <a:gd name="connsiteY328" fmla="*/ 694268 h 1087484"/>
                <a:gd name="connsiteX329" fmla="*/ 2348936 w 3024845"/>
                <a:gd name="connsiteY329" fmla="*/ 514841 h 1087484"/>
                <a:gd name="connsiteX330" fmla="*/ 2355016 w 3024845"/>
                <a:gd name="connsiteY330" fmla="*/ 508355 h 1087484"/>
                <a:gd name="connsiteX331" fmla="*/ 2427977 w 3024845"/>
                <a:gd name="connsiteY331" fmla="*/ 508355 h 1087484"/>
                <a:gd name="connsiteX332" fmla="*/ 2427977 w 3024845"/>
                <a:gd name="connsiteY332" fmla="*/ 517003 h 1087484"/>
                <a:gd name="connsiteX333" fmla="*/ 2438110 w 3024845"/>
                <a:gd name="connsiteY333" fmla="*/ 517003 h 1087484"/>
                <a:gd name="connsiteX334" fmla="*/ 2438110 w 3024845"/>
                <a:gd name="connsiteY334" fmla="*/ 631577 h 1087484"/>
                <a:gd name="connsiteX335" fmla="*/ 2460404 w 3024845"/>
                <a:gd name="connsiteY335" fmla="*/ 631577 h 1087484"/>
                <a:gd name="connsiteX336" fmla="*/ 2460404 w 3024845"/>
                <a:gd name="connsiteY336" fmla="*/ 564562 h 1087484"/>
                <a:gd name="connsiteX337" fmla="*/ 2486751 w 3024845"/>
                <a:gd name="connsiteY337" fmla="*/ 564562 h 1087484"/>
                <a:gd name="connsiteX338" fmla="*/ 2490804 w 3024845"/>
                <a:gd name="connsiteY338" fmla="*/ 560238 h 1087484"/>
                <a:gd name="connsiteX339" fmla="*/ 2498911 w 3024845"/>
                <a:gd name="connsiteY339" fmla="*/ 560238 h 1087484"/>
                <a:gd name="connsiteX340" fmla="*/ 2502964 w 3024845"/>
                <a:gd name="connsiteY340" fmla="*/ 564562 h 1087484"/>
                <a:gd name="connsiteX341" fmla="*/ 2525258 w 3024845"/>
                <a:gd name="connsiteY341" fmla="*/ 564562 h 1087484"/>
                <a:gd name="connsiteX342" fmla="*/ 2525258 w 3024845"/>
                <a:gd name="connsiteY342" fmla="*/ 447826 h 1087484"/>
                <a:gd name="connsiteX343" fmla="*/ 2582005 w 3024845"/>
                <a:gd name="connsiteY343" fmla="*/ 437017 h 1087484"/>
                <a:gd name="connsiteX344" fmla="*/ 2582005 w 3024845"/>
                <a:gd name="connsiteY344" fmla="*/ 438098 h 1087484"/>
                <a:gd name="connsiteX345" fmla="*/ 2582005 w 3024845"/>
                <a:gd name="connsiteY345" fmla="*/ 445664 h 1087484"/>
                <a:gd name="connsiteX346" fmla="*/ 2608352 w 3024845"/>
                <a:gd name="connsiteY346" fmla="*/ 445664 h 1087484"/>
                <a:gd name="connsiteX347" fmla="*/ 2608352 w 3024845"/>
                <a:gd name="connsiteY347" fmla="*/ 700754 h 1087484"/>
                <a:gd name="connsiteX348" fmla="*/ 2630646 w 3024845"/>
                <a:gd name="connsiteY348" fmla="*/ 700754 h 1087484"/>
                <a:gd name="connsiteX349" fmla="*/ 2630646 w 3024845"/>
                <a:gd name="connsiteY349" fmla="*/ 696430 h 1087484"/>
                <a:gd name="connsiteX350" fmla="*/ 2642806 w 3024845"/>
                <a:gd name="connsiteY350" fmla="*/ 696430 h 1087484"/>
                <a:gd name="connsiteX351" fmla="*/ 2642806 w 3024845"/>
                <a:gd name="connsiteY351" fmla="*/ 700754 h 1087484"/>
                <a:gd name="connsiteX352" fmla="*/ 2667126 w 3024845"/>
                <a:gd name="connsiteY352" fmla="*/ 700754 h 1087484"/>
                <a:gd name="connsiteX353" fmla="*/ 2667126 w 3024845"/>
                <a:gd name="connsiteY353" fmla="*/ 687783 h 1087484"/>
                <a:gd name="connsiteX354" fmla="*/ 2695500 w 3024845"/>
                <a:gd name="connsiteY354" fmla="*/ 687783 h 1087484"/>
                <a:gd name="connsiteX355" fmla="*/ 2707660 w 3024845"/>
                <a:gd name="connsiteY355" fmla="*/ 683459 h 1087484"/>
                <a:gd name="connsiteX356" fmla="*/ 2727927 w 3024845"/>
                <a:gd name="connsiteY356" fmla="*/ 687783 h 1087484"/>
                <a:gd name="connsiteX357" fmla="*/ 2727927 w 3024845"/>
                <a:gd name="connsiteY357" fmla="*/ 670489 h 1087484"/>
                <a:gd name="connsiteX358" fmla="*/ 2736034 w 3024845"/>
                <a:gd name="connsiteY358" fmla="*/ 670489 h 1087484"/>
                <a:gd name="connsiteX359" fmla="*/ 2736034 w 3024845"/>
                <a:gd name="connsiteY359" fmla="*/ 657518 h 1087484"/>
                <a:gd name="connsiteX360" fmla="*/ 2792781 w 3024845"/>
                <a:gd name="connsiteY360" fmla="*/ 657518 h 1087484"/>
                <a:gd name="connsiteX361" fmla="*/ 2792781 w 3024845"/>
                <a:gd name="connsiteY361" fmla="*/ 627253 h 1087484"/>
                <a:gd name="connsiteX362" fmla="*/ 2811021 w 3024845"/>
                <a:gd name="connsiteY362" fmla="*/ 627253 h 1087484"/>
                <a:gd name="connsiteX363" fmla="*/ 2811021 w 3024845"/>
                <a:gd name="connsiteY363" fmla="*/ 620768 h 1087484"/>
                <a:gd name="connsiteX364" fmla="*/ 2823181 w 3024845"/>
                <a:gd name="connsiteY364" fmla="*/ 620768 h 1087484"/>
                <a:gd name="connsiteX365" fmla="*/ 2823181 w 3024845"/>
                <a:gd name="connsiteY365" fmla="*/ 627253 h 1087484"/>
                <a:gd name="connsiteX366" fmla="*/ 2839395 w 3024845"/>
                <a:gd name="connsiteY366" fmla="*/ 627253 h 1087484"/>
                <a:gd name="connsiteX367" fmla="*/ 2839395 w 3024845"/>
                <a:gd name="connsiteY367" fmla="*/ 676974 h 1087484"/>
                <a:gd name="connsiteX368" fmla="*/ 2871822 w 3024845"/>
                <a:gd name="connsiteY368" fmla="*/ 676974 h 1087484"/>
                <a:gd name="connsiteX369" fmla="*/ 2871822 w 3024845"/>
                <a:gd name="connsiteY369" fmla="*/ 651033 h 1087484"/>
                <a:gd name="connsiteX370" fmla="*/ 2910329 w 3024845"/>
                <a:gd name="connsiteY370" fmla="*/ 651033 h 1087484"/>
                <a:gd name="connsiteX371" fmla="*/ 2910329 w 3024845"/>
                <a:gd name="connsiteY371" fmla="*/ 620768 h 1087484"/>
                <a:gd name="connsiteX372" fmla="*/ 2958970 w 3024845"/>
                <a:gd name="connsiteY372" fmla="*/ 620768 h 1087484"/>
                <a:gd name="connsiteX373" fmla="*/ 2958970 w 3024845"/>
                <a:gd name="connsiteY373" fmla="*/ 731924 h 1087484"/>
                <a:gd name="connsiteX374" fmla="*/ 2958970 w 3024845"/>
                <a:gd name="connsiteY374" fmla="*/ 745703 h 1087484"/>
                <a:gd name="connsiteX375" fmla="*/ 3024845 w 3024845"/>
                <a:gd name="connsiteY375" fmla="*/ 745703 h 1087484"/>
                <a:gd name="connsiteX376" fmla="*/ 3024845 w 3024845"/>
                <a:gd name="connsiteY376" fmla="*/ 1087484 h 1087484"/>
                <a:gd name="connsiteX377" fmla="*/ 2054 w 3024845"/>
                <a:gd name="connsiteY377" fmla="*/ 1085151 h 1087484"/>
                <a:gd name="connsiteX378" fmla="*/ 0 w 3024845"/>
                <a:gd name="connsiteY378" fmla="*/ 651033 h 1087484"/>
                <a:gd name="connsiteX379" fmla="*/ 20267 w 3024845"/>
                <a:gd name="connsiteY379" fmla="*/ 651033 h 1087484"/>
                <a:gd name="connsiteX380" fmla="*/ 20774 w 3024845"/>
                <a:gd name="connsiteY380" fmla="*/ 649952 h 1087484"/>
                <a:gd name="connsiteX381" fmla="*/ 24320 w 3024845"/>
                <a:gd name="connsiteY381" fmla="*/ 642386 h 1087484"/>
                <a:gd name="connsiteX382" fmla="*/ 26094 w 3024845"/>
                <a:gd name="connsiteY382" fmla="*/ 642656 h 1087484"/>
                <a:gd name="connsiteX383" fmla="*/ 38507 w 3024845"/>
                <a:gd name="connsiteY383" fmla="*/ 644547 h 1087484"/>
                <a:gd name="connsiteX384" fmla="*/ 39014 w 3024845"/>
                <a:gd name="connsiteY384" fmla="*/ 645899 h 1087484"/>
                <a:gd name="connsiteX385" fmla="*/ 42560 w 3024845"/>
                <a:gd name="connsiteY385" fmla="*/ 655356 h 1087484"/>
                <a:gd name="connsiteX386" fmla="*/ 68907 w 3024845"/>
                <a:gd name="connsiteY386" fmla="*/ 657518 h 1087484"/>
                <a:gd name="connsiteX387" fmla="*/ 68907 w 3024845"/>
                <a:gd name="connsiteY387" fmla="*/ 534297 h 1087484"/>
                <a:gd name="connsiteX388" fmla="*/ 70934 w 3024845"/>
                <a:gd name="connsiteY388" fmla="*/ 534297 h 1087484"/>
                <a:gd name="connsiteX389" fmla="*/ 85121 w 3024845"/>
                <a:gd name="connsiteY389" fmla="*/ 534297 h 1087484"/>
                <a:gd name="connsiteX390" fmla="*/ 85121 w 3024845"/>
                <a:gd name="connsiteY390" fmla="*/ 398105 h 1087484"/>
                <a:gd name="connsiteX391" fmla="*/ 86894 w 3024845"/>
                <a:gd name="connsiteY391" fmla="*/ 398105 h 1087484"/>
                <a:gd name="connsiteX392" fmla="*/ 99308 w 3024845"/>
                <a:gd name="connsiteY392" fmla="*/ 398105 h 1087484"/>
                <a:gd name="connsiteX393" fmla="*/ 99308 w 3024845"/>
                <a:gd name="connsiteY393" fmla="*/ 283531 h 1087484"/>
                <a:gd name="connsiteX394" fmla="*/ 103361 w 3024845"/>
                <a:gd name="connsiteY394" fmla="*/ 255427 h 1087484"/>
                <a:gd name="connsiteX395" fmla="*/ 105388 w 3024845"/>
                <a:gd name="connsiteY395" fmla="*/ 255427 h 1087484"/>
                <a:gd name="connsiteX396" fmla="*/ 119575 w 3024845"/>
                <a:gd name="connsiteY396" fmla="*/ 255427 h 1087484"/>
                <a:gd name="connsiteX0" fmla="*/ 119575 w 3024845"/>
                <a:gd name="connsiteY0" fmla="*/ 200101 h 1032158"/>
                <a:gd name="connsiteX1" fmla="*/ 200642 w 3024845"/>
                <a:gd name="connsiteY1" fmla="*/ 197940 h 1032158"/>
                <a:gd name="connsiteX2" fmla="*/ 202669 w 3024845"/>
                <a:gd name="connsiteY2" fmla="*/ 197940 h 1032158"/>
                <a:gd name="connsiteX3" fmla="*/ 216856 w 3024845"/>
                <a:gd name="connsiteY3" fmla="*/ 197940 h 1032158"/>
                <a:gd name="connsiteX4" fmla="*/ 216856 w 3024845"/>
                <a:gd name="connsiteY4" fmla="*/ 221719 h 1032158"/>
                <a:gd name="connsiteX5" fmla="*/ 217363 w 3024845"/>
                <a:gd name="connsiteY5" fmla="*/ 222530 h 1032158"/>
                <a:gd name="connsiteX6" fmla="*/ 220909 w 3024845"/>
                <a:gd name="connsiteY6" fmla="*/ 228205 h 1032158"/>
                <a:gd name="connsiteX7" fmla="*/ 220909 w 3024845"/>
                <a:gd name="connsiteY7" fmla="*/ 342779 h 1032158"/>
                <a:gd name="connsiteX8" fmla="*/ 223189 w 3024845"/>
                <a:gd name="connsiteY8" fmla="*/ 342779 h 1032158"/>
                <a:gd name="connsiteX9" fmla="*/ 239150 w 3024845"/>
                <a:gd name="connsiteY9" fmla="*/ 342779 h 1032158"/>
                <a:gd name="connsiteX10" fmla="*/ 239150 w 3024845"/>
                <a:gd name="connsiteY10" fmla="*/ 483294 h 1032158"/>
                <a:gd name="connsiteX11" fmla="*/ 240670 w 3024845"/>
                <a:gd name="connsiteY11" fmla="*/ 483024 h 1032158"/>
                <a:gd name="connsiteX12" fmla="*/ 251310 w 3024845"/>
                <a:gd name="connsiteY12" fmla="*/ 481133 h 1032158"/>
                <a:gd name="connsiteX13" fmla="*/ 249283 w 3024845"/>
                <a:gd name="connsiteY13" fmla="*/ 569765 h 1032158"/>
                <a:gd name="connsiteX14" fmla="*/ 250803 w 3024845"/>
                <a:gd name="connsiteY14" fmla="*/ 570036 h 1032158"/>
                <a:gd name="connsiteX15" fmla="*/ 261443 w 3024845"/>
                <a:gd name="connsiteY15" fmla="*/ 571927 h 1032158"/>
                <a:gd name="connsiteX16" fmla="*/ 261696 w 3024845"/>
                <a:gd name="connsiteY16" fmla="*/ 572738 h 1032158"/>
                <a:gd name="connsiteX17" fmla="*/ 263470 w 3024845"/>
                <a:gd name="connsiteY17" fmla="*/ 578413 h 1032158"/>
                <a:gd name="connsiteX18" fmla="*/ 264230 w 3024845"/>
                <a:gd name="connsiteY18" fmla="*/ 575981 h 1032158"/>
                <a:gd name="connsiteX19" fmla="*/ 269550 w 3024845"/>
                <a:gd name="connsiteY19" fmla="*/ 558957 h 1032158"/>
                <a:gd name="connsiteX20" fmla="*/ 271323 w 3024845"/>
                <a:gd name="connsiteY20" fmla="*/ 558957 h 1032158"/>
                <a:gd name="connsiteX21" fmla="*/ 283737 w 3024845"/>
                <a:gd name="connsiteY21" fmla="*/ 558957 h 1032158"/>
                <a:gd name="connsiteX22" fmla="*/ 283737 w 3024845"/>
                <a:gd name="connsiteY22" fmla="*/ 591383 h 1032158"/>
                <a:gd name="connsiteX23" fmla="*/ 284750 w 3024845"/>
                <a:gd name="connsiteY23" fmla="*/ 591924 h 1032158"/>
                <a:gd name="connsiteX24" fmla="*/ 291844 w 3024845"/>
                <a:gd name="connsiteY24" fmla="*/ 595707 h 1032158"/>
                <a:gd name="connsiteX25" fmla="*/ 291844 w 3024845"/>
                <a:gd name="connsiteY25" fmla="*/ 597058 h 1032158"/>
                <a:gd name="connsiteX26" fmla="*/ 291844 w 3024845"/>
                <a:gd name="connsiteY26" fmla="*/ 606516 h 1032158"/>
                <a:gd name="connsiteX27" fmla="*/ 336431 w 3024845"/>
                <a:gd name="connsiteY27" fmla="*/ 606516 h 1032158"/>
                <a:gd name="connsiteX28" fmla="*/ 336431 w 3024845"/>
                <a:gd name="connsiteY28" fmla="*/ 607597 h 1032158"/>
                <a:gd name="connsiteX29" fmla="*/ 336431 w 3024845"/>
                <a:gd name="connsiteY29" fmla="*/ 615163 h 1032158"/>
                <a:gd name="connsiteX30" fmla="*/ 338457 w 3024845"/>
                <a:gd name="connsiteY30" fmla="*/ 615163 h 1032158"/>
                <a:gd name="connsiteX31" fmla="*/ 352644 w 3024845"/>
                <a:gd name="connsiteY31" fmla="*/ 615163 h 1032158"/>
                <a:gd name="connsiteX32" fmla="*/ 352644 w 3024845"/>
                <a:gd name="connsiteY32" fmla="*/ 584898 h 1032158"/>
                <a:gd name="connsiteX33" fmla="*/ 397231 w 3024845"/>
                <a:gd name="connsiteY33" fmla="*/ 584898 h 1032158"/>
                <a:gd name="connsiteX34" fmla="*/ 397231 w 3024845"/>
                <a:gd name="connsiteY34" fmla="*/ 583547 h 1032158"/>
                <a:gd name="connsiteX35" fmla="*/ 397231 w 3024845"/>
                <a:gd name="connsiteY35" fmla="*/ 574089 h 1032158"/>
                <a:gd name="connsiteX36" fmla="*/ 398245 w 3024845"/>
                <a:gd name="connsiteY36" fmla="*/ 574089 h 1032158"/>
                <a:gd name="connsiteX37" fmla="*/ 405338 w 3024845"/>
                <a:gd name="connsiteY37" fmla="*/ 574089 h 1032158"/>
                <a:gd name="connsiteX38" fmla="*/ 405338 w 3024845"/>
                <a:gd name="connsiteY38" fmla="*/ 572198 h 1032158"/>
                <a:gd name="connsiteX39" fmla="*/ 405338 w 3024845"/>
                <a:gd name="connsiteY39" fmla="*/ 558957 h 1032158"/>
                <a:gd name="connsiteX40" fmla="*/ 406098 w 3024845"/>
                <a:gd name="connsiteY40" fmla="*/ 558957 h 1032158"/>
                <a:gd name="connsiteX41" fmla="*/ 411418 w 3024845"/>
                <a:gd name="connsiteY41" fmla="*/ 558957 h 1032158"/>
                <a:gd name="connsiteX42" fmla="*/ 411418 w 3024845"/>
                <a:gd name="connsiteY42" fmla="*/ 557876 h 1032158"/>
                <a:gd name="connsiteX43" fmla="*/ 411418 w 3024845"/>
                <a:gd name="connsiteY43" fmla="*/ 550309 h 1032158"/>
                <a:gd name="connsiteX44" fmla="*/ 413445 w 3024845"/>
                <a:gd name="connsiteY44" fmla="*/ 550309 h 1032158"/>
                <a:gd name="connsiteX45" fmla="*/ 427632 w 3024845"/>
                <a:gd name="connsiteY45" fmla="*/ 550309 h 1032158"/>
                <a:gd name="connsiteX46" fmla="*/ 427632 w 3024845"/>
                <a:gd name="connsiteY46" fmla="*/ 551390 h 1032158"/>
                <a:gd name="connsiteX47" fmla="*/ 427632 w 3024845"/>
                <a:gd name="connsiteY47" fmla="*/ 558957 h 1032158"/>
                <a:gd name="connsiteX48" fmla="*/ 449925 w 3024845"/>
                <a:gd name="connsiteY48" fmla="*/ 558957 h 1032158"/>
                <a:gd name="connsiteX49" fmla="*/ 449925 w 3024845"/>
                <a:gd name="connsiteY49" fmla="*/ 557065 h 1032158"/>
                <a:gd name="connsiteX50" fmla="*/ 449925 w 3024845"/>
                <a:gd name="connsiteY50" fmla="*/ 543824 h 1032158"/>
                <a:gd name="connsiteX51" fmla="*/ 451699 w 3024845"/>
                <a:gd name="connsiteY51" fmla="*/ 543824 h 1032158"/>
                <a:gd name="connsiteX52" fmla="*/ 464112 w 3024845"/>
                <a:gd name="connsiteY52" fmla="*/ 543824 h 1032158"/>
                <a:gd name="connsiteX53" fmla="*/ 464112 w 3024845"/>
                <a:gd name="connsiteY53" fmla="*/ 567604 h 1032158"/>
                <a:gd name="connsiteX54" fmla="*/ 465126 w 3024845"/>
                <a:gd name="connsiteY54" fmla="*/ 567604 h 1032158"/>
                <a:gd name="connsiteX55" fmla="*/ 472219 w 3024845"/>
                <a:gd name="connsiteY55" fmla="*/ 567604 h 1032158"/>
                <a:gd name="connsiteX56" fmla="*/ 472219 w 3024845"/>
                <a:gd name="connsiteY56" fmla="*/ 566523 h 1032158"/>
                <a:gd name="connsiteX57" fmla="*/ 472219 w 3024845"/>
                <a:gd name="connsiteY57" fmla="*/ 558957 h 1032158"/>
                <a:gd name="connsiteX58" fmla="*/ 473992 w 3024845"/>
                <a:gd name="connsiteY58" fmla="*/ 558957 h 1032158"/>
                <a:gd name="connsiteX59" fmla="*/ 486406 w 3024845"/>
                <a:gd name="connsiteY59" fmla="*/ 558957 h 1032158"/>
                <a:gd name="connsiteX60" fmla="*/ 486406 w 3024845"/>
                <a:gd name="connsiteY60" fmla="*/ 584898 h 1032158"/>
                <a:gd name="connsiteX61" fmla="*/ 488433 w 3024845"/>
                <a:gd name="connsiteY61" fmla="*/ 584898 h 1032158"/>
                <a:gd name="connsiteX62" fmla="*/ 502619 w 3024845"/>
                <a:gd name="connsiteY62" fmla="*/ 584898 h 1032158"/>
                <a:gd name="connsiteX63" fmla="*/ 502619 w 3024845"/>
                <a:gd name="connsiteY63" fmla="*/ 586519 h 1032158"/>
                <a:gd name="connsiteX64" fmla="*/ 502619 w 3024845"/>
                <a:gd name="connsiteY64" fmla="*/ 597869 h 1032158"/>
                <a:gd name="connsiteX65" fmla="*/ 503379 w 3024845"/>
                <a:gd name="connsiteY65" fmla="*/ 597869 h 1032158"/>
                <a:gd name="connsiteX66" fmla="*/ 508700 w 3024845"/>
                <a:gd name="connsiteY66" fmla="*/ 597869 h 1032158"/>
                <a:gd name="connsiteX67" fmla="*/ 508700 w 3024845"/>
                <a:gd name="connsiteY67" fmla="*/ 597058 h 1032158"/>
                <a:gd name="connsiteX68" fmla="*/ 508700 w 3024845"/>
                <a:gd name="connsiteY68" fmla="*/ 591383 h 1032158"/>
                <a:gd name="connsiteX69" fmla="*/ 539100 w 3024845"/>
                <a:gd name="connsiteY69" fmla="*/ 591383 h 1032158"/>
                <a:gd name="connsiteX70" fmla="*/ 539100 w 3024845"/>
                <a:gd name="connsiteY70" fmla="*/ 615163 h 1032158"/>
                <a:gd name="connsiteX71" fmla="*/ 540113 w 3024845"/>
                <a:gd name="connsiteY71" fmla="*/ 615163 h 1032158"/>
                <a:gd name="connsiteX72" fmla="*/ 547207 w 3024845"/>
                <a:gd name="connsiteY72" fmla="*/ 615163 h 1032158"/>
                <a:gd name="connsiteX73" fmla="*/ 547207 w 3024845"/>
                <a:gd name="connsiteY73" fmla="*/ 616244 h 1032158"/>
                <a:gd name="connsiteX74" fmla="*/ 547207 w 3024845"/>
                <a:gd name="connsiteY74" fmla="*/ 623810 h 1032158"/>
                <a:gd name="connsiteX75" fmla="*/ 547967 w 3024845"/>
                <a:gd name="connsiteY75" fmla="*/ 623810 h 1032158"/>
                <a:gd name="connsiteX76" fmla="*/ 553287 w 3024845"/>
                <a:gd name="connsiteY76" fmla="*/ 623810 h 1032158"/>
                <a:gd name="connsiteX77" fmla="*/ 553287 w 3024845"/>
                <a:gd name="connsiteY77" fmla="*/ 621648 h 1032158"/>
                <a:gd name="connsiteX78" fmla="*/ 553287 w 3024845"/>
                <a:gd name="connsiteY78" fmla="*/ 606516 h 1032158"/>
                <a:gd name="connsiteX79" fmla="*/ 554300 w 3024845"/>
                <a:gd name="connsiteY79" fmla="*/ 606516 h 1032158"/>
                <a:gd name="connsiteX80" fmla="*/ 561394 w 3024845"/>
                <a:gd name="connsiteY80" fmla="*/ 606516 h 1032158"/>
                <a:gd name="connsiteX81" fmla="*/ 561394 w 3024845"/>
                <a:gd name="connsiteY81" fmla="*/ 607597 h 1032158"/>
                <a:gd name="connsiteX82" fmla="*/ 561394 w 3024845"/>
                <a:gd name="connsiteY82" fmla="*/ 615163 h 1032158"/>
                <a:gd name="connsiteX83" fmla="*/ 566714 w 3024845"/>
                <a:gd name="connsiteY83" fmla="*/ 613170 h 1032158"/>
                <a:gd name="connsiteX84" fmla="*/ 567474 w 3024845"/>
                <a:gd name="connsiteY84" fmla="*/ 612190 h 1032158"/>
                <a:gd name="connsiteX85" fmla="*/ 567474 w 3024845"/>
                <a:gd name="connsiteY85" fmla="*/ 606516 h 1032158"/>
                <a:gd name="connsiteX86" fmla="*/ 605981 w 3024845"/>
                <a:gd name="connsiteY86" fmla="*/ 606516 h 1032158"/>
                <a:gd name="connsiteX87" fmla="*/ 605981 w 3024845"/>
                <a:gd name="connsiteY87" fmla="*/ 630295 h 1032158"/>
                <a:gd name="connsiteX88" fmla="*/ 608007 w 3024845"/>
                <a:gd name="connsiteY88" fmla="*/ 630295 h 1032158"/>
                <a:gd name="connsiteX89" fmla="*/ 622194 w 3024845"/>
                <a:gd name="connsiteY89" fmla="*/ 630295 h 1032158"/>
                <a:gd name="connsiteX90" fmla="*/ 622194 w 3024845"/>
                <a:gd name="connsiteY90" fmla="*/ 631376 h 1032158"/>
                <a:gd name="connsiteX91" fmla="*/ 622194 w 3024845"/>
                <a:gd name="connsiteY91" fmla="*/ 638942 h 1032158"/>
                <a:gd name="connsiteX92" fmla="*/ 623968 w 3024845"/>
                <a:gd name="connsiteY92" fmla="*/ 638942 h 1032158"/>
                <a:gd name="connsiteX93" fmla="*/ 636381 w 3024845"/>
                <a:gd name="connsiteY93" fmla="*/ 638942 h 1032158"/>
                <a:gd name="connsiteX94" fmla="*/ 636381 w 3024845"/>
                <a:gd name="connsiteY94" fmla="*/ 615163 h 1032158"/>
                <a:gd name="connsiteX95" fmla="*/ 637394 w 3024845"/>
                <a:gd name="connsiteY95" fmla="*/ 615163 h 1032158"/>
                <a:gd name="connsiteX96" fmla="*/ 644488 w 3024845"/>
                <a:gd name="connsiteY96" fmla="*/ 615163 h 1032158"/>
                <a:gd name="connsiteX97" fmla="*/ 644488 w 3024845"/>
                <a:gd name="connsiteY97" fmla="*/ 582736 h 1032158"/>
                <a:gd name="connsiteX98" fmla="*/ 645501 w 3024845"/>
                <a:gd name="connsiteY98" fmla="*/ 582736 h 1032158"/>
                <a:gd name="connsiteX99" fmla="*/ 652595 w 3024845"/>
                <a:gd name="connsiteY99" fmla="*/ 582736 h 1032158"/>
                <a:gd name="connsiteX100" fmla="*/ 652595 w 3024845"/>
                <a:gd name="connsiteY100" fmla="*/ 580845 h 1032158"/>
                <a:gd name="connsiteX101" fmla="*/ 652595 w 3024845"/>
                <a:gd name="connsiteY101" fmla="*/ 567604 h 1032158"/>
                <a:gd name="connsiteX102" fmla="*/ 651328 w 3024845"/>
                <a:gd name="connsiteY102" fmla="*/ 565982 h 1032158"/>
                <a:gd name="connsiteX103" fmla="*/ 656648 w 3024845"/>
                <a:gd name="connsiteY103" fmla="*/ 554633 h 1032158"/>
                <a:gd name="connsiteX104" fmla="*/ 664755 w 3024845"/>
                <a:gd name="connsiteY104" fmla="*/ 582736 h 1032158"/>
                <a:gd name="connsiteX105" fmla="*/ 665515 w 3024845"/>
                <a:gd name="connsiteY105" fmla="*/ 582736 h 1032158"/>
                <a:gd name="connsiteX106" fmla="*/ 670835 w 3024845"/>
                <a:gd name="connsiteY106" fmla="*/ 582736 h 1032158"/>
                <a:gd name="connsiteX107" fmla="*/ 670835 w 3024845"/>
                <a:gd name="connsiteY107" fmla="*/ 476809 h 1032158"/>
                <a:gd name="connsiteX108" fmla="*/ 672355 w 3024845"/>
                <a:gd name="connsiteY108" fmla="*/ 476809 h 1032158"/>
                <a:gd name="connsiteX109" fmla="*/ 682995 w 3024845"/>
                <a:gd name="connsiteY109" fmla="*/ 476809 h 1032158"/>
                <a:gd name="connsiteX110" fmla="*/ 682995 w 3024845"/>
                <a:gd name="connsiteY110" fmla="*/ 429250 h 1032158"/>
                <a:gd name="connsiteX111" fmla="*/ 709342 w 3024845"/>
                <a:gd name="connsiteY111" fmla="*/ 429250 h 1032158"/>
                <a:gd name="connsiteX112" fmla="*/ 709342 w 3024845"/>
                <a:gd name="connsiteY112" fmla="*/ 407632 h 1032158"/>
                <a:gd name="connsiteX113" fmla="*/ 743796 w 3024845"/>
                <a:gd name="connsiteY113" fmla="*/ 407632 h 1032158"/>
                <a:gd name="connsiteX114" fmla="*/ 743796 w 3024845"/>
                <a:gd name="connsiteY114" fmla="*/ 410064 h 1032158"/>
                <a:gd name="connsiteX115" fmla="*/ 743796 w 3024845"/>
                <a:gd name="connsiteY115" fmla="*/ 427088 h 1032158"/>
                <a:gd name="connsiteX116" fmla="*/ 746076 w 3024845"/>
                <a:gd name="connsiteY116" fmla="*/ 427088 h 1032158"/>
                <a:gd name="connsiteX117" fmla="*/ 762036 w 3024845"/>
                <a:gd name="connsiteY117" fmla="*/ 427088 h 1032158"/>
                <a:gd name="connsiteX118" fmla="*/ 762036 w 3024845"/>
                <a:gd name="connsiteY118" fmla="*/ 474647 h 1032158"/>
                <a:gd name="connsiteX119" fmla="*/ 763049 w 3024845"/>
                <a:gd name="connsiteY119" fmla="*/ 474647 h 1032158"/>
                <a:gd name="connsiteX120" fmla="*/ 770143 w 3024845"/>
                <a:gd name="connsiteY120" fmla="*/ 474647 h 1032158"/>
                <a:gd name="connsiteX121" fmla="*/ 784330 w 3024845"/>
                <a:gd name="connsiteY121" fmla="*/ 478971 h 1032158"/>
                <a:gd name="connsiteX122" fmla="*/ 784330 w 3024845"/>
                <a:gd name="connsiteY122" fmla="*/ 517883 h 1032158"/>
                <a:gd name="connsiteX123" fmla="*/ 785343 w 3024845"/>
                <a:gd name="connsiteY123" fmla="*/ 517883 h 1032158"/>
                <a:gd name="connsiteX124" fmla="*/ 792436 w 3024845"/>
                <a:gd name="connsiteY124" fmla="*/ 517883 h 1032158"/>
                <a:gd name="connsiteX125" fmla="*/ 792436 w 3024845"/>
                <a:gd name="connsiteY125" fmla="*/ 519504 h 1032158"/>
                <a:gd name="connsiteX126" fmla="*/ 792436 w 3024845"/>
                <a:gd name="connsiteY126" fmla="*/ 530853 h 1032158"/>
                <a:gd name="connsiteX127" fmla="*/ 794463 w 3024845"/>
                <a:gd name="connsiteY127" fmla="*/ 530853 h 1032158"/>
                <a:gd name="connsiteX128" fmla="*/ 808650 w 3024845"/>
                <a:gd name="connsiteY128" fmla="*/ 530853 h 1032158"/>
                <a:gd name="connsiteX129" fmla="*/ 814730 w 3024845"/>
                <a:gd name="connsiteY129" fmla="*/ 537339 h 1032158"/>
                <a:gd name="connsiteX130" fmla="*/ 814730 w 3024845"/>
                <a:gd name="connsiteY130" fmla="*/ 558957 h 1032158"/>
                <a:gd name="connsiteX131" fmla="*/ 817010 w 3024845"/>
                <a:gd name="connsiteY131" fmla="*/ 558957 h 1032158"/>
                <a:gd name="connsiteX132" fmla="*/ 832970 w 3024845"/>
                <a:gd name="connsiteY132" fmla="*/ 558957 h 1032158"/>
                <a:gd name="connsiteX133" fmla="*/ 832970 w 3024845"/>
                <a:gd name="connsiteY133" fmla="*/ 560037 h 1032158"/>
                <a:gd name="connsiteX134" fmla="*/ 832970 w 3024845"/>
                <a:gd name="connsiteY134" fmla="*/ 567604 h 1032158"/>
                <a:gd name="connsiteX135" fmla="*/ 834237 w 3024845"/>
                <a:gd name="connsiteY135" fmla="*/ 567604 h 1032158"/>
                <a:gd name="connsiteX136" fmla="*/ 843104 w 3024845"/>
                <a:gd name="connsiteY136" fmla="*/ 567604 h 1032158"/>
                <a:gd name="connsiteX137" fmla="*/ 843104 w 3024845"/>
                <a:gd name="connsiteY137" fmla="*/ 569765 h 1032158"/>
                <a:gd name="connsiteX138" fmla="*/ 843104 w 3024845"/>
                <a:gd name="connsiteY138" fmla="*/ 584898 h 1032158"/>
                <a:gd name="connsiteX139" fmla="*/ 847157 w 3024845"/>
                <a:gd name="connsiteY139" fmla="*/ 583006 h 1032158"/>
                <a:gd name="connsiteX140" fmla="*/ 847157 w 3024845"/>
                <a:gd name="connsiteY140" fmla="*/ 569765 h 1032158"/>
                <a:gd name="connsiteX141" fmla="*/ 848170 w 3024845"/>
                <a:gd name="connsiteY141" fmla="*/ 569765 h 1032158"/>
                <a:gd name="connsiteX142" fmla="*/ 855264 w 3024845"/>
                <a:gd name="connsiteY142" fmla="*/ 569765 h 1032158"/>
                <a:gd name="connsiteX143" fmla="*/ 855264 w 3024845"/>
                <a:gd name="connsiteY143" fmla="*/ 571387 h 1032158"/>
                <a:gd name="connsiteX144" fmla="*/ 855264 w 3024845"/>
                <a:gd name="connsiteY144" fmla="*/ 582736 h 1032158"/>
                <a:gd name="connsiteX145" fmla="*/ 856024 w 3024845"/>
                <a:gd name="connsiteY145" fmla="*/ 582736 h 1032158"/>
                <a:gd name="connsiteX146" fmla="*/ 861344 w 3024845"/>
                <a:gd name="connsiteY146" fmla="*/ 582736 h 1032158"/>
                <a:gd name="connsiteX147" fmla="*/ 909984 w 3024845"/>
                <a:gd name="connsiteY147" fmla="*/ 578413 h 1032158"/>
                <a:gd name="connsiteX148" fmla="*/ 909984 w 3024845"/>
                <a:gd name="connsiteY148" fmla="*/ 579764 h 1032158"/>
                <a:gd name="connsiteX149" fmla="*/ 909984 w 3024845"/>
                <a:gd name="connsiteY149" fmla="*/ 589221 h 1032158"/>
                <a:gd name="connsiteX150" fmla="*/ 910744 w 3024845"/>
                <a:gd name="connsiteY150" fmla="*/ 589221 h 1032158"/>
                <a:gd name="connsiteX151" fmla="*/ 916065 w 3024845"/>
                <a:gd name="connsiteY151" fmla="*/ 589221 h 1032158"/>
                <a:gd name="connsiteX152" fmla="*/ 916065 w 3024845"/>
                <a:gd name="connsiteY152" fmla="*/ 591383 h 1032158"/>
                <a:gd name="connsiteX153" fmla="*/ 916065 w 3024845"/>
                <a:gd name="connsiteY153" fmla="*/ 606516 h 1032158"/>
                <a:gd name="connsiteX154" fmla="*/ 918091 w 3024845"/>
                <a:gd name="connsiteY154" fmla="*/ 605165 h 1032158"/>
                <a:gd name="connsiteX155" fmla="*/ 932278 w 3024845"/>
                <a:gd name="connsiteY155" fmla="*/ 595707 h 1032158"/>
                <a:gd name="connsiteX156" fmla="*/ 938358 w 3024845"/>
                <a:gd name="connsiteY156" fmla="*/ 554633 h 1032158"/>
                <a:gd name="connsiteX157" fmla="*/ 939118 w 3024845"/>
                <a:gd name="connsiteY157" fmla="*/ 554363 h 1032158"/>
                <a:gd name="connsiteX158" fmla="*/ 944438 w 3024845"/>
                <a:gd name="connsiteY158" fmla="*/ 552471 h 1032158"/>
                <a:gd name="connsiteX159" fmla="*/ 946465 w 3024845"/>
                <a:gd name="connsiteY159" fmla="*/ 483294 h 1032158"/>
                <a:gd name="connsiteX160" fmla="*/ 948492 w 3024845"/>
                <a:gd name="connsiteY160" fmla="*/ 552471 h 1032158"/>
                <a:gd name="connsiteX161" fmla="*/ 949252 w 3024845"/>
                <a:gd name="connsiteY161" fmla="*/ 552741 h 1032158"/>
                <a:gd name="connsiteX162" fmla="*/ 954572 w 3024845"/>
                <a:gd name="connsiteY162" fmla="*/ 554633 h 1032158"/>
                <a:gd name="connsiteX163" fmla="*/ 954572 w 3024845"/>
                <a:gd name="connsiteY163" fmla="*/ 468162 h 1032158"/>
                <a:gd name="connsiteX164" fmla="*/ 958625 w 3024845"/>
                <a:gd name="connsiteY164" fmla="*/ 435735 h 1032158"/>
                <a:gd name="connsiteX165" fmla="*/ 997132 w 3024845"/>
                <a:gd name="connsiteY165" fmla="*/ 435735 h 1032158"/>
                <a:gd name="connsiteX166" fmla="*/ 997132 w 3024845"/>
                <a:gd name="connsiteY166" fmla="*/ 468162 h 1032158"/>
                <a:gd name="connsiteX167" fmla="*/ 997892 w 3024845"/>
                <a:gd name="connsiteY167" fmla="*/ 468162 h 1032158"/>
                <a:gd name="connsiteX168" fmla="*/ 1003212 w 3024845"/>
                <a:gd name="connsiteY168" fmla="*/ 468162 h 1032158"/>
                <a:gd name="connsiteX169" fmla="*/ 1003212 w 3024845"/>
                <a:gd name="connsiteY169" fmla="*/ 386014 h 1032158"/>
                <a:gd name="connsiteX170" fmla="*/ 1004986 w 3024845"/>
                <a:gd name="connsiteY170" fmla="*/ 386014 h 1032158"/>
                <a:gd name="connsiteX171" fmla="*/ 1017399 w 3024845"/>
                <a:gd name="connsiteY171" fmla="*/ 386014 h 1032158"/>
                <a:gd name="connsiteX172" fmla="*/ 1017399 w 3024845"/>
                <a:gd name="connsiteY172" fmla="*/ 384123 h 1032158"/>
                <a:gd name="connsiteX173" fmla="*/ 1017399 w 3024845"/>
                <a:gd name="connsiteY173" fmla="*/ 370882 h 1032158"/>
                <a:gd name="connsiteX174" fmla="*/ 1039693 w 3024845"/>
                <a:gd name="connsiteY174" fmla="*/ 370882 h 1032158"/>
                <a:gd name="connsiteX175" fmla="*/ 1039693 w 3024845"/>
                <a:gd name="connsiteY175" fmla="*/ 369801 h 1032158"/>
                <a:gd name="connsiteX176" fmla="*/ 1039693 w 3024845"/>
                <a:gd name="connsiteY176" fmla="*/ 362235 h 1032158"/>
                <a:gd name="connsiteX177" fmla="*/ 1041466 w 3024845"/>
                <a:gd name="connsiteY177" fmla="*/ 362235 h 1032158"/>
                <a:gd name="connsiteX178" fmla="*/ 1053880 w 3024845"/>
                <a:gd name="connsiteY178" fmla="*/ 362235 h 1032158"/>
                <a:gd name="connsiteX179" fmla="*/ 1053880 w 3024845"/>
                <a:gd name="connsiteY179" fmla="*/ 363316 h 1032158"/>
                <a:gd name="connsiteX180" fmla="*/ 1053880 w 3024845"/>
                <a:gd name="connsiteY180" fmla="*/ 370882 h 1032158"/>
                <a:gd name="connsiteX181" fmla="*/ 1054640 w 3024845"/>
                <a:gd name="connsiteY181" fmla="*/ 370882 h 1032158"/>
                <a:gd name="connsiteX182" fmla="*/ 1059960 w 3024845"/>
                <a:gd name="connsiteY182" fmla="*/ 370882 h 1032158"/>
                <a:gd name="connsiteX183" fmla="*/ 1070093 w 3024845"/>
                <a:gd name="connsiteY183" fmla="*/ 366558 h 1032158"/>
                <a:gd name="connsiteX184" fmla="*/ 1074146 w 3024845"/>
                <a:gd name="connsiteY184" fmla="*/ 369801 h 1032158"/>
                <a:gd name="connsiteX185" fmla="*/ 1074146 w 3024845"/>
                <a:gd name="connsiteY185" fmla="*/ 362235 h 1032158"/>
                <a:gd name="connsiteX186" fmla="*/ 1076426 w 3024845"/>
                <a:gd name="connsiteY186" fmla="*/ 362235 h 1032158"/>
                <a:gd name="connsiteX187" fmla="*/ 1092387 w 3024845"/>
                <a:gd name="connsiteY187" fmla="*/ 362235 h 1032158"/>
                <a:gd name="connsiteX188" fmla="*/ 1092387 w 3024845"/>
                <a:gd name="connsiteY188" fmla="*/ 363316 h 1032158"/>
                <a:gd name="connsiteX189" fmla="*/ 1092387 w 3024845"/>
                <a:gd name="connsiteY189" fmla="*/ 370882 h 1032158"/>
                <a:gd name="connsiteX190" fmla="*/ 1122787 w 3024845"/>
                <a:gd name="connsiteY190" fmla="*/ 370882 h 1032158"/>
                <a:gd name="connsiteX191" fmla="*/ 1122787 w 3024845"/>
                <a:gd name="connsiteY191" fmla="*/ 372503 h 1032158"/>
                <a:gd name="connsiteX192" fmla="*/ 1122787 w 3024845"/>
                <a:gd name="connsiteY192" fmla="*/ 383853 h 1032158"/>
                <a:gd name="connsiteX193" fmla="*/ 1149134 w 3024845"/>
                <a:gd name="connsiteY193" fmla="*/ 383853 h 1032158"/>
                <a:gd name="connsiteX194" fmla="*/ 1149134 w 3024845"/>
                <a:gd name="connsiteY194" fmla="*/ 414117 h 1032158"/>
                <a:gd name="connsiteX195" fmla="*/ 1149894 w 3024845"/>
                <a:gd name="connsiteY195" fmla="*/ 414117 h 1032158"/>
                <a:gd name="connsiteX196" fmla="*/ 1155214 w 3024845"/>
                <a:gd name="connsiteY196" fmla="*/ 414117 h 1032158"/>
                <a:gd name="connsiteX197" fmla="*/ 1155214 w 3024845"/>
                <a:gd name="connsiteY197" fmla="*/ 415198 h 1032158"/>
                <a:gd name="connsiteX198" fmla="*/ 1155214 w 3024845"/>
                <a:gd name="connsiteY198" fmla="*/ 422765 h 1032158"/>
                <a:gd name="connsiteX199" fmla="*/ 1159268 w 3024845"/>
                <a:gd name="connsiteY199" fmla="*/ 453029 h 1032158"/>
                <a:gd name="connsiteX200" fmla="*/ 1160028 w 3024845"/>
                <a:gd name="connsiteY200" fmla="*/ 453029 h 1032158"/>
                <a:gd name="connsiteX201" fmla="*/ 1165348 w 3024845"/>
                <a:gd name="connsiteY201" fmla="*/ 453029 h 1032158"/>
                <a:gd name="connsiteX202" fmla="*/ 1165348 w 3024845"/>
                <a:gd name="connsiteY202" fmla="*/ 453840 h 1032158"/>
                <a:gd name="connsiteX203" fmla="*/ 1165348 w 3024845"/>
                <a:gd name="connsiteY203" fmla="*/ 459515 h 1032158"/>
                <a:gd name="connsiteX204" fmla="*/ 1166361 w 3024845"/>
                <a:gd name="connsiteY204" fmla="*/ 459515 h 1032158"/>
                <a:gd name="connsiteX205" fmla="*/ 1173454 w 3024845"/>
                <a:gd name="connsiteY205" fmla="*/ 459515 h 1032158"/>
                <a:gd name="connsiteX206" fmla="*/ 1173454 w 3024845"/>
                <a:gd name="connsiteY206" fmla="*/ 489780 h 1032158"/>
                <a:gd name="connsiteX207" fmla="*/ 1175481 w 3024845"/>
                <a:gd name="connsiteY207" fmla="*/ 489780 h 1032158"/>
                <a:gd name="connsiteX208" fmla="*/ 1189668 w 3024845"/>
                <a:gd name="connsiteY208" fmla="*/ 489780 h 1032158"/>
                <a:gd name="connsiteX209" fmla="*/ 1189668 w 3024845"/>
                <a:gd name="connsiteY209" fmla="*/ 513559 h 1032158"/>
                <a:gd name="connsiteX210" fmla="*/ 1191695 w 3024845"/>
                <a:gd name="connsiteY210" fmla="*/ 515180 h 1032158"/>
                <a:gd name="connsiteX211" fmla="*/ 1191695 w 3024845"/>
                <a:gd name="connsiteY211" fmla="*/ 526530 h 1032158"/>
                <a:gd name="connsiteX212" fmla="*/ 1192455 w 3024845"/>
                <a:gd name="connsiteY212" fmla="*/ 526530 h 1032158"/>
                <a:gd name="connsiteX213" fmla="*/ 1197775 w 3024845"/>
                <a:gd name="connsiteY213" fmla="*/ 526530 h 1032158"/>
                <a:gd name="connsiteX214" fmla="*/ 1197775 w 3024845"/>
                <a:gd name="connsiteY214" fmla="*/ 550309 h 1032158"/>
                <a:gd name="connsiteX215" fmla="*/ 1199041 w 3024845"/>
                <a:gd name="connsiteY215" fmla="*/ 550309 h 1032158"/>
                <a:gd name="connsiteX216" fmla="*/ 1207908 w 3024845"/>
                <a:gd name="connsiteY216" fmla="*/ 550309 h 1032158"/>
                <a:gd name="connsiteX217" fmla="*/ 1209935 w 3024845"/>
                <a:gd name="connsiteY217" fmla="*/ 554363 h 1032158"/>
                <a:gd name="connsiteX218" fmla="*/ 1209935 w 3024845"/>
                <a:gd name="connsiteY218" fmla="*/ 567604 h 1032158"/>
                <a:gd name="connsiteX219" fmla="*/ 1211455 w 3024845"/>
                <a:gd name="connsiteY219" fmla="*/ 565712 h 1032158"/>
                <a:gd name="connsiteX220" fmla="*/ 1222095 w 3024845"/>
                <a:gd name="connsiteY220" fmla="*/ 552471 h 1032158"/>
                <a:gd name="connsiteX221" fmla="*/ 1250469 w 3024845"/>
                <a:gd name="connsiteY221" fmla="*/ 552471 h 1032158"/>
                <a:gd name="connsiteX222" fmla="*/ 1250469 w 3024845"/>
                <a:gd name="connsiteY222" fmla="*/ 638942 h 1032158"/>
                <a:gd name="connsiteX223" fmla="*/ 1251229 w 3024845"/>
                <a:gd name="connsiteY223" fmla="*/ 638942 h 1032158"/>
                <a:gd name="connsiteX224" fmla="*/ 1256549 w 3024845"/>
                <a:gd name="connsiteY224" fmla="*/ 638942 h 1032158"/>
                <a:gd name="connsiteX225" fmla="*/ 1257309 w 3024845"/>
                <a:gd name="connsiteY225" fmla="*/ 637591 h 1032158"/>
                <a:gd name="connsiteX226" fmla="*/ 1262629 w 3024845"/>
                <a:gd name="connsiteY226" fmla="*/ 628133 h 1032158"/>
                <a:gd name="connsiteX227" fmla="*/ 1262629 w 3024845"/>
                <a:gd name="connsiteY227" fmla="*/ 630025 h 1032158"/>
                <a:gd name="connsiteX228" fmla="*/ 1262629 w 3024845"/>
                <a:gd name="connsiteY228" fmla="*/ 643266 h 1032158"/>
                <a:gd name="connsiteX229" fmla="*/ 1266682 w 3024845"/>
                <a:gd name="connsiteY229" fmla="*/ 597869 h 1032158"/>
                <a:gd name="connsiteX230" fmla="*/ 1267442 w 3024845"/>
                <a:gd name="connsiteY230" fmla="*/ 597869 h 1032158"/>
                <a:gd name="connsiteX231" fmla="*/ 1272762 w 3024845"/>
                <a:gd name="connsiteY231" fmla="*/ 597869 h 1032158"/>
                <a:gd name="connsiteX232" fmla="*/ 1272762 w 3024845"/>
                <a:gd name="connsiteY232" fmla="*/ 533015 h 1032158"/>
                <a:gd name="connsiteX233" fmla="*/ 1273776 w 3024845"/>
                <a:gd name="connsiteY233" fmla="*/ 533015 h 1032158"/>
                <a:gd name="connsiteX234" fmla="*/ 1280869 w 3024845"/>
                <a:gd name="connsiteY234" fmla="*/ 533015 h 1032158"/>
                <a:gd name="connsiteX235" fmla="*/ 1293029 w 3024845"/>
                <a:gd name="connsiteY235" fmla="*/ 489780 h 1032158"/>
                <a:gd name="connsiteX236" fmla="*/ 1294296 w 3024845"/>
                <a:gd name="connsiteY236" fmla="*/ 489780 h 1032158"/>
                <a:gd name="connsiteX237" fmla="*/ 1303163 w 3024845"/>
                <a:gd name="connsiteY237" fmla="*/ 489780 h 1032158"/>
                <a:gd name="connsiteX238" fmla="*/ 1313296 w 3024845"/>
                <a:gd name="connsiteY238" fmla="*/ 533015 h 1032158"/>
                <a:gd name="connsiteX239" fmla="*/ 1314309 w 3024845"/>
                <a:gd name="connsiteY239" fmla="*/ 533015 h 1032158"/>
                <a:gd name="connsiteX240" fmla="*/ 1321403 w 3024845"/>
                <a:gd name="connsiteY240" fmla="*/ 533015 h 1032158"/>
                <a:gd name="connsiteX241" fmla="*/ 1321403 w 3024845"/>
                <a:gd name="connsiteY241" fmla="*/ 571927 h 1032158"/>
                <a:gd name="connsiteX242" fmla="*/ 1323176 w 3024845"/>
                <a:gd name="connsiteY242" fmla="*/ 571927 h 1032158"/>
                <a:gd name="connsiteX243" fmla="*/ 1335590 w 3024845"/>
                <a:gd name="connsiteY243" fmla="*/ 571927 h 1032158"/>
                <a:gd name="connsiteX244" fmla="*/ 1335590 w 3024845"/>
                <a:gd name="connsiteY244" fmla="*/ 574089 h 1032158"/>
                <a:gd name="connsiteX245" fmla="*/ 1335590 w 3024845"/>
                <a:gd name="connsiteY245" fmla="*/ 589221 h 1032158"/>
                <a:gd name="connsiteX246" fmla="*/ 1339643 w 3024845"/>
                <a:gd name="connsiteY246" fmla="*/ 587060 h 1032158"/>
                <a:gd name="connsiteX247" fmla="*/ 1339643 w 3024845"/>
                <a:gd name="connsiteY247" fmla="*/ 571927 h 1032158"/>
                <a:gd name="connsiteX248" fmla="*/ 1341163 w 3024845"/>
                <a:gd name="connsiteY248" fmla="*/ 571927 h 1032158"/>
                <a:gd name="connsiteX249" fmla="*/ 1351803 w 3024845"/>
                <a:gd name="connsiteY249" fmla="*/ 571927 h 1032158"/>
                <a:gd name="connsiteX250" fmla="*/ 1351803 w 3024845"/>
                <a:gd name="connsiteY250" fmla="*/ 573548 h 1032158"/>
                <a:gd name="connsiteX251" fmla="*/ 1351803 w 3024845"/>
                <a:gd name="connsiteY251" fmla="*/ 584898 h 1032158"/>
                <a:gd name="connsiteX252" fmla="*/ 1382204 w 3024845"/>
                <a:gd name="connsiteY252" fmla="*/ 584898 h 1032158"/>
                <a:gd name="connsiteX253" fmla="*/ 1382204 w 3024845"/>
                <a:gd name="connsiteY253" fmla="*/ 548148 h 1032158"/>
                <a:gd name="connsiteX254" fmla="*/ 1383470 w 3024845"/>
                <a:gd name="connsiteY254" fmla="*/ 548148 h 1032158"/>
                <a:gd name="connsiteX255" fmla="*/ 1392337 w 3024845"/>
                <a:gd name="connsiteY255" fmla="*/ 548148 h 1032158"/>
                <a:gd name="connsiteX256" fmla="*/ 1392337 w 3024845"/>
                <a:gd name="connsiteY256" fmla="*/ 569765 h 1032158"/>
                <a:gd name="connsiteX257" fmla="*/ 1394364 w 3024845"/>
                <a:gd name="connsiteY257" fmla="*/ 537339 h 1032158"/>
                <a:gd name="connsiteX258" fmla="*/ 1416657 w 3024845"/>
                <a:gd name="connsiteY258" fmla="*/ 537339 h 1032158"/>
                <a:gd name="connsiteX259" fmla="*/ 1416657 w 3024845"/>
                <a:gd name="connsiteY259" fmla="*/ 535717 h 1032158"/>
                <a:gd name="connsiteX260" fmla="*/ 1416657 w 3024845"/>
                <a:gd name="connsiteY260" fmla="*/ 524368 h 1032158"/>
                <a:gd name="connsiteX261" fmla="*/ 1417417 w 3024845"/>
                <a:gd name="connsiteY261" fmla="*/ 524368 h 1032158"/>
                <a:gd name="connsiteX262" fmla="*/ 1422737 w 3024845"/>
                <a:gd name="connsiteY262" fmla="*/ 524368 h 1032158"/>
                <a:gd name="connsiteX263" fmla="*/ 1422737 w 3024845"/>
                <a:gd name="connsiteY263" fmla="*/ 522477 h 1032158"/>
                <a:gd name="connsiteX264" fmla="*/ 1422737 w 3024845"/>
                <a:gd name="connsiteY264" fmla="*/ 509236 h 1032158"/>
                <a:gd name="connsiteX265" fmla="*/ 1426791 w 3024845"/>
                <a:gd name="connsiteY265" fmla="*/ 515721 h 1032158"/>
                <a:gd name="connsiteX266" fmla="*/ 1429071 w 3024845"/>
                <a:gd name="connsiteY266" fmla="*/ 515721 h 1032158"/>
                <a:gd name="connsiteX267" fmla="*/ 1445031 w 3024845"/>
                <a:gd name="connsiteY267" fmla="*/ 515721 h 1032158"/>
                <a:gd name="connsiteX268" fmla="*/ 1445031 w 3024845"/>
                <a:gd name="connsiteY268" fmla="*/ 514910 h 1032158"/>
                <a:gd name="connsiteX269" fmla="*/ 1445031 w 3024845"/>
                <a:gd name="connsiteY269" fmla="*/ 509236 h 1032158"/>
                <a:gd name="connsiteX270" fmla="*/ 1445791 w 3024845"/>
                <a:gd name="connsiteY270" fmla="*/ 509236 h 1032158"/>
                <a:gd name="connsiteX271" fmla="*/ 1451111 w 3024845"/>
                <a:gd name="connsiteY271" fmla="*/ 509236 h 1032158"/>
                <a:gd name="connsiteX272" fmla="*/ 1451111 w 3024845"/>
                <a:gd name="connsiteY272" fmla="*/ 510587 h 1032158"/>
                <a:gd name="connsiteX273" fmla="*/ 1451111 w 3024845"/>
                <a:gd name="connsiteY273" fmla="*/ 520045 h 1032158"/>
                <a:gd name="connsiteX274" fmla="*/ 1489618 w 3024845"/>
                <a:gd name="connsiteY274" fmla="*/ 520045 h 1032158"/>
                <a:gd name="connsiteX275" fmla="*/ 1489618 w 3024845"/>
                <a:gd name="connsiteY275" fmla="*/ 658398 h 1032158"/>
                <a:gd name="connsiteX276" fmla="*/ 1491138 w 3024845"/>
                <a:gd name="connsiteY276" fmla="*/ 658398 h 1032158"/>
                <a:gd name="connsiteX277" fmla="*/ 1501778 w 3024845"/>
                <a:gd name="connsiteY277" fmla="*/ 658398 h 1032158"/>
                <a:gd name="connsiteX278" fmla="*/ 1501778 w 3024845"/>
                <a:gd name="connsiteY278" fmla="*/ 645428 h 1032158"/>
                <a:gd name="connsiteX279" fmla="*/ 1505832 w 3024845"/>
                <a:gd name="connsiteY279" fmla="*/ 645428 h 1032158"/>
                <a:gd name="connsiteX280" fmla="*/ 1505832 w 3024845"/>
                <a:gd name="connsiteY280" fmla="*/ 658398 h 1032158"/>
                <a:gd name="connsiteX281" fmla="*/ 1536232 w 3024845"/>
                <a:gd name="connsiteY281" fmla="*/ 658398 h 1032158"/>
                <a:gd name="connsiteX282" fmla="*/ 1536232 w 3024845"/>
                <a:gd name="connsiteY282" fmla="*/ 628133 h 1032158"/>
                <a:gd name="connsiteX283" fmla="*/ 1548392 w 3024845"/>
                <a:gd name="connsiteY283" fmla="*/ 628133 h 1032158"/>
                <a:gd name="connsiteX284" fmla="*/ 1560552 w 3024845"/>
                <a:gd name="connsiteY284" fmla="*/ 625972 h 1032158"/>
                <a:gd name="connsiteX285" fmla="*/ 1564606 w 3024845"/>
                <a:gd name="connsiteY285" fmla="*/ 628133 h 1032158"/>
                <a:gd name="connsiteX286" fmla="*/ 1574739 w 3024845"/>
                <a:gd name="connsiteY286" fmla="*/ 628133 h 1032158"/>
                <a:gd name="connsiteX287" fmla="*/ 1574739 w 3024845"/>
                <a:gd name="connsiteY287" fmla="*/ 658398 h 1032158"/>
                <a:gd name="connsiteX288" fmla="*/ 1582846 w 3024845"/>
                <a:gd name="connsiteY288" fmla="*/ 658398 h 1032158"/>
                <a:gd name="connsiteX289" fmla="*/ 1582846 w 3024845"/>
                <a:gd name="connsiteY289" fmla="*/ 675693 h 1032158"/>
                <a:gd name="connsiteX290" fmla="*/ 1592182 w 3024845"/>
                <a:gd name="connsiteY290" fmla="*/ 676598 h 1032158"/>
                <a:gd name="connsiteX291" fmla="*/ 1605140 w 3024845"/>
                <a:gd name="connsiteY291" fmla="*/ 676598 h 1032158"/>
                <a:gd name="connsiteX292" fmla="*/ 1605140 w 3024845"/>
                <a:gd name="connsiteY292" fmla="*/ 660560 h 1032158"/>
                <a:gd name="connsiteX293" fmla="*/ 1673096 w 3024845"/>
                <a:gd name="connsiteY293" fmla="*/ 660560 h 1032158"/>
                <a:gd name="connsiteX294" fmla="*/ 1673096 w 3024845"/>
                <a:gd name="connsiteY294" fmla="*/ 575307 h 1032158"/>
                <a:gd name="connsiteX295" fmla="*/ 1745104 w 3024845"/>
                <a:gd name="connsiteY295" fmla="*/ 575307 h 1032158"/>
                <a:gd name="connsiteX296" fmla="*/ 1745104 w 3024845"/>
                <a:gd name="connsiteY296" fmla="*/ 654075 h 1032158"/>
                <a:gd name="connsiteX297" fmla="*/ 1747008 w 3024845"/>
                <a:gd name="connsiteY297" fmla="*/ 654075 h 1032158"/>
                <a:gd name="connsiteX298" fmla="*/ 1748250 w 3024845"/>
                <a:gd name="connsiteY298" fmla="*/ 676598 h 1032158"/>
                <a:gd name="connsiteX299" fmla="*/ 1757926 w 3024845"/>
                <a:gd name="connsiteY299" fmla="*/ 676598 h 1032158"/>
                <a:gd name="connsiteX300" fmla="*/ 1759168 w 3024845"/>
                <a:gd name="connsiteY300" fmla="*/ 654075 h 1032158"/>
                <a:gd name="connsiteX301" fmla="*/ 1765248 w 3024845"/>
                <a:gd name="connsiteY301" fmla="*/ 654075 h 1032158"/>
                <a:gd name="connsiteX302" fmla="*/ 1766490 w 3024845"/>
                <a:gd name="connsiteY302" fmla="*/ 676598 h 1032158"/>
                <a:gd name="connsiteX303" fmla="*/ 1817112 w 3024845"/>
                <a:gd name="connsiteY303" fmla="*/ 676598 h 1032158"/>
                <a:gd name="connsiteX304" fmla="*/ 1817112 w 3024845"/>
                <a:gd name="connsiteY304" fmla="*/ 513570 h 1032158"/>
                <a:gd name="connsiteX305" fmla="*/ 2014439 w 3024845"/>
                <a:gd name="connsiteY305" fmla="*/ 513570 h 1032158"/>
                <a:gd name="connsiteX306" fmla="*/ 2014439 w 3024845"/>
                <a:gd name="connsiteY306" fmla="*/ 676598 h 1032158"/>
                <a:gd name="connsiteX307" fmla="*/ 2033136 w 3024845"/>
                <a:gd name="connsiteY307" fmla="*/ 676598 h 1032158"/>
                <a:gd name="connsiteX308" fmla="*/ 2033136 w 3024845"/>
                <a:gd name="connsiteY308" fmla="*/ 593905 h 1032158"/>
                <a:gd name="connsiteX309" fmla="*/ 2128256 w 3024845"/>
                <a:gd name="connsiteY309" fmla="*/ 593905 h 1032158"/>
                <a:gd name="connsiteX310" fmla="*/ 2146266 w 3024845"/>
                <a:gd name="connsiteY310" fmla="*/ 104983 h 1032158"/>
                <a:gd name="connsiteX311" fmla="*/ 2150320 w 3024845"/>
                <a:gd name="connsiteY311" fmla="*/ 33644 h 1032158"/>
                <a:gd name="connsiteX312" fmla="*/ 2180720 w 3024845"/>
                <a:gd name="connsiteY312" fmla="*/ 528692 h 1032158"/>
                <a:gd name="connsiteX313" fmla="*/ 2245574 w 3024845"/>
                <a:gd name="connsiteY313" fmla="*/ 528692 h 1032158"/>
                <a:gd name="connsiteX314" fmla="*/ 2245574 w 3024845"/>
                <a:gd name="connsiteY314" fmla="*/ 604354 h 1032158"/>
                <a:gd name="connsiteX315" fmla="*/ 2253681 w 3024845"/>
                <a:gd name="connsiteY315" fmla="*/ 604354 h 1032158"/>
                <a:gd name="connsiteX316" fmla="*/ 2255708 w 3024845"/>
                <a:gd name="connsiteY316" fmla="*/ 597869 h 1032158"/>
                <a:gd name="connsiteX317" fmla="*/ 2261788 w 3024845"/>
                <a:gd name="connsiteY317" fmla="*/ 597869 h 1032158"/>
                <a:gd name="connsiteX318" fmla="*/ 2263815 w 3024845"/>
                <a:gd name="connsiteY318" fmla="*/ 606516 h 1032158"/>
                <a:gd name="connsiteX319" fmla="*/ 2275975 w 3024845"/>
                <a:gd name="connsiteY319" fmla="*/ 606516 h 1032158"/>
                <a:gd name="connsiteX320" fmla="*/ 2275975 w 3024845"/>
                <a:gd name="connsiteY320" fmla="*/ 600030 h 1032158"/>
                <a:gd name="connsiteX321" fmla="*/ 2298268 w 3024845"/>
                <a:gd name="connsiteY321" fmla="*/ 600030 h 1032158"/>
                <a:gd name="connsiteX322" fmla="*/ 2298268 w 3024845"/>
                <a:gd name="connsiteY322" fmla="*/ 606516 h 1032158"/>
                <a:gd name="connsiteX323" fmla="*/ 2318535 w 3024845"/>
                <a:gd name="connsiteY323" fmla="*/ 606516 h 1032158"/>
                <a:gd name="connsiteX324" fmla="*/ 2318535 w 3024845"/>
                <a:gd name="connsiteY324" fmla="*/ 651913 h 1032158"/>
                <a:gd name="connsiteX325" fmla="*/ 2332722 w 3024845"/>
                <a:gd name="connsiteY325" fmla="*/ 651913 h 1032158"/>
                <a:gd name="connsiteX326" fmla="*/ 2332722 w 3024845"/>
                <a:gd name="connsiteY326" fmla="*/ 638942 h 1032158"/>
                <a:gd name="connsiteX327" fmla="*/ 2348936 w 3024845"/>
                <a:gd name="connsiteY327" fmla="*/ 638942 h 1032158"/>
                <a:gd name="connsiteX328" fmla="*/ 2348936 w 3024845"/>
                <a:gd name="connsiteY328" fmla="*/ 459515 h 1032158"/>
                <a:gd name="connsiteX329" fmla="*/ 2355016 w 3024845"/>
                <a:gd name="connsiteY329" fmla="*/ 453029 h 1032158"/>
                <a:gd name="connsiteX330" fmla="*/ 2427977 w 3024845"/>
                <a:gd name="connsiteY330" fmla="*/ 453029 h 1032158"/>
                <a:gd name="connsiteX331" fmla="*/ 2427977 w 3024845"/>
                <a:gd name="connsiteY331" fmla="*/ 461677 h 1032158"/>
                <a:gd name="connsiteX332" fmla="*/ 2438110 w 3024845"/>
                <a:gd name="connsiteY332" fmla="*/ 461677 h 1032158"/>
                <a:gd name="connsiteX333" fmla="*/ 2438110 w 3024845"/>
                <a:gd name="connsiteY333" fmla="*/ 576251 h 1032158"/>
                <a:gd name="connsiteX334" fmla="*/ 2460404 w 3024845"/>
                <a:gd name="connsiteY334" fmla="*/ 576251 h 1032158"/>
                <a:gd name="connsiteX335" fmla="*/ 2460404 w 3024845"/>
                <a:gd name="connsiteY335" fmla="*/ 509236 h 1032158"/>
                <a:gd name="connsiteX336" fmla="*/ 2486751 w 3024845"/>
                <a:gd name="connsiteY336" fmla="*/ 509236 h 1032158"/>
                <a:gd name="connsiteX337" fmla="*/ 2490804 w 3024845"/>
                <a:gd name="connsiteY337" fmla="*/ 504912 h 1032158"/>
                <a:gd name="connsiteX338" fmla="*/ 2498911 w 3024845"/>
                <a:gd name="connsiteY338" fmla="*/ 504912 h 1032158"/>
                <a:gd name="connsiteX339" fmla="*/ 2502964 w 3024845"/>
                <a:gd name="connsiteY339" fmla="*/ 509236 h 1032158"/>
                <a:gd name="connsiteX340" fmla="*/ 2525258 w 3024845"/>
                <a:gd name="connsiteY340" fmla="*/ 509236 h 1032158"/>
                <a:gd name="connsiteX341" fmla="*/ 2525258 w 3024845"/>
                <a:gd name="connsiteY341" fmla="*/ 392500 h 1032158"/>
                <a:gd name="connsiteX342" fmla="*/ 2582005 w 3024845"/>
                <a:gd name="connsiteY342" fmla="*/ 381691 h 1032158"/>
                <a:gd name="connsiteX343" fmla="*/ 2582005 w 3024845"/>
                <a:gd name="connsiteY343" fmla="*/ 382772 h 1032158"/>
                <a:gd name="connsiteX344" fmla="*/ 2582005 w 3024845"/>
                <a:gd name="connsiteY344" fmla="*/ 390338 h 1032158"/>
                <a:gd name="connsiteX345" fmla="*/ 2608352 w 3024845"/>
                <a:gd name="connsiteY345" fmla="*/ 390338 h 1032158"/>
                <a:gd name="connsiteX346" fmla="*/ 2608352 w 3024845"/>
                <a:gd name="connsiteY346" fmla="*/ 645428 h 1032158"/>
                <a:gd name="connsiteX347" fmla="*/ 2630646 w 3024845"/>
                <a:gd name="connsiteY347" fmla="*/ 645428 h 1032158"/>
                <a:gd name="connsiteX348" fmla="*/ 2630646 w 3024845"/>
                <a:gd name="connsiteY348" fmla="*/ 641104 h 1032158"/>
                <a:gd name="connsiteX349" fmla="*/ 2642806 w 3024845"/>
                <a:gd name="connsiteY349" fmla="*/ 641104 h 1032158"/>
                <a:gd name="connsiteX350" fmla="*/ 2642806 w 3024845"/>
                <a:gd name="connsiteY350" fmla="*/ 645428 h 1032158"/>
                <a:gd name="connsiteX351" fmla="*/ 2667126 w 3024845"/>
                <a:gd name="connsiteY351" fmla="*/ 645428 h 1032158"/>
                <a:gd name="connsiteX352" fmla="*/ 2667126 w 3024845"/>
                <a:gd name="connsiteY352" fmla="*/ 632457 h 1032158"/>
                <a:gd name="connsiteX353" fmla="*/ 2695500 w 3024845"/>
                <a:gd name="connsiteY353" fmla="*/ 632457 h 1032158"/>
                <a:gd name="connsiteX354" fmla="*/ 2707660 w 3024845"/>
                <a:gd name="connsiteY354" fmla="*/ 628133 h 1032158"/>
                <a:gd name="connsiteX355" fmla="*/ 2727927 w 3024845"/>
                <a:gd name="connsiteY355" fmla="*/ 632457 h 1032158"/>
                <a:gd name="connsiteX356" fmla="*/ 2727927 w 3024845"/>
                <a:gd name="connsiteY356" fmla="*/ 615163 h 1032158"/>
                <a:gd name="connsiteX357" fmla="*/ 2736034 w 3024845"/>
                <a:gd name="connsiteY357" fmla="*/ 615163 h 1032158"/>
                <a:gd name="connsiteX358" fmla="*/ 2736034 w 3024845"/>
                <a:gd name="connsiteY358" fmla="*/ 602192 h 1032158"/>
                <a:gd name="connsiteX359" fmla="*/ 2792781 w 3024845"/>
                <a:gd name="connsiteY359" fmla="*/ 602192 h 1032158"/>
                <a:gd name="connsiteX360" fmla="*/ 2792781 w 3024845"/>
                <a:gd name="connsiteY360" fmla="*/ 571927 h 1032158"/>
                <a:gd name="connsiteX361" fmla="*/ 2811021 w 3024845"/>
                <a:gd name="connsiteY361" fmla="*/ 571927 h 1032158"/>
                <a:gd name="connsiteX362" fmla="*/ 2811021 w 3024845"/>
                <a:gd name="connsiteY362" fmla="*/ 565442 h 1032158"/>
                <a:gd name="connsiteX363" fmla="*/ 2823181 w 3024845"/>
                <a:gd name="connsiteY363" fmla="*/ 565442 h 1032158"/>
                <a:gd name="connsiteX364" fmla="*/ 2823181 w 3024845"/>
                <a:gd name="connsiteY364" fmla="*/ 571927 h 1032158"/>
                <a:gd name="connsiteX365" fmla="*/ 2839395 w 3024845"/>
                <a:gd name="connsiteY365" fmla="*/ 571927 h 1032158"/>
                <a:gd name="connsiteX366" fmla="*/ 2839395 w 3024845"/>
                <a:gd name="connsiteY366" fmla="*/ 621648 h 1032158"/>
                <a:gd name="connsiteX367" fmla="*/ 2871822 w 3024845"/>
                <a:gd name="connsiteY367" fmla="*/ 621648 h 1032158"/>
                <a:gd name="connsiteX368" fmla="*/ 2871822 w 3024845"/>
                <a:gd name="connsiteY368" fmla="*/ 595707 h 1032158"/>
                <a:gd name="connsiteX369" fmla="*/ 2910329 w 3024845"/>
                <a:gd name="connsiteY369" fmla="*/ 595707 h 1032158"/>
                <a:gd name="connsiteX370" fmla="*/ 2910329 w 3024845"/>
                <a:gd name="connsiteY370" fmla="*/ 565442 h 1032158"/>
                <a:gd name="connsiteX371" fmla="*/ 2958970 w 3024845"/>
                <a:gd name="connsiteY371" fmla="*/ 565442 h 1032158"/>
                <a:gd name="connsiteX372" fmla="*/ 2958970 w 3024845"/>
                <a:gd name="connsiteY372" fmla="*/ 676598 h 1032158"/>
                <a:gd name="connsiteX373" fmla="*/ 2958970 w 3024845"/>
                <a:gd name="connsiteY373" fmla="*/ 690377 h 1032158"/>
                <a:gd name="connsiteX374" fmla="*/ 3024845 w 3024845"/>
                <a:gd name="connsiteY374" fmla="*/ 690377 h 1032158"/>
                <a:gd name="connsiteX375" fmla="*/ 3024845 w 3024845"/>
                <a:gd name="connsiteY375" fmla="*/ 1032158 h 1032158"/>
                <a:gd name="connsiteX376" fmla="*/ 2054 w 3024845"/>
                <a:gd name="connsiteY376" fmla="*/ 1029825 h 1032158"/>
                <a:gd name="connsiteX377" fmla="*/ 0 w 3024845"/>
                <a:gd name="connsiteY377" fmla="*/ 595707 h 1032158"/>
                <a:gd name="connsiteX378" fmla="*/ 20267 w 3024845"/>
                <a:gd name="connsiteY378" fmla="*/ 595707 h 1032158"/>
                <a:gd name="connsiteX379" fmla="*/ 20774 w 3024845"/>
                <a:gd name="connsiteY379" fmla="*/ 594626 h 1032158"/>
                <a:gd name="connsiteX380" fmla="*/ 24320 w 3024845"/>
                <a:gd name="connsiteY380" fmla="*/ 587060 h 1032158"/>
                <a:gd name="connsiteX381" fmla="*/ 26094 w 3024845"/>
                <a:gd name="connsiteY381" fmla="*/ 587330 h 1032158"/>
                <a:gd name="connsiteX382" fmla="*/ 38507 w 3024845"/>
                <a:gd name="connsiteY382" fmla="*/ 589221 h 1032158"/>
                <a:gd name="connsiteX383" fmla="*/ 39014 w 3024845"/>
                <a:gd name="connsiteY383" fmla="*/ 590573 h 1032158"/>
                <a:gd name="connsiteX384" fmla="*/ 42560 w 3024845"/>
                <a:gd name="connsiteY384" fmla="*/ 600030 h 1032158"/>
                <a:gd name="connsiteX385" fmla="*/ 68907 w 3024845"/>
                <a:gd name="connsiteY385" fmla="*/ 602192 h 1032158"/>
                <a:gd name="connsiteX386" fmla="*/ 68907 w 3024845"/>
                <a:gd name="connsiteY386" fmla="*/ 478971 h 1032158"/>
                <a:gd name="connsiteX387" fmla="*/ 70934 w 3024845"/>
                <a:gd name="connsiteY387" fmla="*/ 478971 h 1032158"/>
                <a:gd name="connsiteX388" fmla="*/ 85121 w 3024845"/>
                <a:gd name="connsiteY388" fmla="*/ 478971 h 1032158"/>
                <a:gd name="connsiteX389" fmla="*/ 85121 w 3024845"/>
                <a:gd name="connsiteY389" fmla="*/ 342779 h 1032158"/>
                <a:gd name="connsiteX390" fmla="*/ 86894 w 3024845"/>
                <a:gd name="connsiteY390" fmla="*/ 342779 h 1032158"/>
                <a:gd name="connsiteX391" fmla="*/ 99308 w 3024845"/>
                <a:gd name="connsiteY391" fmla="*/ 342779 h 1032158"/>
                <a:gd name="connsiteX392" fmla="*/ 99308 w 3024845"/>
                <a:gd name="connsiteY392" fmla="*/ 228205 h 1032158"/>
                <a:gd name="connsiteX393" fmla="*/ 103361 w 3024845"/>
                <a:gd name="connsiteY393" fmla="*/ 200101 h 1032158"/>
                <a:gd name="connsiteX394" fmla="*/ 105388 w 3024845"/>
                <a:gd name="connsiteY394" fmla="*/ 200101 h 1032158"/>
                <a:gd name="connsiteX395" fmla="*/ 119575 w 3024845"/>
                <a:gd name="connsiteY395" fmla="*/ 200101 h 1032158"/>
                <a:gd name="connsiteX0" fmla="*/ 119575 w 3024845"/>
                <a:gd name="connsiteY0" fmla="*/ 95357 h 927414"/>
                <a:gd name="connsiteX1" fmla="*/ 200642 w 3024845"/>
                <a:gd name="connsiteY1" fmla="*/ 93196 h 927414"/>
                <a:gd name="connsiteX2" fmla="*/ 202669 w 3024845"/>
                <a:gd name="connsiteY2" fmla="*/ 93196 h 927414"/>
                <a:gd name="connsiteX3" fmla="*/ 216856 w 3024845"/>
                <a:gd name="connsiteY3" fmla="*/ 93196 h 927414"/>
                <a:gd name="connsiteX4" fmla="*/ 216856 w 3024845"/>
                <a:gd name="connsiteY4" fmla="*/ 116975 h 927414"/>
                <a:gd name="connsiteX5" fmla="*/ 217363 w 3024845"/>
                <a:gd name="connsiteY5" fmla="*/ 117786 h 927414"/>
                <a:gd name="connsiteX6" fmla="*/ 220909 w 3024845"/>
                <a:gd name="connsiteY6" fmla="*/ 123461 h 927414"/>
                <a:gd name="connsiteX7" fmla="*/ 220909 w 3024845"/>
                <a:gd name="connsiteY7" fmla="*/ 238035 h 927414"/>
                <a:gd name="connsiteX8" fmla="*/ 223189 w 3024845"/>
                <a:gd name="connsiteY8" fmla="*/ 238035 h 927414"/>
                <a:gd name="connsiteX9" fmla="*/ 239150 w 3024845"/>
                <a:gd name="connsiteY9" fmla="*/ 238035 h 927414"/>
                <a:gd name="connsiteX10" fmla="*/ 239150 w 3024845"/>
                <a:gd name="connsiteY10" fmla="*/ 378550 h 927414"/>
                <a:gd name="connsiteX11" fmla="*/ 240670 w 3024845"/>
                <a:gd name="connsiteY11" fmla="*/ 378280 h 927414"/>
                <a:gd name="connsiteX12" fmla="*/ 251310 w 3024845"/>
                <a:gd name="connsiteY12" fmla="*/ 376389 h 927414"/>
                <a:gd name="connsiteX13" fmla="*/ 249283 w 3024845"/>
                <a:gd name="connsiteY13" fmla="*/ 465021 h 927414"/>
                <a:gd name="connsiteX14" fmla="*/ 250803 w 3024845"/>
                <a:gd name="connsiteY14" fmla="*/ 465292 h 927414"/>
                <a:gd name="connsiteX15" fmla="*/ 261443 w 3024845"/>
                <a:gd name="connsiteY15" fmla="*/ 467183 h 927414"/>
                <a:gd name="connsiteX16" fmla="*/ 261696 w 3024845"/>
                <a:gd name="connsiteY16" fmla="*/ 467994 h 927414"/>
                <a:gd name="connsiteX17" fmla="*/ 263470 w 3024845"/>
                <a:gd name="connsiteY17" fmla="*/ 473669 h 927414"/>
                <a:gd name="connsiteX18" fmla="*/ 264230 w 3024845"/>
                <a:gd name="connsiteY18" fmla="*/ 471237 h 927414"/>
                <a:gd name="connsiteX19" fmla="*/ 269550 w 3024845"/>
                <a:gd name="connsiteY19" fmla="*/ 454213 h 927414"/>
                <a:gd name="connsiteX20" fmla="*/ 271323 w 3024845"/>
                <a:gd name="connsiteY20" fmla="*/ 454213 h 927414"/>
                <a:gd name="connsiteX21" fmla="*/ 283737 w 3024845"/>
                <a:gd name="connsiteY21" fmla="*/ 454213 h 927414"/>
                <a:gd name="connsiteX22" fmla="*/ 283737 w 3024845"/>
                <a:gd name="connsiteY22" fmla="*/ 486639 h 927414"/>
                <a:gd name="connsiteX23" fmla="*/ 284750 w 3024845"/>
                <a:gd name="connsiteY23" fmla="*/ 487180 h 927414"/>
                <a:gd name="connsiteX24" fmla="*/ 291844 w 3024845"/>
                <a:gd name="connsiteY24" fmla="*/ 490963 h 927414"/>
                <a:gd name="connsiteX25" fmla="*/ 291844 w 3024845"/>
                <a:gd name="connsiteY25" fmla="*/ 492314 h 927414"/>
                <a:gd name="connsiteX26" fmla="*/ 291844 w 3024845"/>
                <a:gd name="connsiteY26" fmla="*/ 501772 h 927414"/>
                <a:gd name="connsiteX27" fmla="*/ 336431 w 3024845"/>
                <a:gd name="connsiteY27" fmla="*/ 501772 h 927414"/>
                <a:gd name="connsiteX28" fmla="*/ 336431 w 3024845"/>
                <a:gd name="connsiteY28" fmla="*/ 502853 h 927414"/>
                <a:gd name="connsiteX29" fmla="*/ 336431 w 3024845"/>
                <a:gd name="connsiteY29" fmla="*/ 510419 h 927414"/>
                <a:gd name="connsiteX30" fmla="*/ 338457 w 3024845"/>
                <a:gd name="connsiteY30" fmla="*/ 510419 h 927414"/>
                <a:gd name="connsiteX31" fmla="*/ 352644 w 3024845"/>
                <a:gd name="connsiteY31" fmla="*/ 510419 h 927414"/>
                <a:gd name="connsiteX32" fmla="*/ 352644 w 3024845"/>
                <a:gd name="connsiteY32" fmla="*/ 480154 h 927414"/>
                <a:gd name="connsiteX33" fmla="*/ 397231 w 3024845"/>
                <a:gd name="connsiteY33" fmla="*/ 480154 h 927414"/>
                <a:gd name="connsiteX34" fmla="*/ 397231 w 3024845"/>
                <a:gd name="connsiteY34" fmla="*/ 478803 h 927414"/>
                <a:gd name="connsiteX35" fmla="*/ 397231 w 3024845"/>
                <a:gd name="connsiteY35" fmla="*/ 469345 h 927414"/>
                <a:gd name="connsiteX36" fmla="*/ 398245 w 3024845"/>
                <a:gd name="connsiteY36" fmla="*/ 469345 h 927414"/>
                <a:gd name="connsiteX37" fmla="*/ 405338 w 3024845"/>
                <a:gd name="connsiteY37" fmla="*/ 469345 h 927414"/>
                <a:gd name="connsiteX38" fmla="*/ 405338 w 3024845"/>
                <a:gd name="connsiteY38" fmla="*/ 467454 h 927414"/>
                <a:gd name="connsiteX39" fmla="*/ 405338 w 3024845"/>
                <a:gd name="connsiteY39" fmla="*/ 454213 h 927414"/>
                <a:gd name="connsiteX40" fmla="*/ 406098 w 3024845"/>
                <a:gd name="connsiteY40" fmla="*/ 454213 h 927414"/>
                <a:gd name="connsiteX41" fmla="*/ 411418 w 3024845"/>
                <a:gd name="connsiteY41" fmla="*/ 454213 h 927414"/>
                <a:gd name="connsiteX42" fmla="*/ 411418 w 3024845"/>
                <a:gd name="connsiteY42" fmla="*/ 453132 h 927414"/>
                <a:gd name="connsiteX43" fmla="*/ 411418 w 3024845"/>
                <a:gd name="connsiteY43" fmla="*/ 445565 h 927414"/>
                <a:gd name="connsiteX44" fmla="*/ 413445 w 3024845"/>
                <a:gd name="connsiteY44" fmla="*/ 445565 h 927414"/>
                <a:gd name="connsiteX45" fmla="*/ 427632 w 3024845"/>
                <a:gd name="connsiteY45" fmla="*/ 445565 h 927414"/>
                <a:gd name="connsiteX46" fmla="*/ 427632 w 3024845"/>
                <a:gd name="connsiteY46" fmla="*/ 446646 h 927414"/>
                <a:gd name="connsiteX47" fmla="*/ 427632 w 3024845"/>
                <a:gd name="connsiteY47" fmla="*/ 454213 h 927414"/>
                <a:gd name="connsiteX48" fmla="*/ 449925 w 3024845"/>
                <a:gd name="connsiteY48" fmla="*/ 454213 h 927414"/>
                <a:gd name="connsiteX49" fmla="*/ 449925 w 3024845"/>
                <a:gd name="connsiteY49" fmla="*/ 452321 h 927414"/>
                <a:gd name="connsiteX50" fmla="*/ 449925 w 3024845"/>
                <a:gd name="connsiteY50" fmla="*/ 439080 h 927414"/>
                <a:gd name="connsiteX51" fmla="*/ 451699 w 3024845"/>
                <a:gd name="connsiteY51" fmla="*/ 439080 h 927414"/>
                <a:gd name="connsiteX52" fmla="*/ 464112 w 3024845"/>
                <a:gd name="connsiteY52" fmla="*/ 439080 h 927414"/>
                <a:gd name="connsiteX53" fmla="*/ 464112 w 3024845"/>
                <a:gd name="connsiteY53" fmla="*/ 462860 h 927414"/>
                <a:gd name="connsiteX54" fmla="*/ 465126 w 3024845"/>
                <a:gd name="connsiteY54" fmla="*/ 462860 h 927414"/>
                <a:gd name="connsiteX55" fmla="*/ 472219 w 3024845"/>
                <a:gd name="connsiteY55" fmla="*/ 462860 h 927414"/>
                <a:gd name="connsiteX56" fmla="*/ 472219 w 3024845"/>
                <a:gd name="connsiteY56" fmla="*/ 461779 h 927414"/>
                <a:gd name="connsiteX57" fmla="*/ 472219 w 3024845"/>
                <a:gd name="connsiteY57" fmla="*/ 454213 h 927414"/>
                <a:gd name="connsiteX58" fmla="*/ 473992 w 3024845"/>
                <a:gd name="connsiteY58" fmla="*/ 454213 h 927414"/>
                <a:gd name="connsiteX59" fmla="*/ 486406 w 3024845"/>
                <a:gd name="connsiteY59" fmla="*/ 454213 h 927414"/>
                <a:gd name="connsiteX60" fmla="*/ 486406 w 3024845"/>
                <a:gd name="connsiteY60" fmla="*/ 480154 h 927414"/>
                <a:gd name="connsiteX61" fmla="*/ 488433 w 3024845"/>
                <a:gd name="connsiteY61" fmla="*/ 480154 h 927414"/>
                <a:gd name="connsiteX62" fmla="*/ 502619 w 3024845"/>
                <a:gd name="connsiteY62" fmla="*/ 480154 h 927414"/>
                <a:gd name="connsiteX63" fmla="*/ 502619 w 3024845"/>
                <a:gd name="connsiteY63" fmla="*/ 481775 h 927414"/>
                <a:gd name="connsiteX64" fmla="*/ 502619 w 3024845"/>
                <a:gd name="connsiteY64" fmla="*/ 493125 h 927414"/>
                <a:gd name="connsiteX65" fmla="*/ 503379 w 3024845"/>
                <a:gd name="connsiteY65" fmla="*/ 493125 h 927414"/>
                <a:gd name="connsiteX66" fmla="*/ 508700 w 3024845"/>
                <a:gd name="connsiteY66" fmla="*/ 493125 h 927414"/>
                <a:gd name="connsiteX67" fmla="*/ 508700 w 3024845"/>
                <a:gd name="connsiteY67" fmla="*/ 492314 h 927414"/>
                <a:gd name="connsiteX68" fmla="*/ 508700 w 3024845"/>
                <a:gd name="connsiteY68" fmla="*/ 486639 h 927414"/>
                <a:gd name="connsiteX69" fmla="*/ 539100 w 3024845"/>
                <a:gd name="connsiteY69" fmla="*/ 486639 h 927414"/>
                <a:gd name="connsiteX70" fmla="*/ 539100 w 3024845"/>
                <a:gd name="connsiteY70" fmla="*/ 510419 h 927414"/>
                <a:gd name="connsiteX71" fmla="*/ 540113 w 3024845"/>
                <a:gd name="connsiteY71" fmla="*/ 510419 h 927414"/>
                <a:gd name="connsiteX72" fmla="*/ 547207 w 3024845"/>
                <a:gd name="connsiteY72" fmla="*/ 510419 h 927414"/>
                <a:gd name="connsiteX73" fmla="*/ 547207 w 3024845"/>
                <a:gd name="connsiteY73" fmla="*/ 511500 h 927414"/>
                <a:gd name="connsiteX74" fmla="*/ 547207 w 3024845"/>
                <a:gd name="connsiteY74" fmla="*/ 519066 h 927414"/>
                <a:gd name="connsiteX75" fmla="*/ 547967 w 3024845"/>
                <a:gd name="connsiteY75" fmla="*/ 519066 h 927414"/>
                <a:gd name="connsiteX76" fmla="*/ 553287 w 3024845"/>
                <a:gd name="connsiteY76" fmla="*/ 519066 h 927414"/>
                <a:gd name="connsiteX77" fmla="*/ 553287 w 3024845"/>
                <a:gd name="connsiteY77" fmla="*/ 516904 h 927414"/>
                <a:gd name="connsiteX78" fmla="*/ 553287 w 3024845"/>
                <a:gd name="connsiteY78" fmla="*/ 501772 h 927414"/>
                <a:gd name="connsiteX79" fmla="*/ 554300 w 3024845"/>
                <a:gd name="connsiteY79" fmla="*/ 501772 h 927414"/>
                <a:gd name="connsiteX80" fmla="*/ 561394 w 3024845"/>
                <a:gd name="connsiteY80" fmla="*/ 501772 h 927414"/>
                <a:gd name="connsiteX81" fmla="*/ 561394 w 3024845"/>
                <a:gd name="connsiteY81" fmla="*/ 502853 h 927414"/>
                <a:gd name="connsiteX82" fmla="*/ 561394 w 3024845"/>
                <a:gd name="connsiteY82" fmla="*/ 510419 h 927414"/>
                <a:gd name="connsiteX83" fmla="*/ 566714 w 3024845"/>
                <a:gd name="connsiteY83" fmla="*/ 508426 h 927414"/>
                <a:gd name="connsiteX84" fmla="*/ 567474 w 3024845"/>
                <a:gd name="connsiteY84" fmla="*/ 507446 h 927414"/>
                <a:gd name="connsiteX85" fmla="*/ 567474 w 3024845"/>
                <a:gd name="connsiteY85" fmla="*/ 501772 h 927414"/>
                <a:gd name="connsiteX86" fmla="*/ 605981 w 3024845"/>
                <a:gd name="connsiteY86" fmla="*/ 501772 h 927414"/>
                <a:gd name="connsiteX87" fmla="*/ 605981 w 3024845"/>
                <a:gd name="connsiteY87" fmla="*/ 525551 h 927414"/>
                <a:gd name="connsiteX88" fmla="*/ 608007 w 3024845"/>
                <a:gd name="connsiteY88" fmla="*/ 525551 h 927414"/>
                <a:gd name="connsiteX89" fmla="*/ 622194 w 3024845"/>
                <a:gd name="connsiteY89" fmla="*/ 525551 h 927414"/>
                <a:gd name="connsiteX90" fmla="*/ 622194 w 3024845"/>
                <a:gd name="connsiteY90" fmla="*/ 526632 h 927414"/>
                <a:gd name="connsiteX91" fmla="*/ 622194 w 3024845"/>
                <a:gd name="connsiteY91" fmla="*/ 534198 h 927414"/>
                <a:gd name="connsiteX92" fmla="*/ 623968 w 3024845"/>
                <a:gd name="connsiteY92" fmla="*/ 534198 h 927414"/>
                <a:gd name="connsiteX93" fmla="*/ 636381 w 3024845"/>
                <a:gd name="connsiteY93" fmla="*/ 534198 h 927414"/>
                <a:gd name="connsiteX94" fmla="*/ 636381 w 3024845"/>
                <a:gd name="connsiteY94" fmla="*/ 510419 h 927414"/>
                <a:gd name="connsiteX95" fmla="*/ 637394 w 3024845"/>
                <a:gd name="connsiteY95" fmla="*/ 510419 h 927414"/>
                <a:gd name="connsiteX96" fmla="*/ 644488 w 3024845"/>
                <a:gd name="connsiteY96" fmla="*/ 510419 h 927414"/>
                <a:gd name="connsiteX97" fmla="*/ 644488 w 3024845"/>
                <a:gd name="connsiteY97" fmla="*/ 477992 h 927414"/>
                <a:gd name="connsiteX98" fmla="*/ 645501 w 3024845"/>
                <a:gd name="connsiteY98" fmla="*/ 477992 h 927414"/>
                <a:gd name="connsiteX99" fmla="*/ 652595 w 3024845"/>
                <a:gd name="connsiteY99" fmla="*/ 477992 h 927414"/>
                <a:gd name="connsiteX100" fmla="*/ 652595 w 3024845"/>
                <a:gd name="connsiteY100" fmla="*/ 476101 h 927414"/>
                <a:gd name="connsiteX101" fmla="*/ 652595 w 3024845"/>
                <a:gd name="connsiteY101" fmla="*/ 462860 h 927414"/>
                <a:gd name="connsiteX102" fmla="*/ 651328 w 3024845"/>
                <a:gd name="connsiteY102" fmla="*/ 461238 h 927414"/>
                <a:gd name="connsiteX103" fmla="*/ 656648 w 3024845"/>
                <a:gd name="connsiteY103" fmla="*/ 449889 h 927414"/>
                <a:gd name="connsiteX104" fmla="*/ 664755 w 3024845"/>
                <a:gd name="connsiteY104" fmla="*/ 477992 h 927414"/>
                <a:gd name="connsiteX105" fmla="*/ 665515 w 3024845"/>
                <a:gd name="connsiteY105" fmla="*/ 477992 h 927414"/>
                <a:gd name="connsiteX106" fmla="*/ 670835 w 3024845"/>
                <a:gd name="connsiteY106" fmla="*/ 477992 h 927414"/>
                <a:gd name="connsiteX107" fmla="*/ 670835 w 3024845"/>
                <a:gd name="connsiteY107" fmla="*/ 372065 h 927414"/>
                <a:gd name="connsiteX108" fmla="*/ 672355 w 3024845"/>
                <a:gd name="connsiteY108" fmla="*/ 372065 h 927414"/>
                <a:gd name="connsiteX109" fmla="*/ 682995 w 3024845"/>
                <a:gd name="connsiteY109" fmla="*/ 372065 h 927414"/>
                <a:gd name="connsiteX110" fmla="*/ 682995 w 3024845"/>
                <a:gd name="connsiteY110" fmla="*/ 324506 h 927414"/>
                <a:gd name="connsiteX111" fmla="*/ 709342 w 3024845"/>
                <a:gd name="connsiteY111" fmla="*/ 324506 h 927414"/>
                <a:gd name="connsiteX112" fmla="*/ 709342 w 3024845"/>
                <a:gd name="connsiteY112" fmla="*/ 302888 h 927414"/>
                <a:gd name="connsiteX113" fmla="*/ 743796 w 3024845"/>
                <a:gd name="connsiteY113" fmla="*/ 302888 h 927414"/>
                <a:gd name="connsiteX114" fmla="*/ 743796 w 3024845"/>
                <a:gd name="connsiteY114" fmla="*/ 305320 h 927414"/>
                <a:gd name="connsiteX115" fmla="*/ 743796 w 3024845"/>
                <a:gd name="connsiteY115" fmla="*/ 322344 h 927414"/>
                <a:gd name="connsiteX116" fmla="*/ 746076 w 3024845"/>
                <a:gd name="connsiteY116" fmla="*/ 322344 h 927414"/>
                <a:gd name="connsiteX117" fmla="*/ 762036 w 3024845"/>
                <a:gd name="connsiteY117" fmla="*/ 322344 h 927414"/>
                <a:gd name="connsiteX118" fmla="*/ 762036 w 3024845"/>
                <a:gd name="connsiteY118" fmla="*/ 369903 h 927414"/>
                <a:gd name="connsiteX119" fmla="*/ 763049 w 3024845"/>
                <a:gd name="connsiteY119" fmla="*/ 369903 h 927414"/>
                <a:gd name="connsiteX120" fmla="*/ 770143 w 3024845"/>
                <a:gd name="connsiteY120" fmla="*/ 369903 h 927414"/>
                <a:gd name="connsiteX121" fmla="*/ 784330 w 3024845"/>
                <a:gd name="connsiteY121" fmla="*/ 374227 h 927414"/>
                <a:gd name="connsiteX122" fmla="*/ 784330 w 3024845"/>
                <a:gd name="connsiteY122" fmla="*/ 413139 h 927414"/>
                <a:gd name="connsiteX123" fmla="*/ 785343 w 3024845"/>
                <a:gd name="connsiteY123" fmla="*/ 413139 h 927414"/>
                <a:gd name="connsiteX124" fmla="*/ 792436 w 3024845"/>
                <a:gd name="connsiteY124" fmla="*/ 413139 h 927414"/>
                <a:gd name="connsiteX125" fmla="*/ 792436 w 3024845"/>
                <a:gd name="connsiteY125" fmla="*/ 414760 h 927414"/>
                <a:gd name="connsiteX126" fmla="*/ 792436 w 3024845"/>
                <a:gd name="connsiteY126" fmla="*/ 426109 h 927414"/>
                <a:gd name="connsiteX127" fmla="*/ 794463 w 3024845"/>
                <a:gd name="connsiteY127" fmla="*/ 426109 h 927414"/>
                <a:gd name="connsiteX128" fmla="*/ 808650 w 3024845"/>
                <a:gd name="connsiteY128" fmla="*/ 426109 h 927414"/>
                <a:gd name="connsiteX129" fmla="*/ 814730 w 3024845"/>
                <a:gd name="connsiteY129" fmla="*/ 432595 h 927414"/>
                <a:gd name="connsiteX130" fmla="*/ 814730 w 3024845"/>
                <a:gd name="connsiteY130" fmla="*/ 454213 h 927414"/>
                <a:gd name="connsiteX131" fmla="*/ 817010 w 3024845"/>
                <a:gd name="connsiteY131" fmla="*/ 454213 h 927414"/>
                <a:gd name="connsiteX132" fmla="*/ 832970 w 3024845"/>
                <a:gd name="connsiteY132" fmla="*/ 454213 h 927414"/>
                <a:gd name="connsiteX133" fmla="*/ 832970 w 3024845"/>
                <a:gd name="connsiteY133" fmla="*/ 455293 h 927414"/>
                <a:gd name="connsiteX134" fmla="*/ 832970 w 3024845"/>
                <a:gd name="connsiteY134" fmla="*/ 462860 h 927414"/>
                <a:gd name="connsiteX135" fmla="*/ 834237 w 3024845"/>
                <a:gd name="connsiteY135" fmla="*/ 462860 h 927414"/>
                <a:gd name="connsiteX136" fmla="*/ 843104 w 3024845"/>
                <a:gd name="connsiteY136" fmla="*/ 462860 h 927414"/>
                <a:gd name="connsiteX137" fmla="*/ 843104 w 3024845"/>
                <a:gd name="connsiteY137" fmla="*/ 465021 h 927414"/>
                <a:gd name="connsiteX138" fmla="*/ 843104 w 3024845"/>
                <a:gd name="connsiteY138" fmla="*/ 480154 h 927414"/>
                <a:gd name="connsiteX139" fmla="*/ 847157 w 3024845"/>
                <a:gd name="connsiteY139" fmla="*/ 478262 h 927414"/>
                <a:gd name="connsiteX140" fmla="*/ 847157 w 3024845"/>
                <a:gd name="connsiteY140" fmla="*/ 465021 h 927414"/>
                <a:gd name="connsiteX141" fmla="*/ 848170 w 3024845"/>
                <a:gd name="connsiteY141" fmla="*/ 465021 h 927414"/>
                <a:gd name="connsiteX142" fmla="*/ 855264 w 3024845"/>
                <a:gd name="connsiteY142" fmla="*/ 465021 h 927414"/>
                <a:gd name="connsiteX143" fmla="*/ 855264 w 3024845"/>
                <a:gd name="connsiteY143" fmla="*/ 466643 h 927414"/>
                <a:gd name="connsiteX144" fmla="*/ 855264 w 3024845"/>
                <a:gd name="connsiteY144" fmla="*/ 477992 h 927414"/>
                <a:gd name="connsiteX145" fmla="*/ 856024 w 3024845"/>
                <a:gd name="connsiteY145" fmla="*/ 477992 h 927414"/>
                <a:gd name="connsiteX146" fmla="*/ 861344 w 3024845"/>
                <a:gd name="connsiteY146" fmla="*/ 477992 h 927414"/>
                <a:gd name="connsiteX147" fmla="*/ 909984 w 3024845"/>
                <a:gd name="connsiteY147" fmla="*/ 473669 h 927414"/>
                <a:gd name="connsiteX148" fmla="*/ 909984 w 3024845"/>
                <a:gd name="connsiteY148" fmla="*/ 475020 h 927414"/>
                <a:gd name="connsiteX149" fmla="*/ 909984 w 3024845"/>
                <a:gd name="connsiteY149" fmla="*/ 484477 h 927414"/>
                <a:gd name="connsiteX150" fmla="*/ 910744 w 3024845"/>
                <a:gd name="connsiteY150" fmla="*/ 484477 h 927414"/>
                <a:gd name="connsiteX151" fmla="*/ 916065 w 3024845"/>
                <a:gd name="connsiteY151" fmla="*/ 484477 h 927414"/>
                <a:gd name="connsiteX152" fmla="*/ 916065 w 3024845"/>
                <a:gd name="connsiteY152" fmla="*/ 486639 h 927414"/>
                <a:gd name="connsiteX153" fmla="*/ 916065 w 3024845"/>
                <a:gd name="connsiteY153" fmla="*/ 501772 h 927414"/>
                <a:gd name="connsiteX154" fmla="*/ 918091 w 3024845"/>
                <a:gd name="connsiteY154" fmla="*/ 500421 h 927414"/>
                <a:gd name="connsiteX155" fmla="*/ 932278 w 3024845"/>
                <a:gd name="connsiteY155" fmla="*/ 490963 h 927414"/>
                <a:gd name="connsiteX156" fmla="*/ 938358 w 3024845"/>
                <a:gd name="connsiteY156" fmla="*/ 449889 h 927414"/>
                <a:gd name="connsiteX157" fmla="*/ 939118 w 3024845"/>
                <a:gd name="connsiteY157" fmla="*/ 449619 h 927414"/>
                <a:gd name="connsiteX158" fmla="*/ 944438 w 3024845"/>
                <a:gd name="connsiteY158" fmla="*/ 447727 h 927414"/>
                <a:gd name="connsiteX159" fmla="*/ 946465 w 3024845"/>
                <a:gd name="connsiteY159" fmla="*/ 378550 h 927414"/>
                <a:gd name="connsiteX160" fmla="*/ 948492 w 3024845"/>
                <a:gd name="connsiteY160" fmla="*/ 447727 h 927414"/>
                <a:gd name="connsiteX161" fmla="*/ 949252 w 3024845"/>
                <a:gd name="connsiteY161" fmla="*/ 447997 h 927414"/>
                <a:gd name="connsiteX162" fmla="*/ 954572 w 3024845"/>
                <a:gd name="connsiteY162" fmla="*/ 449889 h 927414"/>
                <a:gd name="connsiteX163" fmla="*/ 954572 w 3024845"/>
                <a:gd name="connsiteY163" fmla="*/ 363418 h 927414"/>
                <a:gd name="connsiteX164" fmla="*/ 958625 w 3024845"/>
                <a:gd name="connsiteY164" fmla="*/ 330991 h 927414"/>
                <a:gd name="connsiteX165" fmla="*/ 997132 w 3024845"/>
                <a:gd name="connsiteY165" fmla="*/ 330991 h 927414"/>
                <a:gd name="connsiteX166" fmla="*/ 997132 w 3024845"/>
                <a:gd name="connsiteY166" fmla="*/ 363418 h 927414"/>
                <a:gd name="connsiteX167" fmla="*/ 997892 w 3024845"/>
                <a:gd name="connsiteY167" fmla="*/ 363418 h 927414"/>
                <a:gd name="connsiteX168" fmla="*/ 1003212 w 3024845"/>
                <a:gd name="connsiteY168" fmla="*/ 363418 h 927414"/>
                <a:gd name="connsiteX169" fmla="*/ 1003212 w 3024845"/>
                <a:gd name="connsiteY169" fmla="*/ 281270 h 927414"/>
                <a:gd name="connsiteX170" fmla="*/ 1004986 w 3024845"/>
                <a:gd name="connsiteY170" fmla="*/ 281270 h 927414"/>
                <a:gd name="connsiteX171" fmla="*/ 1017399 w 3024845"/>
                <a:gd name="connsiteY171" fmla="*/ 281270 h 927414"/>
                <a:gd name="connsiteX172" fmla="*/ 1017399 w 3024845"/>
                <a:gd name="connsiteY172" fmla="*/ 279379 h 927414"/>
                <a:gd name="connsiteX173" fmla="*/ 1017399 w 3024845"/>
                <a:gd name="connsiteY173" fmla="*/ 266138 h 927414"/>
                <a:gd name="connsiteX174" fmla="*/ 1039693 w 3024845"/>
                <a:gd name="connsiteY174" fmla="*/ 266138 h 927414"/>
                <a:gd name="connsiteX175" fmla="*/ 1039693 w 3024845"/>
                <a:gd name="connsiteY175" fmla="*/ 265057 h 927414"/>
                <a:gd name="connsiteX176" fmla="*/ 1039693 w 3024845"/>
                <a:gd name="connsiteY176" fmla="*/ 257491 h 927414"/>
                <a:gd name="connsiteX177" fmla="*/ 1041466 w 3024845"/>
                <a:gd name="connsiteY177" fmla="*/ 257491 h 927414"/>
                <a:gd name="connsiteX178" fmla="*/ 1053880 w 3024845"/>
                <a:gd name="connsiteY178" fmla="*/ 257491 h 927414"/>
                <a:gd name="connsiteX179" fmla="*/ 1053880 w 3024845"/>
                <a:gd name="connsiteY179" fmla="*/ 258572 h 927414"/>
                <a:gd name="connsiteX180" fmla="*/ 1053880 w 3024845"/>
                <a:gd name="connsiteY180" fmla="*/ 266138 h 927414"/>
                <a:gd name="connsiteX181" fmla="*/ 1054640 w 3024845"/>
                <a:gd name="connsiteY181" fmla="*/ 266138 h 927414"/>
                <a:gd name="connsiteX182" fmla="*/ 1059960 w 3024845"/>
                <a:gd name="connsiteY182" fmla="*/ 266138 h 927414"/>
                <a:gd name="connsiteX183" fmla="*/ 1070093 w 3024845"/>
                <a:gd name="connsiteY183" fmla="*/ 261814 h 927414"/>
                <a:gd name="connsiteX184" fmla="*/ 1074146 w 3024845"/>
                <a:gd name="connsiteY184" fmla="*/ 265057 h 927414"/>
                <a:gd name="connsiteX185" fmla="*/ 1074146 w 3024845"/>
                <a:gd name="connsiteY185" fmla="*/ 257491 h 927414"/>
                <a:gd name="connsiteX186" fmla="*/ 1076426 w 3024845"/>
                <a:gd name="connsiteY186" fmla="*/ 257491 h 927414"/>
                <a:gd name="connsiteX187" fmla="*/ 1092387 w 3024845"/>
                <a:gd name="connsiteY187" fmla="*/ 257491 h 927414"/>
                <a:gd name="connsiteX188" fmla="*/ 1092387 w 3024845"/>
                <a:gd name="connsiteY188" fmla="*/ 258572 h 927414"/>
                <a:gd name="connsiteX189" fmla="*/ 1092387 w 3024845"/>
                <a:gd name="connsiteY189" fmla="*/ 266138 h 927414"/>
                <a:gd name="connsiteX190" fmla="*/ 1122787 w 3024845"/>
                <a:gd name="connsiteY190" fmla="*/ 266138 h 927414"/>
                <a:gd name="connsiteX191" fmla="*/ 1122787 w 3024845"/>
                <a:gd name="connsiteY191" fmla="*/ 267759 h 927414"/>
                <a:gd name="connsiteX192" fmla="*/ 1122787 w 3024845"/>
                <a:gd name="connsiteY192" fmla="*/ 279109 h 927414"/>
                <a:gd name="connsiteX193" fmla="*/ 1149134 w 3024845"/>
                <a:gd name="connsiteY193" fmla="*/ 279109 h 927414"/>
                <a:gd name="connsiteX194" fmla="*/ 1149134 w 3024845"/>
                <a:gd name="connsiteY194" fmla="*/ 309373 h 927414"/>
                <a:gd name="connsiteX195" fmla="*/ 1149894 w 3024845"/>
                <a:gd name="connsiteY195" fmla="*/ 309373 h 927414"/>
                <a:gd name="connsiteX196" fmla="*/ 1155214 w 3024845"/>
                <a:gd name="connsiteY196" fmla="*/ 309373 h 927414"/>
                <a:gd name="connsiteX197" fmla="*/ 1155214 w 3024845"/>
                <a:gd name="connsiteY197" fmla="*/ 310454 h 927414"/>
                <a:gd name="connsiteX198" fmla="*/ 1155214 w 3024845"/>
                <a:gd name="connsiteY198" fmla="*/ 318021 h 927414"/>
                <a:gd name="connsiteX199" fmla="*/ 1159268 w 3024845"/>
                <a:gd name="connsiteY199" fmla="*/ 348285 h 927414"/>
                <a:gd name="connsiteX200" fmla="*/ 1160028 w 3024845"/>
                <a:gd name="connsiteY200" fmla="*/ 348285 h 927414"/>
                <a:gd name="connsiteX201" fmla="*/ 1165348 w 3024845"/>
                <a:gd name="connsiteY201" fmla="*/ 348285 h 927414"/>
                <a:gd name="connsiteX202" fmla="*/ 1165348 w 3024845"/>
                <a:gd name="connsiteY202" fmla="*/ 349096 h 927414"/>
                <a:gd name="connsiteX203" fmla="*/ 1165348 w 3024845"/>
                <a:gd name="connsiteY203" fmla="*/ 354771 h 927414"/>
                <a:gd name="connsiteX204" fmla="*/ 1166361 w 3024845"/>
                <a:gd name="connsiteY204" fmla="*/ 354771 h 927414"/>
                <a:gd name="connsiteX205" fmla="*/ 1173454 w 3024845"/>
                <a:gd name="connsiteY205" fmla="*/ 354771 h 927414"/>
                <a:gd name="connsiteX206" fmla="*/ 1173454 w 3024845"/>
                <a:gd name="connsiteY206" fmla="*/ 385036 h 927414"/>
                <a:gd name="connsiteX207" fmla="*/ 1175481 w 3024845"/>
                <a:gd name="connsiteY207" fmla="*/ 385036 h 927414"/>
                <a:gd name="connsiteX208" fmla="*/ 1189668 w 3024845"/>
                <a:gd name="connsiteY208" fmla="*/ 385036 h 927414"/>
                <a:gd name="connsiteX209" fmla="*/ 1189668 w 3024845"/>
                <a:gd name="connsiteY209" fmla="*/ 408815 h 927414"/>
                <a:gd name="connsiteX210" fmla="*/ 1191695 w 3024845"/>
                <a:gd name="connsiteY210" fmla="*/ 410436 h 927414"/>
                <a:gd name="connsiteX211" fmla="*/ 1191695 w 3024845"/>
                <a:gd name="connsiteY211" fmla="*/ 421786 h 927414"/>
                <a:gd name="connsiteX212" fmla="*/ 1192455 w 3024845"/>
                <a:gd name="connsiteY212" fmla="*/ 421786 h 927414"/>
                <a:gd name="connsiteX213" fmla="*/ 1197775 w 3024845"/>
                <a:gd name="connsiteY213" fmla="*/ 421786 h 927414"/>
                <a:gd name="connsiteX214" fmla="*/ 1197775 w 3024845"/>
                <a:gd name="connsiteY214" fmla="*/ 445565 h 927414"/>
                <a:gd name="connsiteX215" fmla="*/ 1199041 w 3024845"/>
                <a:gd name="connsiteY215" fmla="*/ 445565 h 927414"/>
                <a:gd name="connsiteX216" fmla="*/ 1207908 w 3024845"/>
                <a:gd name="connsiteY216" fmla="*/ 445565 h 927414"/>
                <a:gd name="connsiteX217" fmla="*/ 1209935 w 3024845"/>
                <a:gd name="connsiteY217" fmla="*/ 449619 h 927414"/>
                <a:gd name="connsiteX218" fmla="*/ 1209935 w 3024845"/>
                <a:gd name="connsiteY218" fmla="*/ 462860 h 927414"/>
                <a:gd name="connsiteX219" fmla="*/ 1211455 w 3024845"/>
                <a:gd name="connsiteY219" fmla="*/ 460968 h 927414"/>
                <a:gd name="connsiteX220" fmla="*/ 1222095 w 3024845"/>
                <a:gd name="connsiteY220" fmla="*/ 447727 h 927414"/>
                <a:gd name="connsiteX221" fmla="*/ 1250469 w 3024845"/>
                <a:gd name="connsiteY221" fmla="*/ 447727 h 927414"/>
                <a:gd name="connsiteX222" fmla="*/ 1250469 w 3024845"/>
                <a:gd name="connsiteY222" fmla="*/ 534198 h 927414"/>
                <a:gd name="connsiteX223" fmla="*/ 1251229 w 3024845"/>
                <a:gd name="connsiteY223" fmla="*/ 534198 h 927414"/>
                <a:gd name="connsiteX224" fmla="*/ 1256549 w 3024845"/>
                <a:gd name="connsiteY224" fmla="*/ 534198 h 927414"/>
                <a:gd name="connsiteX225" fmla="*/ 1257309 w 3024845"/>
                <a:gd name="connsiteY225" fmla="*/ 532847 h 927414"/>
                <a:gd name="connsiteX226" fmla="*/ 1262629 w 3024845"/>
                <a:gd name="connsiteY226" fmla="*/ 523389 h 927414"/>
                <a:gd name="connsiteX227" fmla="*/ 1262629 w 3024845"/>
                <a:gd name="connsiteY227" fmla="*/ 525281 h 927414"/>
                <a:gd name="connsiteX228" fmla="*/ 1262629 w 3024845"/>
                <a:gd name="connsiteY228" fmla="*/ 538522 h 927414"/>
                <a:gd name="connsiteX229" fmla="*/ 1266682 w 3024845"/>
                <a:gd name="connsiteY229" fmla="*/ 493125 h 927414"/>
                <a:gd name="connsiteX230" fmla="*/ 1267442 w 3024845"/>
                <a:gd name="connsiteY230" fmla="*/ 493125 h 927414"/>
                <a:gd name="connsiteX231" fmla="*/ 1272762 w 3024845"/>
                <a:gd name="connsiteY231" fmla="*/ 493125 h 927414"/>
                <a:gd name="connsiteX232" fmla="*/ 1272762 w 3024845"/>
                <a:gd name="connsiteY232" fmla="*/ 428271 h 927414"/>
                <a:gd name="connsiteX233" fmla="*/ 1273776 w 3024845"/>
                <a:gd name="connsiteY233" fmla="*/ 428271 h 927414"/>
                <a:gd name="connsiteX234" fmla="*/ 1280869 w 3024845"/>
                <a:gd name="connsiteY234" fmla="*/ 428271 h 927414"/>
                <a:gd name="connsiteX235" fmla="*/ 1293029 w 3024845"/>
                <a:gd name="connsiteY235" fmla="*/ 385036 h 927414"/>
                <a:gd name="connsiteX236" fmla="*/ 1294296 w 3024845"/>
                <a:gd name="connsiteY236" fmla="*/ 385036 h 927414"/>
                <a:gd name="connsiteX237" fmla="*/ 1303163 w 3024845"/>
                <a:gd name="connsiteY237" fmla="*/ 385036 h 927414"/>
                <a:gd name="connsiteX238" fmla="*/ 1313296 w 3024845"/>
                <a:gd name="connsiteY238" fmla="*/ 428271 h 927414"/>
                <a:gd name="connsiteX239" fmla="*/ 1314309 w 3024845"/>
                <a:gd name="connsiteY239" fmla="*/ 428271 h 927414"/>
                <a:gd name="connsiteX240" fmla="*/ 1321403 w 3024845"/>
                <a:gd name="connsiteY240" fmla="*/ 428271 h 927414"/>
                <a:gd name="connsiteX241" fmla="*/ 1321403 w 3024845"/>
                <a:gd name="connsiteY241" fmla="*/ 467183 h 927414"/>
                <a:gd name="connsiteX242" fmla="*/ 1323176 w 3024845"/>
                <a:gd name="connsiteY242" fmla="*/ 467183 h 927414"/>
                <a:gd name="connsiteX243" fmla="*/ 1335590 w 3024845"/>
                <a:gd name="connsiteY243" fmla="*/ 467183 h 927414"/>
                <a:gd name="connsiteX244" fmla="*/ 1335590 w 3024845"/>
                <a:gd name="connsiteY244" fmla="*/ 469345 h 927414"/>
                <a:gd name="connsiteX245" fmla="*/ 1335590 w 3024845"/>
                <a:gd name="connsiteY245" fmla="*/ 484477 h 927414"/>
                <a:gd name="connsiteX246" fmla="*/ 1339643 w 3024845"/>
                <a:gd name="connsiteY246" fmla="*/ 482316 h 927414"/>
                <a:gd name="connsiteX247" fmla="*/ 1339643 w 3024845"/>
                <a:gd name="connsiteY247" fmla="*/ 467183 h 927414"/>
                <a:gd name="connsiteX248" fmla="*/ 1341163 w 3024845"/>
                <a:gd name="connsiteY248" fmla="*/ 467183 h 927414"/>
                <a:gd name="connsiteX249" fmla="*/ 1351803 w 3024845"/>
                <a:gd name="connsiteY249" fmla="*/ 467183 h 927414"/>
                <a:gd name="connsiteX250" fmla="*/ 1351803 w 3024845"/>
                <a:gd name="connsiteY250" fmla="*/ 468804 h 927414"/>
                <a:gd name="connsiteX251" fmla="*/ 1351803 w 3024845"/>
                <a:gd name="connsiteY251" fmla="*/ 480154 h 927414"/>
                <a:gd name="connsiteX252" fmla="*/ 1382204 w 3024845"/>
                <a:gd name="connsiteY252" fmla="*/ 480154 h 927414"/>
                <a:gd name="connsiteX253" fmla="*/ 1382204 w 3024845"/>
                <a:gd name="connsiteY253" fmla="*/ 443404 h 927414"/>
                <a:gd name="connsiteX254" fmla="*/ 1383470 w 3024845"/>
                <a:gd name="connsiteY254" fmla="*/ 443404 h 927414"/>
                <a:gd name="connsiteX255" fmla="*/ 1392337 w 3024845"/>
                <a:gd name="connsiteY255" fmla="*/ 443404 h 927414"/>
                <a:gd name="connsiteX256" fmla="*/ 1392337 w 3024845"/>
                <a:gd name="connsiteY256" fmla="*/ 465021 h 927414"/>
                <a:gd name="connsiteX257" fmla="*/ 1394364 w 3024845"/>
                <a:gd name="connsiteY257" fmla="*/ 432595 h 927414"/>
                <a:gd name="connsiteX258" fmla="*/ 1416657 w 3024845"/>
                <a:gd name="connsiteY258" fmla="*/ 432595 h 927414"/>
                <a:gd name="connsiteX259" fmla="*/ 1416657 w 3024845"/>
                <a:gd name="connsiteY259" fmla="*/ 430973 h 927414"/>
                <a:gd name="connsiteX260" fmla="*/ 1416657 w 3024845"/>
                <a:gd name="connsiteY260" fmla="*/ 419624 h 927414"/>
                <a:gd name="connsiteX261" fmla="*/ 1417417 w 3024845"/>
                <a:gd name="connsiteY261" fmla="*/ 419624 h 927414"/>
                <a:gd name="connsiteX262" fmla="*/ 1422737 w 3024845"/>
                <a:gd name="connsiteY262" fmla="*/ 419624 h 927414"/>
                <a:gd name="connsiteX263" fmla="*/ 1422737 w 3024845"/>
                <a:gd name="connsiteY263" fmla="*/ 417733 h 927414"/>
                <a:gd name="connsiteX264" fmla="*/ 1422737 w 3024845"/>
                <a:gd name="connsiteY264" fmla="*/ 404492 h 927414"/>
                <a:gd name="connsiteX265" fmla="*/ 1426791 w 3024845"/>
                <a:gd name="connsiteY265" fmla="*/ 410977 h 927414"/>
                <a:gd name="connsiteX266" fmla="*/ 1429071 w 3024845"/>
                <a:gd name="connsiteY266" fmla="*/ 410977 h 927414"/>
                <a:gd name="connsiteX267" fmla="*/ 1445031 w 3024845"/>
                <a:gd name="connsiteY267" fmla="*/ 410977 h 927414"/>
                <a:gd name="connsiteX268" fmla="*/ 1445031 w 3024845"/>
                <a:gd name="connsiteY268" fmla="*/ 410166 h 927414"/>
                <a:gd name="connsiteX269" fmla="*/ 1445031 w 3024845"/>
                <a:gd name="connsiteY269" fmla="*/ 404492 h 927414"/>
                <a:gd name="connsiteX270" fmla="*/ 1445791 w 3024845"/>
                <a:gd name="connsiteY270" fmla="*/ 404492 h 927414"/>
                <a:gd name="connsiteX271" fmla="*/ 1451111 w 3024845"/>
                <a:gd name="connsiteY271" fmla="*/ 404492 h 927414"/>
                <a:gd name="connsiteX272" fmla="*/ 1451111 w 3024845"/>
                <a:gd name="connsiteY272" fmla="*/ 405843 h 927414"/>
                <a:gd name="connsiteX273" fmla="*/ 1451111 w 3024845"/>
                <a:gd name="connsiteY273" fmla="*/ 415301 h 927414"/>
                <a:gd name="connsiteX274" fmla="*/ 1489618 w 3024845"/>
                <a:gd name="connsiteY274" fmla="*/ 415301 h 927414"/>
                <a:gd name="connsiteX275" fmla="*/ 1489618 w 3024845"/>
                <a:gd name="connsiteY275" fmla="*/ 553654 h 927414"/>
                <a:gd name="connsiteX276" fmla="*/ 1491138 w 3024845"/>
                <a:gd name="connsiteY276" fmla="*/ 553654 h 927414"/>
                <a:gd name="connsiteX277" fmla="*/ 1501778 w 3024845"/>
                <a:gd name="connsiteY277" fmla="*/ 553654 h 927414"/>
                <a:gd name="connsiteX278" fmla="*/ 1501778 w 3024845"/>
                <a:gd name="connsiteY278" fmla="*/ 540684 h 927414"/>
                <a:gd name="connsiteX279" fmla="*/ 1505832 w 3024845"/>
                <a:gd name="connsiteY279" fmla="*/ 540684 h 927414"/>
                <a:gd name="connsiteX280" fmla="*/ 1505832 w 3024845"/>
                <a:gd name="connsiteY280" fmla="*/ 553654 h 927414"/>
                <a:gd name="connsiteX281" fmla="*/ 1536232 w 3024845"/>
                <a:gd name="connsiteY281" fmla="*/ 553654 h 927414"/>
                <a:gd name="connsiteX282" fmla="*/ 1536232 w 3024845"/>
                <a:gd name="connsiteY282" fmla="*/ 523389 h 927414"/>
                <a:gd name="connsiteX283" fmla="*/ 1548392 w 3024845"/>
                <a:gd name="connsiteY283" fmla="*/ 523389 h 927414"/>
                <a:gd name="connsiteX284" fmla="*/ 1560552 w 3024845"/>
                <a:gd name="connsiteY284" fmla="*/ 521228 h 927414"/>
                <a:gd name="connsiteX285" fmla="*/ 1564606 w 3024845"/>
                <a:gd name="connsiteY285" fmla="*/ 523389 h 927414"/>
                <a:gd name="connsiteX286" fmla="*/ 1574739 w 3024845"/>
                <a:gd name="connsiteY286" fmla="*/ 523389 h 927414"/>
                <a:gd name="connsiteX287" fmla="*/ 1574739 w 3024845"/>
                <a:gd name="connsiteY287" fmla="*/ 553654 h 927414"/>
                <a:gd name="connsiteX288" fmla="*/ 1582846 w 3024845"/>
                <a:gd name="connsiteY288" fmla="*/ 553654 h 927414"/>
                <a:gd name="connsiteX289" fmla="*/ 1582846 w 3024845"/>
                <a:gd name="connsiteY289" fmla="*/ 570949 h 927414"/>
                <a:gd name="connsiteX290" fmla="*/ 1592182 w 3024845"/>
                <a:gd name="connsiteY290" fmla="*/ 571854 h 927414"/>
                <a:gd name="connsiteX291" fmla="*/ 1605140 w 3024845"/>
                <a:gd name="connsiteY291" fmla="*/ 571854 h 927414"/>
                <a:gd name="connsiteX292" fmla="*/ 1605140 w 3024845"/>
                <a:gd name="connsiteY292" fmla="*/ 555816 h 927414"/>
                <a:gd name="connsiteX293" fmla="*/ 1673096 w 3024845"/>
                <a:gd name="connsiteY293" fmla="*/ 555816 h 927414"/>
                <a:gd name="connsiteX294" fmla="*/ 1673096 w 3024845"/>
                <a:gd name="connsiteY294" fmla="*/ 470563 h 927414"/>
                <a:gd name="connsiteX295" fmla="*/ 1745104 w 3024845"/>
                <a:gd name="connsiteY295" fmla="*/ 470563 h 927414"/>
                <a:gd name="connsiteX296" fmla="*/ 1745104 w 3024845"/>
                <a:gd name="connsiteY296" fmla="*/ 549331 h 927414"/>
                <a:gd name="connsiteX297" fmla="*/ 1747008 w 3024845"/>
                <a:gd name="connsiteY297" fmla="*/ 549331 h 927414"/>
                <a:gd name="connsiteX298" fmla="*/ 1748250 w 3024845"/>
                <a:gd name="connsiteY298" fmla="*/ 571854 h 927414"/>
                <a:gd name="connsiteX299" fmla="*/ 1757926 w 3024845"/>
                <a:gd name="connsiteY299" fmla="*/ 571854 h 927414"/>
                <a:gd name="connsiteX300" fmla="*/ 1759168 w 3024845"/>
                <a:gd name="connsiteY300" fmla="*/ 549331 h 927414"/>
                <a:gd name="connsiteX301" fmla="*/ 1765248 w 3024845"/>
                <a:gd name="connsiteY301" fmla="*/ 549331 h 927414"/>
                <a:gd name="connsiteX302" fmla="*/ 1766490 w 3024845"/>
                <a:gd name="connsiteY302" fmla="*/ 571854 h 927414"/>
                <a:gd name="connsiteX303" fmla="*/ 1817112 w 3024845"/>
                <a:gd name="connsiteY303" fmla="*/ 571854 h 927414"/>
                <a:gd name="connsiteX304" fmla="*/ 1817112 w 3024845"/>
                <a:gd name="connsiteY304" fmla="*/ 408826 h 927414"/>
                <a:gd name="connsiteX305" fmla="*/ 2014439 w 3024845"/>
                <a:gd name="connsiteY305" fmla="*/ 408826 h 927414"/>
                <a:gd name="connsiteX306" fmla="*/ 2014439 w 3024845"/>
                <a:gd name="connsiteY306" fmla="*/ 571854 h 927414"/>
                <a:gd name="connsiteX307" fmla="*/ 2033136 w 3024845"/>
                <a:gd name="connsiteY307" fmla="*/ 571854 h 927414"/>
                <a:gd name="connsiteX308" fmla="*/ 2033136 w 3024845"/>
                <a:gd name="connsiteY308" fmla="*/ 489161 h 927414"/>
                <a:gd name="connsiteX309" fmla="*/ 2128256 w 3024845"/>
                <a:gd name="connsiteY309" fmla="*/ 489161 h 927414"/>
                <a:gd name="connsiteX310" fmla="*/ 2146266 w 3024845"/>
                <a:gd name="connsiteY310" fmla="*/ 239 h 927414"/>
                <a:gd name="connsiteX311" fmla="*/ 2180720 w 3024845"/>
                <a:gd name="connsiteY311" fmla="*/ 423948 h 927414"/>
                <a:gd name="connsiteX312" fmla="*/ 2245574 w 3024845"/>
                <a:gd name="connsiteY312" fmla="*/ 423948 h 927414"/>
                <a:gd name="connsiteX313" fmla="*/ 2245574 w 3024845"/>
                <a:gd name="connsiteY313" fmla="*/ 499610 h 927414"/>
                <a:gd name="connsiteX314" fmla="*/ 2253681 w 3024845"/>
                <a:gd name="connsiteY314" fmla="*/ 499610 h 927414"/>
                <a:gd name="connsiteX315" fmla="*/ 2255708 w 3024845"/>
                <a:gd name="connsiteY315" fmla="*/ 493125 h 927414"/>
                <a:gd name="connsiteX316" fmla="*/ 2261788 w 3024845"/>
                <a:gd name="connsiteY316" fmla="*/ 493125 h 927414"/>
                <a:gd name="connsiteX317" fmla="*/ 2263815 w 3024845"/>
                <a:gd name="connsiteY317" fmla="*/ 501772 h 927414"/>
                <a:gd name="connsiteX318" fmla="*/ 2275975 w 3024845"/>
                <a:gd name="connsiteY318" fmla="*/ 501772 h 927414"/>
                <a:gd name="connsiteX319" fmla="*/ 2275975 w 3024845"/>
                <a:gd name="connsiteY319" fmla="*/ 495286 h 927414"/>
                <a:gd name="connsiteX320" fmla="*/ 2298268 w 3024845"/>
                <a:gd name="connsiteY320" fmla="*/ 495286 h 927414"/>
                <a:gd name="connsiteX321" fmla="*/ 2298268 w 3024845"/>
                <a:gd name="connsiteY321" fmla="*/ 501772 h 927414"/>
                <a:gd name="connsiteX322" fmla="*/ 2318535 w 3024845"/>
                <a:gd name="connsiteY322" fmla="*/ 501772 h 927414"/>
                <a:gd name="connsiteX323" fmla="*/ 2318535 w 3024845"/>
                <a:gd name="connsiteY323" fmla="*/ 547169 h 927414"/>
                <a:gd name="connsiteX324" fmla="*/ 2332722 w 3024845"/>
                <a:gd name="connsiteY324" fmla="*/ 547169 h 927414"/>
                <a:gd name="connsiteX325" fmla="*/ 2332722 w 3024845"/>
                <a:gd name="connsiteY325" fmla="*/ 534198 h 927414"/>
                <a:gd name="connsiteX326" fmla="*/ 2348936 w 3024845"/>
                <a:gd name="connsiteY326" fmla="*/ 534198 h 927414"/>
                <a:gd name="connsiteX327" fmla="*/ 2348936 w 3024845"/>
                <a:gd name="connsiteY327" fmla="*/ 354771 h 927414"/>
                <a:gd name="connsiteX328" fmla="*/ 2355016 w 3024845"/>
                <a:gd name="connsiteY328" fmla="*/ 348285 h 927414"/>
                <a:gd name="connsiteX329" fmla="*/ 2427977 w 3024845"/>
                <a:gd name="connsiteY329" fmla="*/ 348285 h 927414"/>
                <a:gd name="connsiteX330" fmla="*/ 2427977 w 3024845"/>
                <a:gd name="connsiteY330" fmla="*/ 356933 h 927414"/>
                <a:gd name="connsiteX331" fmla="*/ 2438110 w 3024845"/>
                <a:gd name="connsiteY331" fmla="*/ 356933 h 927414"/>
                <a:gd name="connsiteX332" fmla="*/ 2438110 w 3024845"/>
                <a:gd name="connsiteY332" fmla="*/ 471507 h 927414"/>
                <a:gd name="connsiteX333" fmla="*/ 2460404 w 3024845"/>
                <a:gd name="connsiteY333" fmla="*/ 471507 h 927414"/>
                <a:gd name="connsiteX334" fmla="*/ 2460404 w 3024845"/>
                <a:gd name="connsiteY334" fmla="*/ 404492 h 927414"/>
                <a:gd name="connsiteX335" fmla="*/ 2486751 w 3024845"/>
                <a:gd name="connsiteY335" fmla="*/ 404492 h 927414"/>
                <a:gd name="connsiteX336" fmla="*/ 2490804 w 3024845"/>
                <a:gd name="connsiteY336" fmla="*/ 400168 h 927414"/>
                <a:gd name="connsiteX337" fmla="*/ 2498911 w 3024845"/>
                <a:gd name="connsiteY337" fmla="*/ 400168 h 927414"/>
                <a:gd name="connsiteX338" fmla="*/ 2502964 w 3024845"/>
                <a:gd name="connsiteY338" fmla="*/ 404492 h 927414"/>
                <a:gd name="connsiteX339" fmla="*/ 2525258 w 3024845"/>
                <a:gd name="connsiteY339" fmla="*/ 404492 h 927414"/>
                <a:gd name="connsiteX340" fmla="*/ 2525258 w 3024845"/>
                <a:gd name="connsiteY340" fmla="*/ 287756 h 927414"/>
                <a:gd name="connsiteX341" fmla="*/ 2582005 w 3024845"/>
                <a:gd name="connsiteY341" fmla="*/ 276947 h 927414"/>
                <a:gd name="connsiteX342" fmla="*/ 2582005 w 3024845"/>
                <a:gd name="connsiteY342" fmla="*/ 278028 h 927414"/>
                <a:gd name="connsiteX343" fmla="*/ 2582005 w 3024845"/>
                <a:gd name="connsiteY343" fmla="*/ 285594 h 927414"/>
                <a:gd name="connsiteX344" fmla="*/ 2608352 w 3024845"/>
                <a:gd name="connsiteY344" fmla="*/ 285594 h 927414"/>
                <a:gd name="connsiteX345" fmla="*/ 2608352 w 3024845"/>
                <a:gd name="connsiteY345" fmla="*/ 540684 h 927414"/>
                <a:gd name="connsiteX346" fmla="*/ 2630646 w 3024845"/>
                <a:gd name="connsiteY346" fmla="*/ 540684 h 927414"/>
                <a:gd name="connsiteX347" fmla="*/ 2630646 w 3024845"/>
                <a:gd name="connsiteY347" fmla="*/ 536360 h 927414"/>
                <a:gd name="connsiteX348" fmla="*/ 2642806 w 3024845"/>
                <a:gd name="connsiteY348" fmla="*/ 536360 h 927414"/>
                <a:gd name="connsiteX349" fmla="*/ 2642806 w 3024845"/>
                <a:gd name="connsiteY349" fmla="*/ 540684 h 927414"/>
                <a:gd name="connsiteX350" fmla="*/ 2667126 w 3024845"/>
                <a:gd name="connsiteY350" fmla="*/ 540684 h 927414"/>
                <a:gd name="connsiteX351" fmla="*/ 2667126 w 3024845"/>
                <a:gd name="connsiteY351" fmla="*/ 527713 h 927414"/>
                <a:gd name="connsiteX352" fmla="*/ 2695500 w 3024845"/>
                <a:gd name="connsiteY352" fmla="*/ 527713 h 927414"/>
                <a:gd name="connsiteX353" fmla="*/ 2707660 w 3024845"/>
                <a:gd name="connsiteY353" fmla="*/ 523389 h 927414"/>
                <a:gd name="connsiteX354" fmla="*/ 2727927 w 3024845"/>
                <a:gd name="connsiteY354" fmla="*/ 527713 h 927414"/>
                <a:gd name="connsiteX355" fmla="*/ 2727927 w 3024845"/>
                <a:gd name="connsiteY355" fmla="*/ 510419 h 927414"/>
                <a:gd name="connsiteX356" fmla="*/ 2736034 w 3024845"/>
                <a:gd name="connsiteY356" fmla="*/ 510419 h 927414"/>
                <a:gd name="connsiteX357" fmla="*/ 2736034 w 3024845"/>
                <a:gd name="connsiteY357" fmla="*/ 497448 h 927414"/>
                <a:gd name="connsiteX358" fmla="*/ 2792781 w 3024845"/>
                <a:gd name="connsiteY358" fmla="*/ 497448 h 927414"/>
                <a:gd name="connsiteX359" fmla="*/ 2792781 w 3024845"/>
                <a:gd name="connsiteY359" fmla="*/ 467183 h 927414"/>
                <a:gd name="connsiteX360" fmla="*/ 2811021 w 3024845"/>
                <a:gd name="connsiteY360" fmla="*/ 467183 h 927414"/>
                <a:gd name="connsiteX361" fmla="*/ 2811021 w 3024845"/>
                <a:gd name="connsiteY361" fmla="*/ 460698 h 927414"/>
                <a:gd name="connsiteX362" fmla="*/ 2823181 w 3024845"/>
                <a:gd name="connsiteY362" fmla="*/ 460698 h 927414"/>
                <a:gd name="connsiteX363" fmla="*/ 2823181 w 3024845"/>
                <a:gd name="connsiteY363" fmla="*/ 467183 h 927414"/>
                <a:gd name="connsiteX364" fmla="*/ 2839395 w 3024845"/>
                <a:gd name="connsiteY364" fmla="*/ 467183 h 927414"/>
                <a:gd name="connsiteX365" fmla="*/ 2839395 w 3024845"/>
                <a:gd name="connsiteY365" fmla="*/ 516904 h 927414"/>
                <a:gd name="connsiteX366" fmla="*/ 2871822 w 3024845"/>
                <a:gd name="connsiteY366" fmla="*/ 516904 h 927414"/>
                <a:gd name="connsiteX367" fmla="*/ 2871822 w 3024845"/>
                <a:gd name="connsiteY367" fmla="*/ 490963 h 927414"/>
                <a:gd name="connsiteX368" fmla="*/ 2910329 w 3024845"/>
                <a:gd name="connsiteY368" fmla="*/ 490963 h 927414"/>
                <a:gd name="connsiteX369" fmla="*/ 2910329 w 3024845"/>
                <a:gd name="connsiteY369" fmla="*/ 460698 h 927414"/>
                <a:gd name="connsiteX370" fmla="*/ 2958970 w 3024845"/>
                <a:gd name="connsiteY370" fmla="*/ 460698 h 927414"/>
                <a:gd name="connsiteX371" fmla="*/ 2958970 w 3024845"/>
                <a:gd name="connsiteY371" fmla="*/ 571854 h 927414"/>
                <a:gd name="connsiteX372" fmla="*/ 2958970 w 3024845"/>
                <a:gd name="connsiteY372" fmla="*/ 585633 h 927414"/>
                <a:gd name="connsiteX373" fmla="*/ 3024845 w 3024845"/>
                <a:gd name="connsiteY373" fmla="*/ 585633 h 927414"/>
                <a:gd name="connsiteX374" fmla="*/ 3024845 w 3024845"/>
                <a:gd name="connsiteY374" fmla="*/ 927414 h 927414"/>
                <a:gd name="connsiteX375" fmla="*/ 2054 w 3024845"/>
                <a:gd name="connsiteY375" fmla="*/ 925081 h 927414"/>
                <a:gd name="connsiteX376" fmla="*/ 0 w 3024845"/>
                <a:gd name="connsiteY376" fmla="*/ 490963 h 927414"/>
                <a:gd name="connsiteX377" fmla="*/ 20267 w 3024845"/>
                <a:gd name="connsiteY377" fmla="*/ 490963 h 927414"/>
                <a:gd name="connsiteX378" fmla="*/ 20774 w 3024845"/>
                <a:gd name="connsiteY378" fmla="*/ 489882 h 927414"/>
                <a:gd name="connsiteX379" fmla="*/ 24320 w 3024845"/>
                <a:gd name="connsiteY379" fmla="*/ 482316 h 927414"/>
                <a:gd name="connsiteX380" fmla="*/ 26094 w 3024845"/>
                <a:gd name="connsiteY380" fmla="*/ 482586 h 927414"/>
                <a:gd name="connsiteX381" fmla="*/ 38507 w 3024845"/>
                <a:gd name="connsiteY381" fmla="*/ 484477 h 927414"/>
                <a:gd name="connsiteX382" fmla="*/ 39014 w 3024845"/>
                <a:gd name="connsiteY382" fmla="*/ 485829 h 927414"/>
                <a:gd name="connsiteX383" fmla="*/ 42560 w 3024845"/>
                <a:gd name="connsiteY383" fmla="*/ 495286 h 927414"/>
                <a:gd name="connsiteX384" fmla="*/ 68907 w 3024845"/>
                <a:gd name="connsiteY384" fmla="*/ 497448 h 927414"/>
                <a:gd name="connsiteX385" fmla="*/ 68907 w 3024845"/>
                <a:gd name="connsiteY385" fmla="*/ 374227 h 927414"/>
                <a:gd name="connsiteX386" fmla="*/ 70934 w 3024845"/>
                <a:gd name="connsiteY386" fmla="*/ 374227 h 927414"/>
                <a:gd name="connsiteX387" fmla="*/ 85121 w 3024845"/>
                <a:gd name="connsiteY387" fmla="*/ 374227 h 927414"/>
                <a:gd name="connsiteX388" fmla="*/ 85121 w 3024845"/>
                <a:gd name="connsiteY388" fmla="*/ 238035 h 927414"/>
                <a:gd name="connsiteX389" fmla="*/ 86894 w 3024845"/>
                <a:gd name="connsiteY389" fmla="*/ 238035 h 927414"/>
                <a:gd name="connsiteX390" fmla="*/ 99308 w 3024845"/>
                <a:gd name="connsiteY390" fmla="*/ 238035 h 927414"/>
                <a:gd name="connsiteX391" fmla="*/ 99308 w 3024845"/>
                <a:gd name="connsiteY391" fmla="*/ 123461 h 927414"/>
                <a:gd name="connsiteX392" fmla="*/ 103361 w 3024845"/>
                <a:gd name="connsiteY392" fmla="*/ 95357 h 927414"/>
                <a:gd name="connsiteX393" fmla="*/ 105388 w 3024845"/>
                <a:gd name="connsiteY393" fmla="*/ 95357 h 927414"/>
                <a:gd name="connsiteX394" fmla="*/ 119575 w 3024845"/>
                <a:gd name="connsiteY394" fmla="*/ 95357 h 927414"/>
                <a:gd name="connsiteX0" fmla="*/ 119575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393" fmla="*/ 119575 w 3024845"/>
                <a:gd name="connsiteY393" fmla="*/ 2161 h 834218"/>
                <a:gd name="connsiteX0" fmla="*/ 105388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392" fmla="*/ 105388 w 3024845"/>
                <a:gd name="connsiteY392"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17363 w 3024845"/>
                <a:gd name="connsiteY5" fmla="*/ 24590 h 834218"/>
                <a:gd name="connsiteX6" fmla="*/ 220909 w 3024845"/>
                <a:gd name="connsiteY6" fmla="*/ 30265 h 834218"/>
                <a:gd name="connsiteX7" fmla="*/ 220909 w 3024845"/>
                <a:gd name="connsiteY7" fmla="*/ 144839 h 834218"/>
                <a:gd name="connsiteX8" fmla="*/ 223189 w 3024845"/>
                <a:gd name="connsiteY8" fmla="*/ 144839 h 834218"/>
                <a:gd name="connsiteX9" fmla="*/ 239150 w 3024845"/>
                <a:gd name="connsiteY9" fmla="*/ 144839 h 834218"/>
                <a:gd name="connsiteX10" fmla="*/ 239150 w 3024845"/>
                <a:gd name="connsiteY10" fmla="*/ 285354 h 834218"/>
                <a:gd name="connsiteX11" fmla="*/ 240670 w 3024845"/>
                <a:gd name="connsiteY11" fmla="*/ 285084 h 834218"/>
                <a:gd name="connsiteX12" fmla="*/ 251310 w 3024845"/>
                <a:gd name="connsiteY12" fmla="*/ 283193 h 834218"/>
                <a:gd name="connsiteX13" fmla="*/ 249283 w 3024845"/>
                <a:gd name="connsiteY13" fmla="*/ 371825 h 834218"/>
                <a:gd name="connsiteX14" fmla="*/ 250803 w 3024845"/>
                <a:gd name="connsiteY14" fmla="*/ 372096 h 834218"/>
                <a:gd name="connsiteX15" fmla="*/ 261443 w 3024845"/>
                <a:gd name="connsiteY15" fmla="*/ 373987 h 834218"/>
                <a:gd name="connsiteX16" fmla="*/ 261696 w 3024845"/>
                <a:gd name="connsiteY16" fmla="*/ 374798 h 834218"/>
                <a:gd name="connsiteX17" fmla="*/ 263470 w 3024845"/>
                <a:gd name="connsiteY17" fmla="*/ 380473 h 834218"/>
                <a:gd name="connsiteX18" fmla="*/ 264230 w 3024845"/>
                <a:gd name="connsiteY18" fmla="*/ 378041 h 834218"/>
                <a:gd name="connsiteX19" fmla="*/ 269550 w 3024845"/>
                <a:gd name="connsiteY19" fmla="*/ 361017 h 834218"/>
                <a:gd name="connsiteX20" fmla="*/ 271323 w 3024845"/>
                <a:gd name="connsiteY20" fmla="*/ 361017 h 834218"/>
                <a:gd name="connsiteX21" fmla="*/ 283737 w 3024845"/>
                <a:gd name="connsiteY21" fmla="*/ 361017 h 834218"/>
                <a:gd name="connsiteX22" fmla="*/ 283737 w 3024845"/>
                <a:gd name="connsiteY22" fmla="*/ 393443 h 834218"/>
                <a:gd name="connsiteX23" fmla="*/ 284750 w 3024845"/>
                <a:gd name="connsiteY23" fmla="*/ 393984 h 834218"/>
                <a:gd name="connsiteX24" fmla="*/ 291844 w 3024845"/>
                <a:gd name="connsiteY24" fmla="*/ 397767 h 834218"/>
                <a:gd name="connsiteX25" fmla="*/ 291844 w 3024845"/>
                <a:gd name="connsiteY25" fmla="*/ 399118 h 834218"/>
                <a:gd name="connsiteX26" fmla="*/ 291844 w 3024845"/>
                <a:gd name="connsiteY26" fmla="*/ 408576 h 834218"/>
                <a:gd name="connsiteX27" fmla="*/ 336431 w 3024845"/>
                <a:gd name="connsiteY27" fmla="*/ 408576 h 834218"/>
                <a:gd name="connsiteX28" fmla="*/ 336431 w 3024845"/>
                <a:gd name="connsiteY28" fmla="*/ 409657 h 834218"/>
                <a:gd name="connsiteX29" fmla="*/ 336431 w 3024845"/>
                <a:gd name="connsiteY29" fmla="*/ 417223 h 834218"/>
                <a:gd name="connsiteX30" fmla="*/ 338457 w 3024845"/>
                <a:gd name="connsiteY30" fmla="*/ 417223 h 834218"/>
                <a:gd name="connsiteX31" fmla="*/ 352644 w 3024845"/>
                <a:gd name="connsiteY31" fmla="*/ 417223 h 834218"/>
                <a:gd name="connsiteX32" fmla="*/ 352644 w 3024845"/>
                <a:gd name="connsiteY32" fmla="*/ 386958 h 834218"/>
                <a:gd name="connsiteX33" fmla="*/ 397231 w 3024845"/>
                <a:gd name="connsiteY33" fmla="*/ 386958 h 834218"/>
                <a:gd name="connsiteX34" fmla="*/ 397231 w 3024845"/>
                <a:gd name="connsiteY34" fmla="*/ 385607 h 834218"/>
                <a:gd name="connsiteX35" fmla="*/ 397231 w 3024845"/>
                <a:gd name="connsiteY35" fmla="*/ 376149 h 834218"/>
                <a:gd name="connsiteX36" fmla="*/ 398245 w 3024845"/>
                <a:gd name="connsiteY36" fmla="*/ 376149 h 834218"/>
                <a:gd name="connsiteX37" fmla="*/ 405338 w 3024845"/>
                <a:gd name="connsiteY37" fmla="*/ 376149 h 834218"/>
                <a:gd name="connsiteX38" fmla="*/ 405338 w 3024845"/>
                <a:gd name="connsiteY38" fmla="*/ 374258 h 834218"/>
                <a:gd name="connsiteX39" fmla="*/ 405338 w 3024845"/>
                <a:gd name="connsiteY39" fmla="*/ 361017 h 834218"/>
                <a:gd name="connsiteX40" fmla="*/ 406098 w 3024845"/>
                <a:gd name="connsiteY40" fmla="*/ 361017 h 834218"/>
                <a:gd name="connsiteX41" fmla="*/ 411418 w 3024845"/>
                <a:gd name="connsiteY41" fmla="*/ 361017 h 834218"/>
                <a:gd name="connsiteX42" fmla="*/ 411418 w 3024845"/>
                <a:gd name="connsiteY42" fmla="*/ 359936 h 834218"/>
                <a:gd name="connsiteX43" fmla="*/ 411418 w 3024845"/>
                <a:gd name="connsiteY43" fmla="*/ 352369 h 834218"/>
                <a:gd name="connsiteX44" fmla="*/ 413445 w 3024845"/>
                <a:gd name="connsiteY44" fmla="*/ 352369 h 834218"/>
                <a:gd name="connsiteX45" fmla="*/ 427632 w 3024845"/>
                <a:gd name="connsiteY45" fmla="*/ 352369 h 834218"/>
                <a:gd name="connsiteX46" fmla="*/ 427632 w 3024845"/>
                <a:gd name="connsiteY46" fmla="*/ 353450 h 834218"/>
                <a:gd name="connsiteX47" fmla="*/ 427632 w 3024845"/>
                <a:gd name="connsiteY47" fmla="*/ 361017 h 834218"/>
                <a:gd name="connsiteX48" fmla="*/ 449925 w 3024845"/>
                <a:gd name="connsiteY48" fmla="*/ 361017 h 834218"/>
                <a:gd name="connsiteX49" fmla="*/ 449925 w 3024845"/>
                <a:gd name="connsiteY49" fmla="*/ 359125 h 834218"/>
                <a:gd name="connsiteX50" fmla="*/ 449925 w 3024845"/>
                <a:gd name="connsiteY50" fmla="*/ 345884 h 834218"/>
                <a:gd name="connsiteX51" fmla="*/ 451699 w 3024845"/>
                <a:gd name="connsiteY51" fmla="*/ 345884 h 834218"/>
                <a:gd name="connsiteX52" fmla="*/ 464112 w 3024845"/>
                <a:gd name="connsiteY52" fmla="*/ 345884 h 834218"/>
                <a:gd name="connsiteX53" fmla="*/ 464112 w 3024845"/>
                <a:gd name="connsiteY53" fmla="*/ 369664 h 834218"/>
                <a:gd name="connsiteX54" fmla="*/ 465126 w 3024845"/>
                <a:gd name="connsiteY54" fmla="*/ 369664 h 834218"/>
                <a:gd name="connsiteX55" fmla="*/ 472219 w 3024845"/>
                <a:gd name="connsiteY55" fmla="*/ 369664 h 834218"/>
                <a:gd name="connsiteX56" fmla="*/ 472219 w 3024845"/>
                <a:gd name="connsiteY56" fmla="*/ 368583 h 834218"/>
                <a:gd name="connsiteX57" fmla="*/ 472219 w 3024845"/>
                <a:gd name="connsiteY57" fmla="*/ 361017 h 834218"/>
                <a:gd name="connsiteX58" fmla="*/ 473992 w 3024845"/>
                <a:gd name="connsiteY58" fmla="*/ 361017 h 834218"/>
                <a:gd name="connsiteX59" fmla="*/ 486406 w 3024845"/>
                <a:gd name="connsiteY59" fmla="*/ 361017 h 834218"/>
                <a:gd name="connsiteX60" fmla="*/ 486406 w 3024845"/>
                <a:gd name="connsiteY60" fmla="*/ 386958 h 834218"/>
                <a:gd name="connsiteX61" fmla="*/ 488433 w 3024845"/>
                <a:gd name="connsiteY61" fmla="*/ 386958 h 834218"/>
                <a:gd name="connsiteX62" fmla="*/ 502619 w 3024845"/>
                <a:gd name="connsiteY62" fmla="*/ 386958 h 834218"/>
                <a:gd name="connsiteX63" fmla="*/ 502619 w 3024845"/>
                <a:gd name="connsiteY63" fmla="*/ 388579 h 834218"/>
                <a:gd name="connsiteX64" fmla="*/ 502619 w 3024845"/>
                <a:gd name="connsiteY64" fmla="*/ 399929 h 834218"/>
                <a:gd name="connsiteX65" fmla="*/ 503379 w 3024845"/>
                <a:gd name="connsiteY65" fmla="*/ 399929 h 834218"/>
                <a:gd name="connsiteX66" fmla="*/ 508700 w 3024845"/>
                <a:gd name="connsiteY66" fmla="*/ 399929 h 834218"/>
                <a:gd name="connsiteX67" fmla="*/ 508700 w 3024845"/>
                <a:gd name="connsiteY67" fmla="*/ 399118 h 834218"/>
                <a:gd name="connsiteX68" fmla="*/ 508700 w 3024845"/>
                <a:gd name="connsiteY68" fmla="*/ 393443 h 834218"/>
                <a:gd name="connsiteX69" fmla="*/ 539100 w 3024845"/>
                <a:gd name="connsiteY69" fmla="*/ 393443 h 834218"/>
                <a:gd name="connsiteX70" fmla="*/ 539100 w 3024845"/>
                <a:gd name="connsiteY70" fmla="*/ 417223 h 834218"/>
                <a:gd name="connsiteX71" fmla="*/ 540113 w 3024845"/>
                <a:gd name="connsiteY71" fmla="*/ 417223 h 834218"/>
                <a:gd name="connsiteX72" fmla="*/ 547207 w 3024845"/>
                <a:gd name="connsiteY72" fmla="*/ 417223 h 834218"/>
                <a:gd name="connsiteX73" fmla="*/ 547207 w 3024845"/>
                <a:gd name="connsiteY73" fmla="*/ 418304 h 834218"/>
                <a:gd name="connsiteX74" fmla="*/ 547207 w 3024845"/>
                <a:gd name="connsiteY74" fmla="*/ 425870 h 834218"/>
                <a:gd name="connsiteX75" fmla="*/ 547967 w 3024845"/>
                <a:gd name="connsiteY75" fmla="*/ 425870 h 834218"/>
                <a:gd name="connsiteX76" fmla="*/ 553287 w 3024845"/>
                <a:gd name="connsiteY76" fmla="*/ 425870 h 834218"/>
                <a:gd name="connsiteX77" fmla="*/ 553287 w 3024845"/>
                <a:gd name="connsiteY77" fmla="*/ 423708 h 834218"/>
                <a:gd name="connsiteX78" fmla="*/ 553287 w 3024845"/>
                <a:gd name="connsiteY78" fmla="*/ 408576 h 834218"/>
                <a:gd name="connsiteX79" fmla="*/ 554300 w 3024845"/>
                <a:gd name="connsiteY79" fmla="*/ 408576 h 834218"/>
                <a:gd name="connsiteX80" fmla="*/ 561394 w 3024845"/>
                <a:gd name="connsiteY80" fmla="*/ 408576 h 834218"/>
                <a:gd name="connsiteX81" fmla="*/ 561394 w 3024845"/>
                <a:gd name="connsiteY81" fmla="*/ 409657 h 834218"/>
                <a:gd name="connsiteX82" fmla="*/ 561394 w 3024845"/>
                <a:gd name="connsiteY82" fmla="*/ 417223 h 834218"/>
                <a:gd name="connsiteX83" fmla="*/ 566714 w 3024845"/>
                <a:gd name="connsiteY83" fmla="*/ 415230 h 834218"/>
                <a:gd name="connsiteX84" fmla="*/ 567474 w 3024845"/>
                <a:gd name="connsiteY84" fmla="*/ 414250 h 834218"/>
                <a:gd name="connsiteX85" fmla="*/ 567474 w 3024845"/>
                <a:gd name="connsiteY85" fmla="*/ 408576 h 834218"/>
                <a:gd name="connsiteX86" fmla="*/ 605981 w 3024845"/>
                <a:gd name="connsiteY86" fmla="*/ 408576 h 834218"/>
                <a:gd name="connsiteX87" fmla="*/ 605981 w 3024845"/>
                <a:gd name="connsiteY87" fmla="*/ 432355 h 834218"/>
                <a:gd name="connsiteX88" fmla="*/ 608007 w 3024845"/>
                <a:gd name="connsiteY88" fmla="*/ 432355 h 834218"/>
                <a:gd name="connsiteX89" fmla="*/ 622194 w 3024845"/>
                <a:gd name="connsiteY89" fmla="*/ 432355 h 834218"/>
                <a:gd name="connsiteX90" fmla="*/ 622194 w 3024845"/>
                <a:gd name="connsiteY90" fmla="*/ 433436 h 834218"/>
                <a:gd name="connsiteX91" fmla="*/ 622194 w 3024845"/>
                <a:gd name="connsiteY91" fmla="*/ 441002 h 834218"/>
                <a:gd name="connsiteX92" fmla="*/ 623968 w 3024845"/>
                <a:gd name="connsiteY92" fmla="*/ 441002 h 834218"/>
                <a:gd name="connsiteX93" fmla="*/ 636381 w 3024845"/>
                <a:gd name="connsiteY93" fmla="*/ 441002 h 834218"/>
                <a:gd name="connsiteX94" fmla="*/ 636381 w 3024845"/>
                <a:gd name="connsiteY94" fmla="*/ 417223 h 834218"/>
                <a:gd name="connsiteX95" fmla="*/ 637394 w 3024845"/>
                <a:gd name="connsiteY95" fmla="*/ 417223 h 834218"/>
                <a:gd name="connsiteX96" fmla="*/ 644488 w 3024845"/>
                <a:gd name="connsiteY96" fmla="*/ 417223 h 834218"/>
                <a:gd name="connsiteX97" fmla="*/ 644488 w 3024845"/>
                <a:gd name="connsiteY97" fmla="*/ 384796 h 834218"/>
                <a:gd name="connsiteX98" fmla="*/ 645501 w 3024845"/>
                <a:gd name="connsiteY98" fmla="*/ 384796 h 834218"/>
                <a:gd name="connsiteX99" fmla="*/ 652595 w 3024845"/>
                <a:gd name="connsiteY99" fmla="*/ 384796 h 834218"/>
                <a:gd name="connsiteX100" fmla="*/ 652595 w 3024845"/>
                <a:gd name="connsiteY100" fmla="*/ 382905 h 834218"/>
                <a:gd name="connsiteX101" fmla="*/ 652595 w 3024845"/>
                <a:gd name="connsiteY101" fmla="*/ 369664 h 834218"/>
                <a:gd name="connsiteX102" fmla="*/ 651328 w 3024845"/>
                <a:gd name="connsiteY102" fmla="*/ 368042 h 834218"/>
                <a:gd name="connsiteX103" fmla="*/ 656648 w 3024845"/>
                <a:gd name="connsiteY103" fmla="*/ 356693 h 834218"/>
                <a:gd name="connsiteX104" fmla="*/ 664755 w 3024845"/>
                <a:gd name="connsiteY104" fmla="*/ 384796 h 834218"/>
                <a:gd name="connsiteX105" fmla="*/ 665515 w 3024845"/>
                <a:gd name="connsiteY105" fmla="*/ 384796 h 834218"/>
                <a:gd name="connsiteX106" fmla="*/ 670835 w 3024845"/>
                <a:gd name="connsiteY106" fmla="*/ 384796 h 834218"/>
                <a:gd name="connsiteX107" fmla="*/ 670835 w 3024845"/>
                <a:gd name="connsiteY107" fmla="*/ 278869 h 834218"/>
                <a:gd name="connsiteX108" fmla="*/ 672355 w 3024845"/>
                <a:gd name="connsiteY108" fmla="*/ 278869 h 834218"/>
                <a:gd name="connsiteX109" fmla="*/ 682995 w 3024845"/>
                <a:gd name="connsiteY109" fmla="*/ 278869 h 834218"/>
                <a:gd name="connsiteX110" fmla="*/ 682995 w 3024845"/>
                <a:gd name="connsiteY110" fmla="*/ 231310 h 834218"/>
                <a:gd name="connsiteX111" fmla="*/ 709342 w 3024845"/>
                <a:gd name="connsiteY111" fmla="*/ 231310 h 834218"/>
                <a:gd name="connsiteX112" fmla="*/ 709342 w 3024845"/>
                <a:gd name="connsiteY112" fmla="*/ 209692 h 834218"/>
                <a:gd name="connsiteX113" fmla="*/ 743796 w 3024845"/>
                <a:gd name="connsiteY113" fmla="*/ 209692 h 834218"/>
                <a:gd name="connsiteX114" fmla="*/ 743796 w 3024845"/>
                <a:gd name="connsiteY114" fmla="*/ 212124 h 834218"/>
                <a:gd name="connsiteX115" fmla="*/ 743796 w 3024845"/>
                <a:gd name="connsiteY115" fmla="*/ 229148 h 834218"/>
                <a:gd name="connsiteX116" fmla="*/ 746076 w 3024845"/>
                <a:gd name="connsiteY116" fmla="*/ 229148 h 834218"/>
                <a:gd name="connsiteX117" fmla="*/ 762036 w 3024845"/>
                <a:gd name="connsiteY117" fmla="*/ 229148 h 834218"/>
                <a:gd name="connsiteX118" fmla="*/ 762036 w 3024845"/>
                <a:gd name="connsiteY118" fmla="*/ 276707 h 834218"/>
                <a:gd name="connsiteX119" fmla="*/ 763049 w 3024845"/>
                <a:gd name="connsiteY119" fmla="*/ 276707 h 834218"/>
                <a:gd name="connsiteX120" fmla="*/ 770143 w 3024845"/>
                <a:gd name="connsiteY120" fmla="*/ 276707 h 834218"/>
                <a:gd name="connsiteX121" fmla="*/ 784330 w 3024845"/>
                <a:gd name="connsiteY121" fmla="*/ 281031 h 834218"/>
                <a:gd name="connsiteX122" fmla="*/ 784330 w 3024845"/>
                <a:gd name="connsiteY122" fmla="*/ 319943 h 834218"/>
                <a:gd name="connsiteX123" fmla="*/ 785343 w 3024845"/>
                <a:gd name="connsiteY123" fmla="*/ 319943 h 834218"/>
                <a:gd name="connsiteX124" fmla="*/ 792436 w 3024845"/>
                <a:gd name="connsiteY124" fmla="*/ 319943 h 834218"/>
                <a:gd name="connsiteX125" fmla="*/ 792436 w 3024845"/>
                <a:gd name="connsiteY125" fmla="*/ 321564 h 834218"/>
                <a:gd name="connsiteX126" fmla="*/ 792436 w 3024845"/>
                <a:gd name="connsiteY126" fmla="*/ 332913 h 834218"/>
                <a:gd name="connsiteX127" fmla="*/ 794463 w 3024845"/>
                <a:gd name="connsiteY127" fmla="*/ 332913 h 834218"/>
                <a:gd name="connsiteX128" fmla="*/ 808650 w 3024845"/>
                <a:gd name="connsiteY128" fmla="*/ 332913 h 834218"/>
                <a:gd name="connsiteX129" fmla="*/ 814730 w 3024845"/>
                <a:gd name="connsiteY129" fmla="*/ 339399 h 834218"/>
                <a:gd name="connsiteX130" fmla="*/ 814730 w 3024845"/>
                <a:gd name="connsiteY130" fmla="*/ 361017 h 834218"/>
                <a:gd name="connsiteX131" fmla="*/ 817010 w 3024845"/>
                <a:gd name="connsiteY131" fmla="*/ 361017 h 834218"/>
                <a:gd name="connsiteX132" fmla="*/ 832970 w 3024845"/>
                <a:gd name="connsiteY132" fmla="*/ 361017 h 834218"/>
                <a:gd name="connsiteX133" fmla="*/ 832970 w 3024845"/>
                <a:gd name="connsiteY133" fmla="*/ 362097 h 834218"/>
                <a:gd name="connsiteX134" fmla="*/ 832970 w 3024845"/>
                <a:gd name="connsiteY134" fmla="*/ 369664 h 834218"/>
                <a:gd name="connsiteX135" fmla="*/ 834237 w 3024845"/>
                <a:gd name="connsiteY135" fmla="*/ 369664 h 834218"/>
                <a:gd name="connsiteX136" fmla="*/ 843104 w 3024845"/>
                <a:gd name="connsiteY136" fmla="*/ 369664 h 834218"/>
                <a:gd name="connsiteX137" fmla="*/ 843104 w 3024845"/>
                <a:gd name="connsiteY137" fmla="*/ 371825 h 834218"/>
                <a:gd name="connsiteX138" fmla="*/ 843104 w 3024845"/>
                <a:gd name="connsiteY138" fmla="*/ 386958 h 834218"/>
                <a:gd name="connsiteX139" fmla="*/ 847157 w 3024845"/>
                <a:gd name="connsiteY139" fmla="*/ 385066 h 834218"/>
                <a:gd name="connsiteX140" fmla="*/ 847157 w 3024845"/>
                <a:gd name="connsiteY140" fmla="*/ 371825 h 834218"/>
                <a:gd name="connsiteX141" fmla="*/ 848170 w 3024845"/>
                <a:gd name="connsiteY141" fmla="*/ 371825 h 834218"/>
                <a:gd name="connsiteX142" fmla="*/ 855264 w 3024845"/>
                <a:gd name="connsiteY142" fmla="*/ 371825 h 834218"/>
                <a:gd name="connsiteX143" fmla="*/ 855264 w 3024845"/>
                <a:gd name="connsiteY143" fmla="*/ 373447 h 834218"/>
                <a:gd name="connsiteX144" fmla="*/ 855264 w 3024845"/>
                <a:gd name="connsiteY144" fmla="*/ 384796 h 834218"/>
                <a:gd name="connsiteX145" fmla="*/ 856024 w 3024845"/>
                <a:gd name="connsiteY145" fmla="*/ 384796 h 834218"/>
                <a:gd name="connsiteX146" fmla="*/ 861344 w 3024845"/>
                <a:gd name="connsiteY146" fmla="*/ 384796 h 834218"/>
                <a:gd name="connsiteX147" fmla="*/ 909984 w 3024845"/>
                <a:gd name="connsiteY147" fmla="*/ 380473 h 834218"/>
                <a:gd name="connsiteX148" fmla="*/ 909984 w 3024845"/>
                <a:gd name="connsiteY148" fmla="*/ 381824 h 834218"/>
                <a:gd name="connsiteX149" fmla="*/ 909984 w 3024845"/>
                <a:gd name="connsiteY149" fmla="*/ 391281 h 834218"/>
                <a:gd name="connsiteX150" fmla="*/ 910744 w 3024845"/>
                <a:gd name="connsiteY150" fmla="*/ 391281 h 834218"/>
                <a:gd name="connsiteX151" fmla="*/ 916065 w 3024845"/>
                <a:gd name="connsiteY151" fmla="*/ 391281 h 834218"/>
                <a:gd name="connsiteX152" fmla="*/ 916065 w 3024845"/>
                <a:gd name="connsiteY152" fmla="*/ 393443 h 834218"/>
                <a:gd name="connsiteX153" fmla="*/ 916065 w 3024845"/>
                <a:gd name="connsiteY153" fmla="*/ 408576 h 834218"/>
                <a:gd name="connsiteX154" fmla="*/ 918091 w 3024845"/>
                <a:gd name="connsiteY154" fmla="*/ 407225 h 834218"/>
                <a:gd name="connsiteX155" fmla="*/ 932278 w 3024845"/>
                <a:gd name="connsiteY155" fmla="*/ 397767 h 834218"/>
                <a:gd name="connsiteX156" fmla="*/ 938358 w 3024845"/>
                <a:gd name="connsiteY156" fmla="*/ 356693 h 834218"/>
                <a:gd name="connsiteX157" fmla="*/ 939118 w 3024845"/>
                <a:gd name="connsiteY157" fmla="*/ 356423 h 834218"/>
                <a:gd name="connsiteX158" fmla="*/ 944438 w 3024845"/>
                <a:gd name="connsiteY158" fmla="*/ 354531 h 834218"/>
                <a:gd name="connsiteX159" fmla="*/ 946465 w 3024845"/>
                <a:gd name="connsiteY159" fmla="*/ 285354 h 834218"/>
                <a:gd name="connsiteX160" fmla="*/ 948492 w 3024845"/>
                <a:gd name="connsiteY160" fmla="*/ 354531 h 834218"/>
                <a:gd name="connsiteX161" fmla="*/ 949252 w 3024845"/>
                <a:gd name="connsiteY161" fmla="*/ 354801 h 834218"/>
                <a:gd name="connsiteX162" fmla="*/ 954572 w 3024845"/>
                <a:gd name="connsiteY162" fmla="*/ 356693 h 834218"/>
                <a:gd name="connsiteX163" fmla="*/ 954572 w 3024845"/>
                <a:gd name="connsiteY163" fmla="*/ 270222 h 834218"/>
                <a:gd name="connsiteX164" fmla="*/ 958625 w 3024845"/>
                <a:gd name="connsiteY164" fmla="*/ 237795 h 834218"/>
                <a:gd name="connsiteX165" fmla="*/ 997132 w 3024845"/>
                <a:gd name="connsiteY165" fmla="*/ 237795 h 834218"/>
                <a:gd name="connsiteX166" fmla="*/ 997132 w 3024845"/>
                <a:gd name="connsiteY166" fmla="*/ 270222 h 834218"/>
                <a:gd name="connsiteX167" fmla="*/ 997892 w 3024845"/>
                <a:gd name="connsiteY167" fmla="*/ 270222 h 834218"/>
                <a:gd name="connsiteX168" fmla="*/ 1003212 w 3024845"/>
                <a:gd name="connsiteY168" fmla="*/ 270222 h 834218"/>
                <a:gd name="connsiteX169" fmla="*/ 1003212 w 3024845"/>
                <a:gd name="connsiteY169" fmla="*/ 188074 h 834218"/>
                <a:gd name="connsiteX170" fmla="*/ 1004986 w 3024845"/>
                <a:gd name="connsiteY170" fmla="*/ 188074 h 834218"/>
                <a:gd name="connsiteX171" fmla="*/ 1017399 w 3024845"/>
                <a:gd name="connsiteY171" fmla="*/ 188074 h 834218"/>
                <a:gd name="connsiteX172" fmla="*/ 1017399 w 3024845"/>
                <a:gd name="connsiteY172" fmla="*/ 186183 h 834218"/>
                <a:gd name="connsiteX173" fmla="*/ 1017399 w 3024845"/>
                <a:gd name="connsiteY173" fmla="*/ 172942 h 834218"/>
                <a:gd name="connsiteX174" fmla="*/ 1039693 w 3024845"/>
                <a:gd name="connsiteY174" fmla="*/ 172942 h 834218"/>
                <a:gd name="connsiteX175" fmla="*/ 1039693 w 3024845"/>
                <a:gd name="connsiteY175" fmla="*/ 171861 h 834218"/>
                <a:gd name="connsiteX176" fmla="*/ 1039693 w 3024845"/>
                <a:gd name="connsiteY176" fmla="*/ 164295 h 834218"/>
                <a:gd name="connsiteX177" fmla="*/ 1041466 w 3024845"/>
                <a:gd name="connsiteY177" fmla="*/ 164295 h 834218"/>
                <a:gd name="connsiteX178" fmla="*/ 1053880 w 3024845"/>
                <a:gd name="connsiteY178" fmla="*/ 164295 h 834218"/>
                <a:gd name="connsiteX179" fmla="*/ 1053880 w 3024845"/>
                <a:gd name="connsiteY179" fmla="*/ 165376 h 834218"/>
                <a:gd name="connsiteX180" fmla="*/ 1053880 w 3024845"/>
                <a:gd name="connsiteY180" fmla="*/ 172942 h 834218"/>
                <a:gd name="connsiteX181" fmla="*/ 1054640 w 3024845"/>
                <a:gd name="connsiteY181" fmla="*/ 172942 h 834218"/>
                <a:gd name="connsiteX182" fmla="*/ 1059960 w 3024845"/>
                <a:gd name="connsiteY182" fmla="*/ 172942 h 834218"/>
                <a:gd name="connsiteX183" fmla="*/ 1070093 w 3024845"/>
                <a:gd name="connsiteY183" fmla="*/ 168618 h 834218"/>
                <a:gd name="connsiteX184" fmla="*/ 1074146 w 3024845"/>
                <a:gd name="connsiteY184" fmla="*/ 171861 h 834218"/>
                <a:gd name="connsiteX185" fmla="*/ 1074146 w 3024845"/>
                <a:gd name="connsiteY185" fmla="*/ 164295 h 834218"/>
                <a:gd name="connsiteX186" fmla="*/ 1076426 w 3024845"/>
                <a:gd name="connsiteY186" fmla="*/ 164295 h 834218"/>
                <a:gd name="connsiteX187" fmla="*/ 1092387 w 3024845"/>
                <a:gd name="connsiteY187" fmla="*/ 164295 h 834218"/>
                <a:gd name="connsiteX188" fmla="*/ 1092387 w 3024845"/>
                <a:gd name="connsiteY188" fmla="*/ 165376 h 834218"/>
                <a:gd name="connsiteX189" fmla="*/ 1092387 w 3024845"/>
                <a:gd name="connsiteY189" fmla="*/ 172942 h 834218"/>
                <a:gd name="connsiteX190" fmla="*/ 1122787 w 3024845"/>
                <a:gd name="connsiteY190" fmla="*/ 172942 h 834218"/>
                <a:gd name="connsiteX191" fmla="*/ 1122787 w 3024845"/>
                <a:gd name="connsiteY191" fmla="*/ 174563 h 834218"/>
                <a:gd name="connsiteX192" fmla="*/ 1122787 w 3024845"/>
                <a:gd name="connsiteY192" fmla="*/ 185913 h 834218"/>
                <a:gd name="connsiteX193" fmla="*/ 1149134 w 3024845"/>
                <a:gd name="connsiteY193" fmla="*/ 185913 h 834218"/>
                <a:gd name="connsiteX194" fmla="*/ 1149134 w 3024845"/>
                <a:gd name="connsiteY194" fmla="*/ 216177 h 834218"/>
                <a:gd name="connsiteX195" fmla="*/ 1149894 w 3024845"/>
                <a:gd name="connsiteY195" fmla="*/ 216177 h 834218"/>
                <a:gd name="connsiteX196" fmla="*/ 1155214 w 3024845"/>
                <a:gd name="connsiteY196" fmla="*/ 216177 h 834218"/>
                <a:gd name="connsiteX197" fmla="*/ 1155214 w 3024845"/>
                <a:gd name="connsiteY197" fmla="*/ 217258 h 834218"/>
                <a:gd name="connsiteX198" fmla="*/ 1155214 w 3024845"/>
                <a:gd name="connsiteY198" fmla="*/ 224825 h 834218"/>
                <a:gd name="connsiteX199" fmla="*/ 1159268 w 3024845"/>
                <a:gd name="connsiteY199" fmla="*/ 255089 h 834218"/>
                <a:gd name="connsiteX200" fmla="*/ 1160028 w 3024845"/>
                <a:gd name="connsiteY200" fmla="*/ 255089 h 834218"/>
                <a:gd name="connsiteX201" fmla="*/ 1165348 w 3024845"/>
                <a:gd name="connsiteY201" fmla="*/ 255089 h 834218"/>
                <a:gd name="connsiteX202" fmla="*/ 1165348 w 3024845"/>
                <a:gd name="connsiteY202" fmla="*/ 255900 h 834218"/>
                <a:gd name="connsiteX203" fmla="*/ 1165348 w 3024845"/>
                <a:gd name="connsiteY203" fmla="*/ 261575 h 834218"/>
                <a:gd name="connsiteX204" fmla="*/ 1166361 w 3024845"/>
                <a:gd name="connsiteY204" fmla="*/ 261575 h 834218"/>
                <a:gd name="connsiteX205" fmla="*/ 1173454 w 3024845"/>
                <a:gd name="connsiteY205" fmla="*/ 261575 h 834218"/>
                <a:gd name="connsiteX206" fmla="*/ 1173454 w 3024845"/>
                <a:gd name="connsiteY206" fmla="*/ 291840 h 834218"/>
                <a:gd name="connsiteX207" fmla="*/ 1175481 w 3024845"/>
                <a:gd name="connsiteY207" fmla="*/ 291840 h 834218"/>
                <a:gd name="connsiteX208" fmla="*/ 1189668 w 3024845"/>
                <a:gd name="connsiteY208" fmla="*/ 291840 h 834218"/>
                <a:gd name="connsiteX209" fmla="*/ 1189668 w 3024845"/>
                <a:gd name="connsiteY209" fmla="*/ 315619 h 834218"/>
                <a:gd name="connsiteX210" fmla="*/ 1191695 w 3024845"/>
                <a:gd name="connsiteY210" fmla="*/ 317240 h 834218"/>
                <a:gd name="connsiteX211" fmla="*/ 1191695 w 3024845"/>
                <a:gd name="connsiteY211" fmla="*/ 328590 h 834218"/>
                <a:gd name="connsiteX212" fmla="*/ 1192455 w 3024845"/>
                <a:gd name="connsiteY212" fmla="*/ 328590 h 834218"/>
                <a:gd name="connsiteX213" fmla="*/ 1197775 w 3024845"/>
                <a:gd name="connsiteY213" fmla="*/ 328590 h 834218"/>
                <a:gd name="connsiteX214" fmla="*/ 1197775 w 3024845"/>
                <a:gd name="connsiteY214" fmla="*/ 352369 h 834218"/>
                <a:gd name="connsiteX215" fmla="*/ 1199041 w 3024845"/>
                <a:gd name="connsiteY215" fmla="*/ 352369 h 834218"/>
                <a:gd name="connsiteX216" fmla="*/ 1207908 w 3024845"/>
                <a:gd name="connsiteY216" fmla="*/ 352369 h 834218"/>
                <a:gd name="connsiteX217" fmla="*/ 1209935 w 3024845"/>
                <a:gd name="connsiteY217" fmla="*/ 356423 h 834218"/>
                <a:gd name="connsiteX218" fmla="*/ 1209935 w 3024845"/>
                <a:gd name="connsiteY218" fmla="*/ 369664 h 834218"/>
                <a:gd name="connsiteX219" fmla="*/ 1211455 w 3024845"/>
                <a:gd name="connsiteY219" fmla="*/ 367772 h 834218"/>
                <a:gd name="connsiteX220" fmla="*/ 1222095 w 3024845"/>
                <a:gd name="connsiteY220" fmla="*/ 354531 h 834218"/>
                <a:gd name="connsiteX221" fmla="*/ 1250469 w 3024845"/>
                <a:gd name="connsiteY221" fmla="*/ 354531 h 834218"/>
                <a:gd name="connsiteX222" fmla="*/ 1250469 w 3024845"/>
                <a:gd name="connsiteY222" fmla="*/ 441002 h 834218"/>
                <a:gd name="connsiteX223" fmla="*/ 1251229 w 3024845"/>
                <a:gd name="connsiteY223" fmla="*/ 441002 h 834218"/>
                <a:gd name="connsiteX224" fmla="*/ 1256549 w 3024845"/>
                <a:gd name="connsiteY224" fmla="*/ 441002 h 834218"/>
                <a:gd name="connsiteX225" fmla="*/ 1257309 w 3024845"/>
                <a:gd name="connsiteY225" fmla="*/ 439651 h 834218"/>
                <a:gd name="connsiteX226" fmla="*/ 1262629 w 3024845"/>
                <a:gd name="connsiteY226" fmla="*/ 430193 h 834218"/>
                <a:gd name="connsiteX227" fmla="*/ 1262629 w 3024845"/>
                <a:gd name="connsiteY227" fmla="*/ 432085 h 834218"/>
                <a:gd name="connsiteX228" fmla="*/ 1262629 w 3024845"/>
                <a:gd name="connsiteY228" fmla="*/ 445326 h 834218"/>
                <a:gd name="connsiteX229" fmla="*/ 1266682 w 3024845"/>
                <a:gd name="connsiteY229" fmla="*/ 399929 h 834218"/>
                <a:gd name="connsiteX230" fmla="*/ 1267442 w 3024845"/>
                <a:gd name="connsiteY230" fmla="*/ 399929 h 834218"/>
                <a:gd name="connsiteX231" fmla="*/ 1272762 w 3024845"/>
                <a:gd name="connsiteY231" fmla="*/ 399929 h 834218"/>
                <a:gd name="connsiteX232" fmla="*/ 1272762 w 3024845"/>
                <a:gd name="connsiteY232" fmla="*/ 335075 h 834218"/>
                <a:gd name="connsiteX233" fmla="*/ 1273776 w 3024845"/>
                <a:gd name="connsiteY233" fmla="*/ 335075 h 834218"/>
                <a:gd name="connsiteX234" fmla="*/ 1280869 w 3024845"/>
                <a:gd name="connsiteY234" fmla="*/ 335075 h 834218"/>
                <a:gd name="connsiteX235" fmla="*/ 1293029 w 3024845"/>
                <a:gd name="connsiteY235" fmla="*/ 291840 h 834218"/>
                <a:gd name="connsiteX236" fmla="*/ 1294296 w 3024845"/>
                <a:gd name="connsiteY236" fmla="*/ 291840 h 834218"/>
                <a:gd name="connsiteX237" fmla="*/ 1303163 w 3024845"/>
                <a:gd name="connsiteY237" fmla="*/ 291840 h 834218"/>
                <a:gd name="connsiteX238" fmla="*/ 1313296 w 3024845"/>
                <a:gd name="connsiteY238" fmla="*/ 335075 h 834218"/>
                <a:gd name="connsiteX239" fmla="*/ 1314309 w 3024845"/>
                <a:gd name="connsiteY239" fmla="*/ 335075 h 834218"/>
                <a:gd name="connsiteX240" fmla="*/ 1321403 w 3024845"/>
                <a:gd name="connsiteY240" fmla="*/ 335075 h 834218"/>
                <a:gd name="connsiteX241" fmla="*/ 1321403 w 3024845"/>
                <a:gd name="connsiteY241" fmla="*/ 373987 h 834218"/>
                <a:gd name="connsiteX242" fmla="*/ 1323176 w 3024845"/>
                <a:gd name="connsiteY242" fmla="*/ 373987 h 834218"/>
                <a:gd name="connsiteX243" fmla="*/ 1335590 w 3024845"/>
                <a:gd name="connsiteY243" fmla="*/ 373987 h 834218"/>
                <a:gd name="connsiteX244" fmla="*/ 1335590 w 3024845"/>
                <a:gd name="connsiteY244" fmla="*/ 376149 h 834218"/>
                <a:gd name="connsiteX245" fmla="*/ 1335590 w 3024845"/>
                <a:gd name="connsiteY245" fmla="*/ 391281 h 834218"/>
                <a:gd name="connsiteX246" fmla="*/ 1339643 w 3024845"/>
                <a:gd name="connsiteY246" fmla="*/ 389120 h 834218"/>
                <a:gd name="connsiteX247" fmla="*/ 1339643 w 3024845"/>
                <a:gd name="connsiteY247" fmla="*/ 373987 h 834218"/>
                <a:gd name="connsiteX248" fmla="*/ 1341163 w 3024845"/>
                <a:gd name="connsiteY248" fmla="*/ 373987 h 834218"/>
                <a:gd name="connsiteX249" fmla="*/ 1351803 w 3024845"/>
                <a:gd name="connsiteY249" fmla="*/ 373987 h 834218"/>
                <a:gd name="connsiteX250" fmla="*/ 1351803 w 3024845"/>
                <a:gd name="connsiteY250" fmla="*/ 375608 h 834218"/>
                <a:gd name="connsiteX251" fmla="*/ 1351803 w 3024845"/>
                <a:gd name="connsiteY251" fmla="*/ 386958 h 834218"/>
                <a:gd name="connsiteX252" fmla="*/ 1382204 w 3024845"/>
                <a:gd name="connsiteY252" fmla="*/ 386958 h 834218"/>
                <a:gd name="connsiteX253" fmla="*/ 1382204 w 3024845"/>
                <a:gd name="connsiteY253" fmla="*/ 350208 h 834218"/>
                <a:gd name="connsiteX254" fmla="*/ 1383470 w 3024845"/>
                <a:gd name="connsiteY254" fmla="*/ 350208 h 834218"/>
                <a:gd name="connsiteX255" fmla="*/ 1392337 w 3024845"/>
                <a:gd name="connsiteY255" fmla="*/ 350208 h 834218"/>
                <a:gd name="connsiteX256" fmla="*/ 1392337 w 3024845"/>
                <a:gd name="connsiteY256" fmla="*/ 371825 h 834218"/>
                <a:gd name="connsiteX257" fmla="*/ 1394364 w 3024845"/>
                <a:gd name="connsiteY257" fmla="*/ 339399 h 834218"/>
                <a:gd name="connsiteX258" fmla="*/ 1416657 w 3024845"/>
                <a:gd name="connsiteY258" fmla="*/ 339399 h 834218"/>
                <a:gd name="connsiteX259" fmla="*/ 1416657 w 3024845"/>
                <a:gd name="connsiteY259" fmla="*/ 337777 h 834218"/>
                <a:gd name="connsiteX260" fmla="*/ 1416657 w 3024845"/>
                <a:gd name="connsiteY260" fmla="*/ 326428 h 834218"/>
                <a:gd name="connsiteX261" fmla="*/ 1417417 w 3024845"/>
                <a:gd name="connsiteY261" fmla="*/ 326428 h 834218"/>
                <a:gd name="connsiteX262" fmla="*/ 1422737 w 3024845"/>
                <a:gd name="connsiteY262" fmla="*/ 326428 h 834218"/>
                <a:gd name="connsiteX263" fmla="*/ 1422737 w 3024845"/>
                <a:gd name="connsiteY263" fmla="*/ 324537 h 834218"/>
                <a:gd name="connsiteX264" fmla="*/ 1422737 w 3024845"/>
                <a:gd name="connsiteY264" fmla="*/ 311296 h 834218"/>
                <a:gd name="connsiteX265" fmla="*/ 1426791 w 3024845"/>
                <a:gd name="connsiteY265" fmla="*/ 317781 h 834218"/>
                <a:gd name="connsiteX266" fmla="*/ 1429071 w 3024845"/>
                <a:gd name="connsiteY266" fmla="*/ 317781 h 834218"/>
                <a:gd name="connsiteX267" fmla="*/ 1445031 w 3024845"/>
                <a:gd name="connsiteY267" fmla="*/ 317781 h 834218"/>
                <a:gd name="connsiteX268" fmla="*/ 1445031 w 3024845"/>
                <a:gd name="connsiteY268" fmla="*/ 316970 h 834218"/>
                <a:gd name="connsiteX269" fmla="*/ 1445031 w 3024845"/>
                <a:gd name="connsiteY269" fmla="*/ 311296 h 834218"/>
                <a:gd name="connsiteX270" fmla="*/ 1445791 w 3024845"/>
                <a:gd name="connsiteY270" fmla="*/ 311296 h 834218"/>
                <a:gd name="connsiteX271" fmla="*/ 1451111 w 3024845"/>
                <a:gd name="connsiteY271" fmla="*/ 311296 h 834218"/>
                <a:gd name="connsiteX272" fmla="*/ 1451111 w 3024845"/>
                <a:gd name="connsiteY272" fmla="*/ 312647 h 834218"/>
                <a:gd name="connsiteX273" fmla="*/ 1451111 w 3024845"/>
                <a:gd name="connsiteY273" fmla="*/ 322105 h 834218"/>
                <a:gd name="connsiteX274" fmla="*/ 1489618 w 3024845"/>
                <a:gd name="connsiteY274" fmla="*/ 322105 h 834218"/>
                <a:gd name="connsiteX275" fmla="*/ 1489618 w 3024845"/>
                <a:gd name="connsiteY275" fmla="*/ 460458 h 834218"/>
                <a:gd name="connsiteX276" fmla="*/ 1491138 w 3024845"/>
                <a:gd name="connsiteY276" fmla="*/ 460458 h 834218"/>
                <a:gd name="connsiteX277" fmla="*/ 1501778 w 3024845"/>
                <a:gd name="connsiteY277" fmla="*/ 460458 h 834218"/>
                <a:gd name="connsiteX278" fmla="*/ 1501778 w 3024845"/>
                <a:gd name="connsiteY278" fmla="*/ 447488 h 834218"/>
                <a:gd name="connsiteX279" fmla="*/ 1505832 w 3024845"/>
                <a:gd name="connsiteY279" fmla="*/ 447488 h 834218"/>
                <a:gd name="connsiteX280" fmla="*/ 1505832 w 3024845"/>
                <a:gd name="connsiteY280" fmla="*/ 460458 h 834218"/>
                <a:gd name="connsiteX281" fmla="*/ 1536232 w 3024845"/>
                <a:gd name="connsiteY281" fmla="*/ 460458 h 834218"/>
                <a:gd name="connsiteX282" fmla="*/ 1536232 w 3024845"/>
                <a:gd name="connsiteY282" fmla="*/ 430193 h 834218"/>
                <a:gd name="connsiteX283" fmla="*/ 1548392 w 3024845"/>
                <a:gd name="connsiteY283" fmla="*/ 430193 h 834218"/>
                <a:gd name="connsiteX284" fmla="*/ 1560552 w 3024845"/>
                <a:gd name="connsiteY284" fmla="*/ 428032 h 834218"/>
                <a:gd name="connsiteX285" fmla="*/ 1564606 w 3024845"/>
                <a:gd name="connsiteY285" fmla="*/ 430193 h 834218"/>
                <a:gd name="connsiteX286" fmla="*/ 1574739 w 3024845"/>
                <a:gd name="connsiteY286" fmla="*/ 430193 h 834218"/>
                <a:gd name="connsiteX287" fmla="*/ 1574739 w 3024845"/>
                <a:gd name="connsiteY287" fmla="*/ 460458 h 834218"/>
                <a:gd name="connsiteX288" fmla="*/ 1582846 w 3024845"/>
                <a:gd name="connsiteY288" fmla="*/ 460458 h 834218"/>
                <a:gd name="connsiteX289" fmla="*/ 1582846 w 3024845"/>
                <a:gd name="connsiteY289" fmla="*/ 477753 h 834218"/>
                <a:gd name="connsiteX290" fmla="*/ 1592182 w 3024845"/>
                <a:gd name="connsiteY290" fmla="*/ 478658 h 834218"/>
                <a:gd name="connsiteX291" fmla="*/ 1605140 w 3024845"/>
                <a:gd name="connsiteY291" fmla="*/ 478658 h 834218"/>
                <a:gd name="connsiteX292" fmla="*/ 1605140 w 3024845"/>
                <a:gd name="connsiteY292" fmla="*/ 462620 h 834218"/>
                <a:gd name="connsiteX293" fmla="*/ 1673096 w 3024845"/>
                <a:gd name="connsiteY293" fmla="*/ 462620 h 834218"/>
                <a:gd name="connsiteX294" fmla="*/ 1673096 w 3024845"/>
                <a:gd name="connsiteY294" fmla="*/ 377367 h 834218"/>
                <a:gd name="connsiteX295" fmla="*/ 1745104 w 3024845"/>
                <a:gd name="connsiteY295" fmla="*/ 377367 h 834218"/>
                <a:gd name="connsiteX296" fmla="*/ 1745104 w 3024845"/>
                <a:gd name="connsiteY296" fmla="*/ 456135 h 834218"/>
                <a:gd name="connsiteX297" fmla="*/ 1747008 w 3024845"/>
                <a:gd name="connsiteY297" fmla="*/ 456135 h 834218"/>
                <a:gd name="connsiteX298" fmla="*/ 1748250 w 3024845"/>
                <a:gd name="connsiteY298" fmla="*/ 478658 h 834218"/>
                <a:gd name="connsiteX299" fmla="*/ 1757926 w 3024845"/>
                <a:gd name="connsiteY299" fmla="*/ 478658 h 834218"/>
                <a:gd name="connsiteX300" fmla="*/ 1759168 w 3024845"/>
                <a:gd name="connsiteY300" fmla="*/ 456135 h 834218"/>
                <a:gd name="connsiteX301" fmla="*/ 1765248 w 3024845"/>
                <a:gd name="connsiteY301" fmla="*/ 456135 h 834218"/>
                <a:gd name="connsiteX302" fmla="*/ 1766490 w 3024845"/>
                <a:gd name="connsiteY302" fmla="*/ 478658 h 834218"/>
                <a:gd name="connsiteX303" fmla="*/ 1817112 w 3024845"/>
                <a:gd name="connsiteY303" fmla="*/ 478658 h 834218"/>
                <a:gd name="connsiteX304" fmla="*/ 1817112 w 3024845"/>
                <a:gd name="connsiteY304" fmla="*/ 315630 h 834218"/>
                <a:gd name="connsiteX305" fmla="*/ 2014439 w 3024845"/>
                <a:gd name="connsiteY305" fmla="*/ 315630 h 834218"/>
                <a:gd name="connsiteX306" fmla="*/ 2014439 w 3024845"/>
                <a:gd name="connsiteY306" fmla="*/ 478658 h 834218"/>
                <a:gd name="connsiteX307" fmla="*/ 2033136 w 3024845"/>
                <a:gd name="connsiteY307" fmla="*/ 478658 h 834218"/>
                <a:gd name="connsiteX308" fmla="*/ 2033136 w 3024845"/>
                <a:gd name="connsiteY308" fmla="*/ 395965 h 834218"/>
                <a:gd name="connsiteX309" fmla="*/ 2128256 w 3024845"/>
                <a:gd name="connsiteY309" fmla="*/ 395965 h 834218"/>
                <a:gd name="connsiteX310" fmla="*/ 2180720 w 3024845"/>
                <a:gd name="connsiteY310" fmla="*/ 330752 h 834218"/>
                <a:gd name="connsiteX311" fmla="*/ 2245574 w 3024845"/>
                <a:gd name="connsiteY311" fmla="*/ 330752 h 834218"/>
                <a:gd name="connsiteX312" fmla="*/ 2245574 w 3024845"/>
                <a:gd name="connsiteY312" fmla="*/ 406414 h 834218"/>
                <a:gd name="connsiteX313" fmla="*/ 2253681 w 3024845"/>
                <a:gd name="connsiteY313" fmla="*/ 406414 h 834218"/>
                <a:gd name="connsiteX314" fmla="*/ 2255708 w 3024845"/>
                <a:gd name="connsiteY314" fmla="*/ 399929 h 834218"/>
                <a:gd name="connsiteX315" fmla="*/ 2261788 w 3024845"/>
                <a:gd name="connsiteY315" fmla="*/ 399929 h 834218"/>
                <a:gd name="connsiteX316" fmla="*/ 2263815 w 3024845"/>
                <a:gd name="connsiteY316" fmla="*/ 408576 h 834218"/>
                <a:gd name="connsiteX317" fmla="*/ 2275975 w 3024845"/>
                <a:gd name="connsiteY317" fmla="*/ 408576 h 834218"/>
                <a:gd name="connsiteX318" fmla="*/ 2275975 w 3024845"/>
                <a:gd name="connsiteY318" fmla="*/ 402090 h 834218"/>
                <a:gd name="connsiteX319" fmla="*/ 2298268 w 3024845"/>
                <a:gd name="connsiteY319" fmla="*/ 402090 h 834218"/>
                <a:gd name="connsiteX320" fmla="*/ 2298268 w 3024845"/>
                <a:gd name="connsiteY320" fmla="*/ 408576 h 834218"/>
                <a:gd name="connsiteX321" fmla="*/ 2318535 w 3024845"/>
                <a:gd name="connsiteY321" fmla="*/ 408576 h 834218"/>
                <a:gd name="connsiteX322" fmla="*/ 2318535 w 3024845"/>
                <a:gd name="connsiteY322" fmla="*/ 453973 h 834218"/>
                <a:gd name="connsiteX323" fmla="*/ 2332722 w 3024845"/>
                <a:gd name="connsiteY323" fmla="*/ 453973 h 834218"/>
                <a:gd name="connsiteX324" fmla="*/ 2332722 w 3024845"/>
                <a:gd name="connsiteY324" fmla="*/ 441002 h 834218"/>
                <a:gd name="connsiteX325" fmla="*/ 2348936 w 3024845"/>
                <a:gd name="connsiteY325" fmla="*/ 441002 h 834218"/>
                <a:gd name="connsiteX326" fmla="*/ 2348936 w 3024845"/>
                <a:gd name="connsiteY326" fmla="*/ 261575 h 834218"/>
                <a:gd name="connsiteX327" fmla="*/ 2355016 w 3024845"/>
                <a:gd name="connsiteY327" fmla="*/ 255089 h 834218"/>
                <a:gd name="connsiteX328" fmla="*/ 2427977 w 3024845"/>
                <a:gd name="connsiteY328" fmla="*/ 255089 h 834218"/>
                <a:gd name="connsiteX329" fmla="*/ 2427977 w 3024845"/>
                <a:gd name="connsiteY329" fmla="*/ 263737 h 834218"/>
                <a:gd name="connsiteX330" fmla="*/ 2438110 w 3024845"/>
                <a:gd name="connsiteY330" fmla="*/ 263737 h 834218"/>
                <a:gd name="connsiteX331" fmla="*/ 2438110 w 3024845"/>
                <a:gd name="connsiteY331" fmla="*/ 378311 h 834218"/>
                <a:gd name="connsiteX332" fmla="*/ 2460404 w 3024845"/>
                <a:gd name="connsiteY332" fmla="*/ 378311 h 834218"/>
                <a:gd name="connsiteX333" fmla="*/ 2460404 w 3024845"/>
                <a:gd name="connsiteY333" fmla="*/ 311296 h 834218"/>
                <a:gd name="connsiteX334" fmla="*/ 2486751 w 3024845"/>
                <a:gd name="connsiteY334" fmla="*/ 311296 h 834218"/>
                <a:gd name="connsiteX335" fmla="*/ 2490804 w 3024845"/>
                <a:gd name="connsiteY335" fmla="*/ 306972 h 834218"/>
                <a:gd name="connsiteX336" fmla="*/ 2498911 w 3024845"/>
                <a:gd name="connsiteY336" fmla="*/ 306972 h 834218"/>
                <a:gd name="connsiteX337" fmla="*/ 2502964 w 3024845"/>
                <a:gd name="connsiteY337" fmla="*/ 311296 h 834218"/>
                <a:gd name="connsiteX338" fmla="*/ 2525258 w 3024845"/>
                <a:gd name="connsiteY338" fmla="*/ 311296 h 834218"/>
                <a:gd name="connsiteX339" fmla="*/ 2525258 w 3024845"/>
                <a:gd name="connsiteY339" fmla="*/ 194560 h 834218"/>
                <a:gd name="connsiteX340" fmla="*/ 2582005 w 3024845"/>
                <a:gd name="connsiteY340" fmla="*/ 183751 h 834218"/>
                <a:gd name="connsiteX341" fmla="*/ 2582005 w 3024845"/>
                <a:gd name="connsiteY341" fmla="*/ 184832 h 834218"/>
                <a:gd name="connsiteX342" fmla="*/ 2582005 w 3024845"/>
                <a:gd name="connsiteY342" fmla="*/ 192398 h 834218"/>
                <a:gd name="connsiteX343" fmla="*/ 2608352 w 3024845"/>
                <a:gd name="connsiteY343" fmla="*/ 192398 h 834218"/>
                <a:gd name="connsiteX344" fmla="*/ 2608352 w 3024845"/>
                <a:gd name="connsiteY344" fmla="*/ 447488 h 834218"/>
                <a:gd name="connsiteX345" fmla="*/ 2630646 w 3024845"/>
                <a:gd name="connsiteY345" fmla="*/ 447488 h 834218"/>
                <a:gd name="connsiteX346" fmla="*/ 2630646 w 3024845"/>
                <a:gd name="connsiteY346" fmla="*/ 443164 h 834218"/>
                <a:gd name="connsiteX347" fmla="*/ 2642806 w 3024845"/>
                <a:gd name="connsiteY347" fmla="*/ 443164 h 834218"/>
                <a:gd name="connsiteX348" fmla="*/ 2642806 w 3024845"/>
                <a:gd name="connsiteY348" fmla="*/ 447488 h 834218"/>
                <a:gd name="connsiteX349" fmla="*/ 2667126 w 3024845"/>
                <a:gd name="connsiteY349" fmla="*/ 447488 h 834218"/>
                <a:gd name="connsiteX350" fmla="*/ 2667126 w 3024845"/>
                <a:gd name="connsiteY350" fmla="*/ 434517 h 834218"/>
                <a:gd name="connsiteX351" fmla="*/ 2695500 w 3024845"/>
                <a:gd name="connsiteY351" fmla="*/ 434517 h 834218"/>
                <a:gd name="connsiteX352" fmla="*/ 2707660 w 3024845"/>
                <a:gd name="connsiteY352" fmla="*/ 430193 h 834218"/>
                <a:gd name="connsiteX353" fmla="*/ 2727927 w 3024845"/>
                <a:gd name="connsiteY353" fmla="*/ 434517 h 834218"/>
                <a:gd name="connsiteX354" fmla="*/ 2727927 w 3024845"/>
                <a:gd name="connsiteY354" fmla="*/ 417223 h 834218"/>
                <a:gd name="connsiteX355" fmla="*/ 2736034 w 3024845"/>
                <a:gd name="connsiteY355" fmla="*/ 417223 h 834218"/>
                <a:gd name="connsiteX356" fmla="*/ 2736034 w 3024845"/>
                <a:gd name="connsiteY356" fmla="*/ 404252 h 834218"/>
                <a:gd name="connsiteX357" fmla="*/ 2792781 w 3024845"/>
                <a:gd name="connsiteY357" fmla="*/ 404252 h 834218"/>
                <a:gd name="connsiteX358" fmla="*/ 2792781 w 3024845"/>
                <a:gd name="connsiteY358" fmla="*/ 373987 h 834218"/>
                <a:gd name="connsiteX359" fmla="*/ 2811021 w 3024845"/>
                <a:gd name="connsiteY359" fmla="*/ 373987 h 834218"/>
                <a:gd name="connsiteX360" fmla="*/ 2811021 w 3024845"/>
                <a:gd name="connsiteY360" fmla="*/ 367502 h 834218"/>
                <a:gd name="connsiteX361" fmla="*/ 2823181 w 3024845"/>
                <a:gd name="connsiteY361" fmla="*/ 367502 h 834218"/>
                <a:gd name="connsiteX362" fmla="*/ 2823181 w 3024845"/>
                <a:gd name="connsiteY362" fmla="*/ 373987 h 834218"/>
                <a:gd name="connsiteX363" fmla="*/ 2839395 w 3024845"/>
                <a:gd name="connsiteY363" fmla="*/ 373987 h 834218"/>
                <a:gd name="connsiteX364" fmla="*/ 2839395 w 3024845"/>
                <a:gd name="connsiteY364" fmla="*/ 423708 h 834218"/>
                <a:gd name="connsiteX365" fmla="*/ 2871822 w 3024845"/>
                <a:gd name="connsiteY365" fmla="*/ 423708 h 834218"/>
                <a:gd name="connsiteX366" fmla="*/ 2871822 w 3024845"/>
                <a:gd name="connsiteY366" fmla="*/ 397767 h 834218"/>
                <a:gd name="connsiteX367" fmla="*/ 2910329 w 3024845"/>
                <a:gd name="connsiteY367" fmla="*/ 397767 h 834218"/>
                <a:gd name="connsiteX368" fmla="*/ 2910329 w 3024845"/>
                <a:gd name="connsiteY368" fmla="*/ 367502 h 834218"/>
                <a:gd name="connsiteX369" fmla="*/ 2958970 w 3024845"/>
                <a:gd name="connsiteY369" fmla="*/ 367502 h 834218"/>
                <a:gd name="connsiteX370" fmla="*/ 2958970 w 3024845"/>
                <a:gd name="connsiteY370" fmla="*/ 478658 h 834218"/>
                <a:gd name="connsiteX371" fmla="*/ 2958970 w 3024845"/>
                <a:gd name="connsiteY371" fmla="*/ 492437 h 834218"/>
                <a:gd name="connsiteX372" fmla="*/ 3024845 w 3024845"/>
                <a:gd name="connsiteY372" fmla="*/ 492437 h 834218"/>
                <a:gd name="connsiteX373" fmla="*/ 3024845 w 3024845"/>
                <a:gd name="connsiteY373" fmla="*/ 834218 h 834218"/>
                <a:gd name="connsiteX374" fmla="*/ 2054 w 3024845"/>
                <a:gd name="connsiteY374" fmla="*/ 831885 h 834218"/>
                <a:gd name="connsiteX375" fmla="*/ 0 w 3024845"/>
                <a:gd name="connsiteY375" fmla="*/ 397767 h 834218"/>
                <a:gd name="connsiteX376" fmla="*/ 20267 w 3024845"/>
                <a:gd name="connsiteY376" fmla="*/ 397767 h 834218"/>
                <a:gd name="connsiteX377" fmla="*/ 20774 w 3024845"/>
                <a:gd name="connsiteY377" fmla="*/ 396686 h 834218"/>
                <a:gd name="connsiteX378" fmla="*/ 24320 w 3024845"/>
                <a:gd name="connsiteY378" fmla="*/ 389120 h 834218"/>
                <a:gd name="connsiteX379" fmla="*/ 26094 w 3024845"/>
                <a:gd name="connsiteY379" fmla="*/ 389390 h 834218"/>
                <a:gd name="connsiteX380" fmla="*/ 38507 w 3024845"/>
                <a:gd name="connsiteY380" fmla="*/ 391281 h 834218"/>
                <a:gd name="connsiteX381" fmla="*/ 39014 w 3024845"/>
                <a:gd name="connsiteY381" fmla="*/ 392633 h 834218"/>
                <a:gd name="connsiteX382" fmla="*/ 42560 w 3024845"/>
                <a:gd name="connsiteY382" fmla="*/ 402090 h 834218"/>
                <a:gd name="connsiteX383" fmla="*/ 68907 w 3024845"/>
                <a:gd name="connsiteY383" fmla="*/ 404252 h 834218"/>
                <a:gd name="connsiteX384" fmla="*/ 68907 w 3024845"/>
                <a:gd name="connsiteY384" fmla="*/ 281031 h 834218"/>
                <a:gd name="connsiteX385" fmla="*/ 70934 w 3024845"/>
                <a:gd name="connsiteY385" fmla="*/ 281031 h 834218"/>
                <a:gd name="connsiteX386" fmla="*/ 85121 w 3024845"/>
                <a:gd name="connsiteY386" fmla="*/ 281031 h 834218"/>
                <a:gd name="connsiteX387" fmla="*/ 85121 w 3024845"/>
                <a:gd name="connsiteY387" fmla="*/ 144839 h 834218"/>
                <a:gd name="connsiteX388" fmla="*/ 86894 w 3024845"/>
                <a:gd name="connsiteY388" fmla="*/ 144839 h 834218"/>
                <a:gd name="connsiteX389" fmla="*/ 99308 w 3024845"/>
                <a:gd name="connsiteY389" fmla="*/ 144839 h 834218"/>
                <a:gd name="connsiteX390" fmla="*/ 99308 w 3024845"/>
                <a:gd name="connsiteY390" fmla="*/ 30265 h 834218"/>
                <a:gd name="connsiteX391" fmla="*/ 103361 w 3024845"/>
                <a:gd name="connsiteY391"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16856 w 3024845"/>
                <a:gd name="connsiteY4" fmla="*/ 23779 h 834218"/>
                <a:gd name="connsiteX5" fmla="*/ 220909 w 3024845"/>
                <a:gd name="connsiteY5" fmla="*/ 30265 h 834218"/>
                <a:gd name="connsiteX6" fmla="*/ 220909 w 3024845"/>
                <a:gd name="connsiteY6" fmla="*/ 144839 h 834218"/>
                <a:gd name="connsiteX7" fmla="*/ 223189 w 3024845"/>
                <a:gd name="connsiteY7" fmla="*/ 144839 h 834218"/>
                <a:gd name="connsiteX8" fmla="*/ 239150 w 3024845"/>
                <a:gd name="connsiteY8" fmla="*/ 144839 h 834218"/>
                <a:gd name="connsiteX9" fmla="*/ 239150 w 3024845"/>
                <a:gd name="connsiteY9" fmla="*/ 285354 h 834218"/>
                <a:gd name="connsiteX10" fmla="*/ 240670 w 3024845"/>
                <a:gd name="connsiteY10" fmla="*/ 285084 h 834218"/>
                <a:gd name="connsiteX11" fmla="*/ 251310 w 3024845"/>
                <a:gd name="connsiteY11" fmla="*/ 283193 h 834218"/>
                <a:gd name="connsiteX12" fmla="*/ 249283 w 3024845"/>
                <a:gd name="connsiteY12" fmla="*/ 371825 h 834218"/>
                <a:gd name="connsiteX13" fmla="*/ 250803 w 3024845"/>
                <a:gd name="connsiteY13" fmla="*/ 372096 h 834218"/>
                <a:gd name="connsiteX14" fmla="*/ 261443 w 3024845"/>
                <a:gd name="connsiteY14" fmla="*/ 373987 h 834218"/>
                <a:gd name="connsiteX15" fmla="*/ 261696 w 3024845"/>
                <a:gd name="connsiteY15" fmla="*/ 374798 h 834218"/>
                <a:gd name="connsiteX16" fmla="*/ 263470 w 3024845"/>
                <a:gd name="connsiteY16" fmla="*/ 380473 h 834218"/>
                <a:gd name="connsiteX17" fmla="*/ 264230 w 3024845"/>
                <a:gd name="connsiteY17" fmla="*/ 378041 h 834218"/>
                <a:gd name="connsiteX18" fmla="*/ 269550 w 3024845"/>
                <a:gd name="connsiteY18" fmla="*/ 361017 h 834218"/>
                <a:gd name="connsiteX19" fmla="*/ 271323 w 3024845"/>
                <a:gd name="connsiteY19" fmla="*/ 361017 h 834218"/>
                <a:gd name="connsiteX20" fmla="*/ 283737 w 3024845"/>
                <a:gd name="connsiteY20" fmla="*/ 361017 h 834218"/>
                <a:gd name="connsiteX21" fmla="*/ 283737 w 3024845"/>
                <a:gd name="connsiteY21" fmla="*/ 393443 h 834218"/>
                <a:gd name="connsiteX22" fmla="*/ 284750 w 3024845"/>
                <a:gd name="connsiteY22" fmla="*/ 393984 h 834218"/>
                <a:gd name="connsiteX23" fmla="*/ 291844 w 3024845"/>
                <a:gd name="connsiteY23" fmla="*/ 397767 h 834218"/>
                <a:gd name="connsiteX24" fmla="*/ 291844 w 3024845"/>
                <a:gd name="connsiteY24" fmla="*/ 399118 h 834218"/>
                <a:gd name="connsiteX25" fmla="*/ 291844 w 3024845"/>
                <a:gd name="connsiteY25" fmla="*/ 408576 h 834218"/>
                <a:gd name="connsiteX26" fmla="*/ 336431 w 3024845"/>
                <a:gd name="connsiteY26" fmla="*/ 408576 h 834218"/>
                <a:gd name="connsiteX27" fmla="*/ 336431 w 3024845"/>
                <a:gd name="connsiteY27" fmla="*/ 409657 h 834218"/>
                <a:gd name="connsiteX28" fmla="*/ 336431 w 3024845"/>
                <a:gd name="connsiteY28" fmla="*/ 417223 h 834218"/>
                <a:gd name="connsiteX29" fmla="*/ 338457 w 3024845"/>
                <a:gd name="connsiteY29" fmla="*/ 417223 h 834218"/>
                <a:gd name="connsiteX30" fmla="*/ 352644 w 3024845"/>
                <a:gd name="connsiteY30" fmla="*/ 417223 h 834218"/>
                <a:gd name="connsiteX31" fmla="*/ 352644 w 3024845"/>
                <a:gd name="connsiteY31" fmla="*/ 386958 h 834218"/>
                <a:gd name="connsiteX32" fmla="*/ 397231 w 3024845"/>
                <a:gd name="connsiteY32" fmla="*/ 386958 h 834218"/>
                <a:gd name="connsiteX33" fmla="*/ 397231 w 3024845"/>
                <a:gd name="connsiteY33" fmla="*/ 385607 h 834218"/>
                <a:gd name="connsiteX34" fmla="*/ 397231 w 3024845"/>
                <a:gd name="connsiteY34" fmla="*/ 376149 h 834218"/>
                <a:gd name="connsiteX35" fmla="*/ 398245 w 3024845"/>
                <a:gd name="connsiteY35" fmla="*/ 376149 h 834218"/>
                <a:gd name="connsiteX36" fmla="*/ 405338 w 3024845"/>
                <a:gd name="connsiteY36" fmla="*/ 376149 h 834218"/>
                <a:gd name="connsiteX37" fmla="*/ 405338 w 3024845"/>
                <a:gd name="connsiteY37" fmla="*/ 374258 h 834218"/>
                <a:gd name="connsiteX38" fmla="*/ 405338 w 3024845"/>
                <a:gd name="connsiteY38" fmla="*/ 361017 h 834218"/>
                <a:gd name="connsiteX39" fmla="*/ 406098 w 3024845"/>
                <a:gd name="connsiteY39" fmla="*/ 361017 h 834218"/>
                <a:gd name="connsiteX40" fmla="*/ 411418 w 3024845"/>
                <a:gd name="connsiteY40" fmla="*/ 361017 h 834218"/>
                <a:gd name="connsiteX41" fmla="*/ 411418 w 3024845"/>
                <a:gd name="connsiteY41" fmla="*/ 359936 h 834218"/>
                <a:gd name="connsiteX42" fmla="*/ 411418 w 3024845"/>
                <a:gd name="connsiteY42" fmla="*/ 352369 h 834218"/>
                <a:gd name="connsiteX43" fmla="*/ 413445 w 3024845"/>
                <a:gd name="connsiteY43" fmla="*/ 352369 h 834218"/>
                <a:gd name="connsiteX44" fmla="*/ 427632 w 3024845"/>
                <a:gd name="connsiteY44" fmla="*/ 352369 h 834218"/>
                <a:gd name="connsiteX45" fmla="*/ 427632 w 3024845"/>
                <a:gd name="connsiteY45" fmla="*/ 353450 h 834218"/>
                <a:gd name="connsiteX46" fmla="*/ 427632 w 3024845"/>
                <a:gd name="connsiteY46" fmla="*/ 361017 h 834218"/>
                <a:gd name="connsiteX47" fmla="*/ 449925 w 3024845"/>
                <a:gd name="connsiteY47" fmla="*/ 361017 h 834218"/>
                <a:gd name="connsiteX48" fmla="*/ 449925 w 3024845"/>
                <a:gd name="connsiteY48" fmla="*/ 359125 h 834218"/>
                <a:gd name="connsiteX49" fmla="*/ 449925 w 3024845"/>
                <a:gd name="connsiteY49" fmla="*/ 345884 h 834218"/>
                <a:gd name="connsiteX50" fmla="*/ 451699 w 3024845"/>
                <a:gd name="connsiteY50" fmla="*/ 345884 h 834218"/>
                <a:gd name="connsiteX51" fmla="*/ 464112 w 3024845"/>
                <a:gd name="connsiteY51" fmla="*/ 345884 h 834218"/>
                <a:gd name="connsiteX52" fmla="*/ 464112 w 3024845"/>
                <a:gd name="connsiteY52" fmla="*/ 369664 h 834218"/>
                <a:gd name="connsiteX53" fmla="*/ 465126 w 3024845"/>
                <a:gd name="connsiteY53" fmla="*/ 369664 h 834218"/>
                <a:gd name="connsiteX54" fmla="*/ 472219 w 3024845"/>
                <a:gd name="connsiteY54" fmla="*/ 369664 h 834218"/>
                <a:gd name="connsiteX55" fmla="*/ 472219 w 3024845"/>
                <a:gd name="connsiteY55" fmla="*/ 368583 h 834218"/>
                <a:gd name="connsiteX56" fmla="*/ 472219 w 3024845"/>
                <a:gd name="connsiteY56" fmla="*/ 361017 h 834218"/>
                <a:gd name="connsiteX57" fmla="*/ 473992 w 3024845"/>
                <a:gd name="connsiteY57" fmla="*/ 361017 h 834218"/>
                <a:gd name="connsiteX58" fmla="*/ 486406 w 3024845"/>
                <a:gd name="connsiteY58" fmla="*/ 361017 h 834218"/>
                <a:gd name="connsiteX59" fmla="*/ 486406 w 3024845"/>
                <a:gd name="connsiteY59" fmla="*/ 386958 h 834218"/>
                <a:gd name="connsiteX60" fmla="*/ 488433 w 3024845"/>
                <a:gd name="connsiteY60" fmla="*/ 386958 h 834218"/>
                <a:gd name="connsiteX61" fmla="*/ 502619 w 3024845"/>
                <a:gd name="connsiteY61" fmla="*/ 386958 h 834218"/>
                <a:gd name="connsiteX62" fmla="*/ 502619 w 3024845"/>
                <a:gd name="connsiteY62" fmla="*/ 388579 h 834218"/>
                <a:gd name="connsiteX63" fmla="*/ 502619 w 3024845"/>
                <a:gd name="connsiteY63" fmla="*/ 399929 h 834218"/>
                <a:gd name="connsiteX64" fmla="*/ 503379 w 3024845"/>
                <a:gd name="connsiteY64" fmla="*/ 399929 h 834218"/>
                <a:gd name="connsiteX65" fmla="*/ 508700 w 3024845"/>
                <a:gd name="connsiteY65" fmla="*/ 399929 h 834218"/>
                <a:gd name="connsiteX66" fmla="*/ 508700 w 3024845"/>
                <a:gd name="connsiteY66" fmla="*/ 399118 h 834218"/>
                <a:gd name="connsiteX67" fmla="*/ 508700 w 3024845"/>
                <a:gd name="connsiteY67" fmla="*/ 393443 h 834218"/>
                <a:gd name="connsiteX68" fmla="*/ 539100 w 3024845"/>
                <a:gd name="connsiteY68" fmla="*/ 393443 h 834218"/>
                <a:gd name="connsiteX69" fmla="*/ 539100 w 3024845"/>
                <a:gd name="connsiteY69" fmla="*/ 417223 h 834218"/>
                <a:gd name="connsiteX70" fmla="*/ 540113 w 3024845"/>
                <a:gd name="connsiteY70" fmla="*/ 417223 h 834218"/>
                <a:gd name="connsiteX71" fmla="*/ 547207 w 3024845"/>
                <a:gd name="connsiteY71" fmla="*/ 417223 h 834218"/>
                <a:gd name="connsiteX72" fmla="*/ 547207 w 3024845"/>
                <a:gd name="connsiteY72" fmla="*/ 418304 h 834218"/>
                <a:gd name="connsiteX73" fmla="*/ 547207 w 3024845"/>
                <a:gd name="connsiteY73" fmla="*/ 425870 h 834218"/>
                <a:gd name="connsiteX74" fmla="*/ 547967 w 3024845"/>
                <a:gd name="connsiteY74" fmla="*/ 425870 h 834218"/>
                <a:gd name="connsiteX75" fmla="*/ 553287 w 3024845"/>
                <a:gd name="connsiteY75" fmla="*/ 425870 h 834218"/>
                <a:gd name="connsiteX76" fmla="*/ 553287 w 3024845"/>
                <a:gd name="connsiteY76" fmla="*/ 423708 h 834218"/>
                <a:gd name="connsiteX77" fmla="*/ 553287 w 3024845"/>
                <a:gd name="connsiteY77" fmla="*/ 408576 h 834218"/>
                <a:gd name="connsiteX78" fmla="*/ 554300 w 3024845"/>
                <a:gd name="connsiteY78" fmla="*/ 408576 h 834218"/>
                <a:gd name="connsiteX79" fmla="*/ 561394 w 3024845"/>
                <a:gd name="connsiteY79" fmla="*/ 408576 h 834218"/>
                <a:gd name="connsiteX80" fmla="*/ 561394 w 3024845"/>
                <a:gd name="connsiteY80" fmla="*/ 409657 h 834218"/>
                <a:gd name="connsiteX81" fmla="*/ 561394 w 3024845"/>
                <a:gd name="connsiteY81" fmla="*/ 417223 h 834218"/>
                <a:gd name="connsiteX82" fmla="*/ 566714 w 3024845"/>
                <a:gd name="connsiteY82" fmla="*/ 415230 h 834218"/>
                <a:gd name="connsiteX83" fmla="*/ 567474 w 3024845"/>
                <a:gd name="connsiteY83" fmla="*/ 414250 h 834218"/>
                <a:gd name="connsiteX84" fmla="*/ 567474 w 3024845"/>
                <a:gd name="connsiteY84" fmla="*/ 408576 h 834218"/>
                <a:gd name="connsiteX85" fmla="*/ 605981 w 3024845"/>
                <a:gd name="connsiteY85" fmla="*/ 408576 h 834218"/>
                <a:gd name="connsiteX86" fmla="*/ 605981 w 3024845"/>
                <a:gd name="connsiteY86" fmla="*/ 432355 h 834218"/>
                <a:gd name="connsiteX87" fmla="*/ 608007 w 3024845"/>
                <a:gd name="connsiteY87" fmla="*/ 432355 h 834218"/>
                <a:gd name="connsiteX88" fmla="*/ 622194 w 3024845"/>
                <a:gd name="connsiteY88" fmla="*/ 432355 h 834218"/>
                <a:gd name="connsiteX89" fmla="*/ 622194 w 3024845"/>
                <a:gd name="connsiteY89" fmla="*/ 433436 h 834218"/>
                <a:gd name="connsiteX90" fmla="*/ 622194 w 3024845"/>
                <a:gd name="connsiteY90" fmla="*/ 441002 h 834218"/>
                <a:gd name="connsiteX91" fmla="*/ 623968 w 3024845"/>
                <a:gd name="connsiteY91" fmla="*/ 441002 h 834218"/>
                <a:gd name="connsiteX92" fmla="*/ 636381 w 3024845"/>
                <a:gd name="connsiteY92" fmla="*/ 441002 h 834218"/>
                <a:gd name="connsiteX93" fmla="*/ 636381 w 3024845"/>
                <a:gd name="connsiteY93" fmla="*/ 417223 h 834218"/>
                <a:gd name="connsiteX94" fmla="*/ 637394 w 3024845"/>
                <a:gd name="connsiteY94" fmla="*/ 417223 h 834218"/>
                <a:gd name="connsiteX95" fmla="*/ 644488 w 3024845"/>
                <a:gd name="connsiteY95" fmla="*/ 417223 h 834218"/>
                <a:gd name="connsiteX96" fmla="*/ 644488 w 3024845"/>
                <a:gd name="connsiteY96" fmla="*/ 384796 h 834218"/>
                <a:gd name="connsiteX97" fmla="*/ 645501 w 3024845"/>
                <a:gd name="connsiteY97" fmla="*/ 384796 h 834218"/>
                <a:gd name="connsiteX98" fmla="*/ 652595 w 3024845"/>
                <a:gd name="connsiteY98" fmla="*/ 384796 h 834218"/>
                <a:gd name="connsiteX99" fmla="*/ 652595 w 3024845"/>
                <a:gd name="connsiteY99" fmla="*/ 382905 h 834218"/>
                <a:gd name="connsiteX100" fmla="*/ 652595 w 3024845"/>
                <a:gd name="connsiteY100" fmla="*/ 369664 h 834218"/>
                <a:gd name="connsiteX101" fmla="*/ 651328 w 3024845"/>
                <a:gd name="connsiteY101" fmla="*/ 368042 h 834218"/>
                <a:gd name="connsiteX102" fmla="*/ 656648 w 3024845"/>
                <a:gd name="connsiteY102" fmla="*/ 356693 h 834218"/>
                <a:gd name="connsiteX103" fmla="*/ 664755 w 3024845"/>
                <a:gd name="connsiteY103" fmla="*/ 384796 h 834218"/>
                <a:gd name="connsiteX104" fmla="*/ 665515 w 3024845"/>
                <a:gd name="connsiteY104" fmla="*/ 384796 h 834218"/>
                <a:gd name="connsiteX105" fmla="*/ 670835 w 3024845"/>
                <a:gd name="connsiteY105" fmla="*/ 384796 h 834218"/>
                <a:gd name="connsiteX106" fmla="*/ 670835 w 3024845"/>
                <a:gd name="connsiteY106" fmla="*/ 278869 h 834218"/>
                <a:gd name="connsiteX107" fmla="*/ 672355 w 3024845"/>
                <a:gd name="connsiteY107" fmla="*/ 278869 h 834218"/>
                <a:gd name="connsiteX108" fmla="*/ 682995 w 3024845"/>
                <a:gd name="connsiteY108" fmla="*/ 278869 h 834218"/>
                <a:gd name="connsiteX109" fmla="*/ 682995 w 3024845"/>
                <a:gd name="connsiteY109" fmla="*/ 231310 h 834218"/>
                <a:gd name="connsiteX110" fmla="*/ 709342 w 3024845"/>
                <a:gd name="connsiteY110" fmla="*/ 231310 h 834218"/>
                <a:gd name="connsiteX111" fmla="*/ 709342 w 3024845"/>
                <a:gd name="connsiteY111" fmla="*/ 209692 h 834218"/>
                <a:gd name="connsiteX112" fmla="*/ 743796 w 3024845"/>
                <a:gd name="connsiteY112" fmla="*/ 209692 h 834218"/>
                <a:gd name="connsiteX113" fmla="*/ 743796 w 3024845"/>
                <a:gd name="connsiteY113" fmla="*/ 212124 h 834218"/>
                <a:gd name="connsiteX114" fmla="*/ 743796 w 3024845"/>
                <a:gd name="connsiteY114" fmla="*/ 229148 h 834218"/>
                <a:gd name="connsiteX115" fmla="*/ 746076 w 3024845"/>
                <a:gd name="connsiteY115" fmla="*/ 229148 h 834218"/>
                <a:gd name="connsiteX116" fmla="*/ 762036 w 3024845"/>
                <a:gd name="connsiteY116" fmla="*/ 229148 h 834218"/>
                <a:gd name="connsiteX117" fmla="*/ 762036 w 3024845"/>
                <a:gd name="connsiteY117" fmla="*/ 276707 h 834218"/>
                <a:gd name="connsiteX118" fmla="*/ 763049 w 3024845"/>
                <a:gd name="connsiteY118" fmla="*/ 276707 h 834218"/>
                <a:gd name="connsiteX119" fmla="*/ 770143 w 3024845"/>
                <a:gd name="connsiteY119" fmla="*/ 276707 h 834218"/>
                <a:gd name="connsiteX120" fmla="*/ 784330 w 3024845"/>
                <a:gd name="connsiteY120" fmla="*/ 281031 h 834218"/>
                <a:gd name="connsiteX121" fmla="*/ 784330 w 3024845"/>
                <a:gd name="connsiteY121" fmla="*/ 319943 h 834218"/>
                <a:gd name="connsiteX122" fmla="*/ 785343 w 3024845"/>
                <a:gd name="connsiteY122" fmla="*/ 319943 h 834218"/>
                <a:gd name="connsiteX123" fmla="*/ 792436 w 3024845"/>
                <a:gd name="connsiteY123" fmla="*/ 319943 h 834218"/>
                <a:gd name="connsiteX124" fmla="*/ 792436 w 3024845"/>
                <a:gd name="connsiteY124" fmla="*/ 321564 h 834218"/>
                <a:gd name="connsiteX125" fmla="*/ 792436 w 3024845"/>
                <a:gd name="connsiteY125" fmla="*/ 332913 h 834218"/>
                <a:gd name="connsiteX126" fmla="*/ 794463 w 3024845"/>
                <a:gd name="connsiteY126" fmla="*/ 332913 h 834218"/>
                <a:gd name="connsiteX127" fmla="*/ 808650 w 3024845"/>
                <a:gd name="connsiteY127" fmla="*/ 332913 h 834218"/>
                <a:gd name="connsiteX128" fmla="*/ 814730 w 3024845"/>
                <a:gd name="connsiteY128" fmla="*/ 339399 h 834218"/>
                <a:gd name="connsiteX129" fmla="*/ 814730 w 3024845"/>
                <a:gd name="connsiteY129" fmla="*/ 361017 h 834218"/>
                <a:gd name="connsiteX130" fmla="*/ 817010 w 3024845"/>
                <a:gd name="connsiteY130" fmla="*/ 361017 h 834218"/>
                <a:gd name="connsiteX131" fmla="*/ 832970 w 3024845"/>
                <a:gd name="connsiteY131" fmla="*/ 361017 h 834218"/>
                <a:gd name="connsiteX132" fmla="*/ 832970 w 3024845"/>
                <a:gd name="connsiteY132" fmla="*/ 362097 h 834218"/>
                <a:gd name="connsiteX133" fmla="*/ 832970 w 3024845"/>
                <a:gd name="connsiteY133" fmla="*/ 369664 h 834218"/>
                <a:gd name="connsiteX134" fmla="*/ 834237 w 3024845"/>
                <a:gd name="connsiteY134" fmla="*/ 369664 h 834218"/>
                <a:gd name="connsiteX135" fmla="*/ 843104 w 3024845"/>
                <a:gd name="connsiteY135" fmla="*/ 369664 h 834218"/>
                <a:gd name="connsiteX136" fmla="*/ 843104 w 3024845"/>
                <a:gd name="connsiteY136" fmla="*/ 371825 h 834218"/>
                <a:gd name="connsiteX137" fmla="*/ 843104 w 3024845"/>
                <a:gd name="connsiteY137" fmla="*/ 386958 h 834218"/>
                <a:gd name="connsiteX138" fmla="*/ 847157 w 3024845"/>
                <a:gd name="connsiteY138" fmla="*/ 385066 h 834218"/>
                <a:gd name="connsiteX139" fmla="*/ 847157 w 3024845"/>
                <a:gd name="connsiteY139" fmla="*/ 371825 h 834218"/>
                <a:gd name="connsiteX140" fmla="*/ 848170 w 3024845"/>
                <a:gd name="connsiteY140" fmla="*/ 371825 h 834218"/>
                <a:gd name="connsiteX141" fmla="*/ 855264 w 3024845"/>
                <a:gd name="connsiteY141" fmla="*/ 371825 h 834218"/>
                <a:gd name="connsiteX142" fmla="*/ 855264 w 3024845"/>
                <a:gd name="connsiteY142" fmla="*/ 373447 h 834218"/>
                <a:gd name="connsiteX143" fmla="*/ 855264 w 3024845"/>
                <a:gd name="connsiteY143" fmla="*/ 384796 h 834218"/>
                <a:gd name="connsiteX144" fmla="*/ 856024 w 3024845"/>
                <a:gd name="connsiteY144" fmla="*/ 384796 h 834218"/>
                <a:gd name="connsiteX145" fmla="*/ 861344 w 3024845"/>
                <a:gd name="connsiteY145" fmla="*/ 384796 h 834218"/>
                <a:gd name="connsiteX146" fmla="*/ 909984 w 3024845"/>
                <a:gd name="connsiteY146" fmla="*/ 380473 h 834218"/>
                <a:gd name="connsiteX147" fmla="*/ 909984 w 3024845"/>
                <a:gd name="connsiteY147" fmla="*/ 381824 h 834218"/>
                <a:gd name="connsiteX148" fmla="*/ 909984 w 3024845"/>
                <a:gd name="connsiteY148" fmla="*/ 391281 h 834218"/>
                <a:gd name="connsiteX149" fmla="*/ 910744 w 3024845"/>
                <a:gd name="connsiteY149" fmla="*/ 391281 h 834218"/>
                <a:gd name="connsiteX150" fmla="*/ 916065 w 3024845"/>
                <a:gd name="connsiteY150" fmla="*/ 391281 h 834218"/>
                <a:gd name="connsiteX151" fmla="*/ 916065 w 3024845"/>
                <a:gd name="connsiteY151" fmla="*/ 393443 h 834218"/>
                <a:gd name="connsiteX152" fmla="*/ 916065 w 3024845"/>
                <a:gd name="connsiteY152" fmla="*/ 408576 h 834218"/>
                <a:gd name="connsiteX153" fmla="*/ 918091 w 3024845"/>
                <a:gd name="connsiteY153" fmla="*/ 407225 h 834218"/>
                <a:gd name="connsiteX154" fmla="*/ 932278 w 3024845"/>
                <a:gd name="connsiteY154" fmla="*/ 397767 h 834218"/>
                <a:gd name="connsiteX155" fmla="*/ 938358 w 3024845"/>
                <a:gd name="connsiteY155" fmla="*/ 356693 h 834218"/>
                <a:gd name="connsiteX156" fmla="*/ 939118 w 3024845"/>
                <a:gd name="connsiteY156" fmla="*/ 356423 h 834218"/>
                <a:gd name="connsiteX157" fmla="*/ 944438 w 3024845"/>
                <a:gd name="connsiteY157" fmla="*/ 354531 h 834218"/>
                <a:gd name="connsiteX158" fmla="*/ 946465 w 3024845"/>
                <a:gd name="connsiteY158" fmla="*/ 285354 h 834218"/>
                <a:gd name="connsiteX159" fmla="*/ 948492 w 3024845"/>
                <a:gd name="connsiteY159" fmla="*/ 354531 h 834218"/>
                <a:gd name="connsiteX160" fmla="*/ 949252 w 3024845"/>
                <a:gd name="connsiteY160" fmla="*/ 354801 h 834218"/>
                <a:gd name="connsiteX161" fmla="*/ 954572 w 3024845"/>
                <a:gd name="connsiteY161" fmla="*/ 356693 h 834218"/>
                <a:gd name="connsiteX162" fmla="*/ 954572 w 3024845"/>
                <a:gd name="connsiteY162" fmla="*/ 270222 h 834218"/>
                <a:gd name="connsiteX163" fmla="*/ 958625 w 3024845"/>
                <a:gd name="connsiteY163" fmla="*/ 237795 h 834218"/>
                <a:gd name="connsiteX164" fmla="*/ 997132 w 3024845"/>
                <a:gd name="connsiteY164" fmla="*/ 237795 h 834218"/>
                <a:gd name="connsiteX165" fmla="*/ 997132 w 3024845"/>
                <a:gd name="connsiteY165" fmla="*/ 270222 h 834218"/>
                <a:gd name="connsiteX166" fmla="*/ 997892 w 3024845"/>
                <a:gd name="connsiteY166" fmla="*/ 270222 h 834218"/>
                <a:gd name="connsiteX167" fmla="*/ 1003212 w 3024845"/>
                <a:gd name="connsiteY167" fmla="*/ 270222 h 834218"/>
                <a:gd name="connsiteX168" fmla="*/ 1003212 w 3024845"/>
                <a:gd name="connsiteY168" fmla="*/ 188074 h 834218"/>
                <a:gd name="connsiteX169" fmla="*/ 1004986 w 3024845"/>
                <a:gd name="connsiteY169" fmla="*/ 188074 h 834218"/>
                <a:gd name="connsiteX170" fmla="*/ 1017399 w 3024845"/>
                <a:gd name="connsiteY170" fmla="*/ 188074 h 834218"/>
                <a:gd name="connsiteX171" fmla="*/ 1017399 w 3024845"/>
                <a:gd name="connsiteY171" fmla="*/ 186183 h 834218"/>
                <a:gd name="connsiteX172" fmla="*/ 1017399 w 3024845"/>
                <a:gd name="connsiteY172" fmla="*/ 172942 h 834218"/>
                <a:gd name="connsiteX173" fmla="*/ 1039693 w 3024845"/>
                <a:gd name="connsiteY173" fmla="*/ 172942 h 834218"/>
                <a:gd name="connsiteX174" fmla="*/ 1039693 w 3024845"/>
                <a:gd name="connsiteY174" fmla="*/ 171861 h 834218"/>
                <a:gd name="connsiteX175" fmla="*/ 1039693 w 3024845"/>
                <a:gd name="connsiteY175" fmla="*/ 164295 h 834218"/>
                <a:gd name="connsiteX176" fmla="*/ 1041466 w 3024845"/>
                <a:gd name="connsiteY176" fmla="*/ 164295 h 834218"/>
                <a:gd name="connsiteX177" fmla="*/ 1053880 w 3024845"/>
                <a:gd name="connsiteY177" fmla="*/ 164295 h 834218"/>
                <a:gd name="connsiteX178" fmla="*/ 1053880 w 3024845"/>
                <a:gd name="connsiteY178" fmla="*/ 165376 h 834218"/>
                <a:gd name="connsiteX179" fmla="*/ 1053880 w 3024845"/>
                <a:gd name="connsiteY179" fmla="*/ 172942 h 834218"/>
                <a:gd name="connsiteX180" fmla="*/ 1054640 w 3024845"/>
                <a:gd name="connsiteY180" fmla="*/ 172942 h 834218"/>
                <a:gd name="connsiteX181" fmla="*/ 1059960 w 3024845"/>
                <a:gd name="connsiteY181" fmla="*/ 172942 h 834218"/>
                <a:gd name="connsiteX182" fmla="*/ 1070093 w 3024845"/>
                <a:gd name="connsiteY182" fmla="*/ 168618 h 834218"/>
                <a:gd name="connsiteX183" fmla="*/ 1074146 w 3024845"/>
                <a:gd name="connsiteY183" fmla="*/ 171861 h 834218"/>
                <a:gd name="connsiteX184" fmla="*/ 1074146 w 3024845"/>
                <a:gd name="connsiteY184" fmla="*/ 164295 h 834218"/>
                <a:gd name="connsiteX185" fmla="*/ 1076426 w 3024845"/>
                <a:gd name="connsiteY185" fmla="*/ 164295 h 834218"/>
                <a:gd name="connsiteX186" fmla="*/ 1092387 w 3024845"/>
                <a:gd name="connsiteY186" fmla="*/ 164295 h 834218"/>
                <a:gd name="connsiteX187" fmla="*/ 1092387 w 3024845"/>
                <a:gd name="connsiteY187" fmla="*/ 165376 h 834218"/>
                <a:gd name="connsiteX188" fmla="*/ 1092387 w 3024845"/>
                <a:gd name="connsiteY188" fmla="*/ 172942 h 834218"/>
                <a:gd name="connsiteX189" fmla="*/ 1122787 w 3024845"/>
                <a:gd name="connsiteY189" fmla="*/ 172942 h 834218"/>
                <a:gd name="connsiteX190" fmla="*/ 1122787 w 3024845"/>
                <a:gd name="connsiteY190" fmla="*/ 174563 h 834218"/>
                <a:gd name="connsiteX191" fmla="*/ 1122787 w 3024845"/>
                <a:gd name="connsiteY191" fmla="*/ 185913 h 834218"/>
                <a:gd name="connsiteX192" fmla="*/ 1149134 w 3024845"/>
                <a:gd name="connsiteY192" fmla="*/ 185913 h 834218"/>
                <a:gd name="connsiteX193" fmla="*/ 1149134 w 3024845"/>
                <a:gd name="connsiteY193" fmla="*/ 216177 h 834218"/>
                <a:gd name="connsiteX194" fmla="*/ 1149894 w 3024845"/>
                <a:gd name="connsiteY194" fmla="*/ 216177 h 834218"/>
                <a:gd name="connsiteX195" fmla="*/ 1155214 w 3024845"/>
                <a:gd name="connsiteY195" fmla="*/ 216177 h 834218"/>
                <a:gd name="connsiteX196" fmla="*/ 1155214 w 3024845"/>
                <a:gd name="connsiteY196" fmla="*/ 217258 h 834218"/>
                <a:gd name="connsiteX197" fmla="*/ 1155214 w 3024845"/>
                <a:gd name="connsiteY197" fmla="*/ 224825 h 834218"/>
                <a:gd name="connsiteX198" fmla="*/ 1159268 w 3024845"/>
                <a:gd name="connsiteY198" fmla="*/ 255089 h 834218"/>
                <a:gd name="connsiteX199" fmla="*/ 1160028 w 3024845"/>
                <a:gd name="connsiteY199" fmla="*/ 255089 h 834218"/>
                <a:gd name="connsiteX200" fmla="*/ 1165348 w 3024845"/>
                <a:gd name="connsiteY200" fmla="*/ 255089 h 834218"/>
                <a:gd name="connsiteX201" fmla="*/ 1165348 w 3024845"/>
                <a:gd name="connsiteY201" fmla="*/ 255900 h 834218"/>
                <a:gd name="connsiteX202" fmla="*/ 1165348 w 3024845"/>
                <a:gd name="connsiteY202" fmla="*/ 261575 h 834218"/>
                <a:gd name="connsiteX203" fmla="*/ 1166361 w 3024845"/>
                <a:gd name="connsiteY203" fmla="*/ 261575 h 834218"/>
                <a:gd name="connsiteX204" fmla="*/ 1173454 w 3024845"/>
                <a:gd name="connsiteY204" fmla="*/ 261575 h 834218"/>
                <a:gd name="connsiteX205" fmla="*/ 1173454 w 3024845"/>
                <a:gd name="connsiteY205" fmla="*/ 291840 h 834218"/>
                <a:gd name="connsiteX206" fmla="*/ 1175481 w 3024845"/>
                <a:gd name="connsiteY206" fmla="*/ 291840 h 834218"/>
                <a:gd name="connsiteX207" fmla="*/ 1189668 w 3024845"/>
                <a:gd name="connsiteY207" fmla="*/ 291840 h 834218"/>
                <a:gd name="connsiteX208" fmla="*/ 1189668 w 3024845"/>
                <a:gd name="connsiteY208" fmla="*/ 315619 h 834218"/>
                <a:gd name="connsiteX209" fmla="*/ 1191695 w 3024845"/>
                <a:gd name="connsiteY209" fmla="*/ 317240 h 834218"/>
                <a:gd name="connsiteX210" fmla="*/ 1191695 w 3024845"/>
                <a:gd name="connsiteY210" fmla="*/ 328590 h 834218"/>
                <a:gd name="connsiteX211" fmla="*/ 1192455 w 3024845"/>
                <a:gd name="connsiteY211" fmla="*/ 328590 h 834218"/>
                <a:gd name="connsiteX212" fmla="*/ 1197775 w 3024845"/>
                <a:gd name="connsiteY212" fmla="*/ 328590 h 834218"/>
                <a:gd name="connsiteX213" fmla="*/ 1197775 w 3024845"/>
                <a:gd name="connsiteY213" fmla="*/ 352369 h 834218"/>
                <a:gd name="connsiteX214" fmla="*/ 1199041 w 3024845"/>
                <a:gd name="connsiteY214" fmla="*/ 352369 h 834218"/>
                <a:gd name="connsiteX215" fmla="*/ 1207908 w 3024845"/>
                <a:gd name="connsiteY215" fmla="*/ 352369 h 834218"/>
                <a:gd name="connsiteX216" fmla="*/ 1209935 w 3024845"/>
                <a:gd name="connsiteY216" fmla="*/ 356423 h 834218"/>
                <a:gd name="connsiteX217" fmla="*/ 1209935 w 3024845"/>
                <a:gd name="connsiteY217" fmla="*/ 369664 h 834218"/>
                <a:gd name="connsiteX218" fmla="*/ 1211455 w 3024845"/>
                <a:gd name="connsiteY218" fmla="*/ 367772 h 834218"/>
                <a:gd name="connsiteX219" fmla="*/ 1222095 w 3024845"/>
                <a:gd name="connsiteY219" fmla="*/ 354531 h 834218"/>
                <a:gd name="connsiteX220" fmla="*/ 1250469 w 3024845"/>
                <a:gd name="connsiteY220" fmla="*/ 354531 h 834218"/>
                <a:gd name="connsiteX221" fmla="*/ 1250469 w 3024845"/>
                <a:gd name="connsiteY221" fmla="*/ 441002 h 834218"/>
                <a:gd name="connsiteX222" fmla="*/ 1251229 w 3024845"/>
                <a:gd name="connsiteY222" fmla="*/ 441002 h 834218"/>
                <a:gd name="connsiteX223" fmla="*/ 1256549 w 3024845"/>
                <a:gd name="connsiteY223" fmla="*/ 441002 h 834218"/>
                <a:gd name="connsiteX224" fmla="*/ 1257309 w 3024845"/>
                <a:gd name="connsiteY224" fmla="*/ 439651 h 834218"/>
                <a:gd name="connsiteX225" fmla="*/ 1262629 w 3024845"/>
                <a:gd name="connsiteY225" fmla="*/ 430193 h 834218"/>
                <a:gd name="connsiteX226" fmla="*/ 1262629 w 3024845"/>
                <a:gd name="connsiteY226" fmla="*/ 432085 h 834218"/>
                <a:gd name="connsiteX227" fmla="*/ 1262629 w 3024845"/>
                <a:gd name="connsiteY227" fmla="*/ 445326 h 834218"/>
                <a:gd name="connsiteX228" fmla="*/ 1266682 w 3024845"/>
                <a:gd name="connsiteY228" fmla="*/ 399929 h 834218"/>
                <a:gd name="connsiteX229" fmla="*/ 1267442 w 3024845"/>
                <a:gd name="connsiteY229" fmla="*/ 399929 h 834218"/>
                <a:gd name="connsiteX230" fmla="*/ 1272762 w 3024845"/>
                <a:gd name="connsiteY230" fmla="*/ 399929 h 834218"/>
                <a:gd name="connsiteX231" fmla="*/ 1272762 w 3024845"/>
                <a:gd name="connsiteY231" fmla="*/ 335075 h 834218"/>
                <a:gd name="connsiteX232" fmla="*/ 1273776 w 3024845"/>
                <a:gd name="connsiteY232" fmla="*/ 335075 h 834218"/>
                <a:gd name="connsiteX233" fmla="*/ 1280869 w 3024845"/>
                <a:gd name="connsiteY233" fmla="*/ 335075 h 834218"/>
                <a:gd name="connsiteX234" fmla="*/ 1293029 w 3024845"/>
                <a:gd name="connsiteY234" fmla="*/ 291840 h 834218"/>
                <a:gd name="connsiteX235" fmla="*/ 1294296 w 3024845"/>
                <a:gd name="connsiteY235" fmla="*/ 291840 h 834218"/>
                <a:gd name="connsiteX236" fmla="*/ 1303163 w 3024845"/>
                <a:gd name="connsiteY236" fmla="*/ 291840 h 834218"/>
                <a:gd name="connsiteX237" fmla="*/ 1313296 w 3024845"/>
                <a:gd name="connsiteY237" fmla="*/ 335075 h 834218"/>
                <a:gd name="connsiteX238" fmla="*/ 1314309 w 3024845"/>
                <a:gd name="connsiteY238" fmla="*/ 335075 h 834218"/>
                <a:gd name="connsiteX239" fmla="*/ 1321403 w 3024845"/>
                <a:gd name="connsiteY239" fmla="*/ 335075 h 834218"/>
                <a:gd name="connsiteX240" fmla="*/ 1321403 w 3024845"/>
                <a:gd name="connsiteY240" fmla="*/ 373987 h 834218"/>
                <a:gd name="connsiteX241" fmla="*/ 1323176 w 3024845"/>
                <a:gd name="connsiteY241" fmla="*/ 373987 h 834218"/>
                <a:gd name="connsiteX242" fmla="*/ 1335590 w 3024845"/>
                <a:gd name="connsiteY242" fmla="*/ 373987 h 834218"/>
                <a:gd name="connsiteX243" fmla="*/ 1335590 w 3024845"/>
                <a:gd name="connsiteY243" fmla="*/ 376149 h 834218"/>
                <a:gd name="connsiteX244" fmla="*/ 1335590 w 3024845"/>
                <a:gd name="connsiteY244" fmla="*/ 391281 h 834218"/>
                <a:gd name="connsiteX245" fmla="*/ 1339643 w 3024845"/>
                <a:gd name="connsiteY245" fmla="*/ 389120 h 834218"/>
                <a:gd name="connsiteX246" fmla="*/ 1339643 w 3024845"/>
                <a:gd name="connsiteY246" fmla="*/ 373987 h 834218"/>
                <a:gd name="connsiteX247" fmla="*/ 1341163 w 3024845"/>
                <a:gd name="connsiteY247" fmla="*/ 373987 h 834218"/>
                <a:gd name="connsiteX248" fmla="*/ 1351803 w 3024845"/>
                <a:gd name="connsiteY248" fmla="*/ 373987 h 834218"/>
                <a:gd name="connsiteX249" fmla="*/ 1351803 w 3024845"/>
                <a:gd name="connsiteY249" fmla="*/ 375608 h 834218"/>
                <a:gd name="connsiteX250" fmla="*/ 1351803 w 3024845"/>
                <a:gd name="connsiteY250" fmla="*/ 386958 h 834218"/>
                <a:gd name="connsiteX251" fmla="*/ 1382204 w 3024845"/>
                <a:gd name="connsiteY251" fmla="*/ 386958 h 834218"/>
                <a:gd name="connsiteX252" fmla="*/ 1382204 w 3024845"/>
                <a:gd name="connsiteY252" fmla="*/ 350208 h 834218"/>
                <a:gd name="connsiteX253" fmla="*/ 1383470 w 3024845"/>
                <a:gd name="connsiteY253" fmla="*/ 350208 h 834218"/>
                <a:gd name="connsiteX254" fmla="*/ 1392337 w 3024845"/>
                <a:gd name="connsiteY254" fmla="*/ 350208 h 834218"/>
                <a:gd name="connsiteX255" fmla="*/ 1392337 w 3024845"/>
                <a:gd name="connsiteY255" fmla="*/ 371825 h 834218"/>
                <a:gd name="connsiteX256" fmla="*/ 1394364 w 3024845"/>
                <a:gd name="connsiteY256" fmla="*/ 339399 h 834218"/>
                <a:gd name="connsiteX257" fmla="*/ 1416657 w 3024845"/>
                <a:gd name="connsiteY257" fmla="*/ 339399 h 834218"/>
                <a:gd name="connsiteX258" fmla="*/ 1416657 w 3024845"/>
                <a:gd name="connsiteY258" fmla="*/ 337777 h 834218"/>
                <a:gd name="connsiteX259" fmla="*/ 1416657 w 3024845"/>
                <a:gd name="connsiteY259" fmla="*/ 326428 h 834218"/>
                <a:gd name="connsiteX260" fmla="*/ 1417417 w 3024845"/>
                <a:gd name="connsiteY260" fmla="*/ 326428 h 834218"/>
                <a:gd name="connsiteX261" fmla="*/ 1422737 w 3024845"/>
                <a:gd name="connsiteY261" fmla="*/ 326428 h 834218"/>
                <a:gd name="connsiteX262" fmla="*/ 1422737 w 3024845"/>
                <a:gd name="connsiteY262" fmla="*/ 324537 h 834218"/>
                <a:gd name="connsiteX263" fmla="*/ 1422737 w 3024845"/>
                <a:gd name="connsiteY263" fmla="*/ 311296 h 834218"/>
                <a:gd name="connsiteX264" fmla="*/ 1426791 w 3024845"/>
                <a:gd name="connsiteY264" fmla="*/ 317781 h 834218"/>
                <a:gd name="connsiteX265" fmla="*/ 1429071 w 3024845"/>
                <a:gd name="connsiteY265" fmla="*/ 317781 h 834218"/>
                <a:gd name="connsiteX266" fmla="*/ 1445031 w 3024845"/>
                <a:gd name="connsiteY266" fmla="*/ 317781 h 834218"/>
                <a:gd name="connsiteX267" fmla="*/ 1445031 w 3024845"/>
                <a:gd name="connsiteY267" fmla="*/ 316970 h 834218"/>
                <a:gd name="connsiteX268" fmla="*/ 1445031 w 3024845"/>
                <a:gd name="connsiteY268" fmla="*/ 311296 h 834218"/>
                <a:gd name="connsiteX269" fmla="*/ 1445791 w 3024845"/>
                <a:gd name="connsiteY269" fmla="*/ 311296 h 834218"/>
                <a:gd name="connsiteX270" fmla="*/ 1451111 w 3024845"/>
                <a:gd name="connsiteY270" fmla="*/ 311296 h 834218"/>
                <a:gd name="connsiteX271" fmla="*/ 1451111 w 3024845"/>
                <a:gd name="connsiteY271" fmla="*/ 312647 h 834218"/>
                <a:gd name="connsiteX272" fmla="*/ 1451111 w 3024845"/>
                <a:gd name="connsiteY272" fmla="*/ 322105 h 834218"/>
                <a:gd name="connsiteX273" fmla="*/ 1489618 w 3024845"/>
                <a:gd name="connsiteY273" fmla="*/ 322105 h 834218"/>
                <a:gd name="connsiteX274" fmla="*/ 1489618 w 3024845"/>
                <a:gd name="connsiteY274" fmla="*/ 460458 h 834218"/>
                <a:gd name="connsiteX275" fmla="*/ 1491138 w 3024845"/>
                <a:gd name="connsiteY275" fmla="*/ 460458 h 834218"/>
                <a:gd name="connsiteX276" fmla="*/ 1501778 w 3024845"/>
                <a:gd name="connsiteY276" fmla="*/ 460458 h 834218"/>
                <a:gd name="connsiteX277" fmla="*/ 1501778 w 3024845"/>
                <a:gd name="connsiteY277" fmla="*/ 447488 h 834218"/>
                <a:gd name="connsiteX278" fmla="*/ 1505832 w 3024845"/>
                <a:gd name="connsiteY278" fmla="*/ 447488 h 834218"/>
                <a:gd name="connsiteX279" fmla="*/ 1505832 w 3024845"/>
                <a:gd name="connsiteY279" fmla="*/ 460458 h 834218"/>
                <a:gd name="connsiteX280" fmla="*/ 1536232 w 3024845"/>
                <a:gd name="connsiteY280" fmla="*/ 460458 h 834218"/>
                <a:gd name="connsiteX281" fmla="*/ 1536232 w 3024845"/>
                <a:gd name="connsiteY281" fmla="*/ 430193 h 834218"/>
                <a:gd name="connsiteX282" fmla="*/ 1548392 w 3024845"/>
                <a:gd name="connsiteY282" fmla="*/ 430193 h 834218"/>
                <a:gd name="connsiteX283" fmla="*/ 1560552 w 3024845"/>
                <a:gd name="connsiteY283" fmla="*/ 428032 h 834218"/>
                <a:gd name="connsiteX284" fmla="*/ 1564606 w 3024845"/>
                <a:gd name="connsiteY284" fmla="*/ 430193 h 834218"/>
                <a:gd name="connsiteX285" fmla="*/ 1574739 w 3024845"/>
                <a:gd name="connsiteY285" fmla="*/ 430193 h 834218"/>
                <a:gd name="connsiteX286" fmla="*/ 1574739 w 3024845"/>
                <a:gd name="connsiteY286" fmla="*/ 460458 h 834218"/>
                <a:gd name="connsiteX287" fmla="*/ 1582846 w 3024845"/>
                <a:gd name="connsiteY287" fmla="*/ 460458 h 834218"/>
                <a:gd name="connsiteX288" fmla="*/ 1582846 w 3024845"/>
                <a:gd name="connsiteY288" fmla="*/ 477753 h 834218"/>
                <a:gd name="connsiteX289" fmla="*/ 1592182 w 3024845"/>
                <a:gd name="connsiteY289" fmla="*/ 478658 h 834218"/>
                <a:gd name="connsiteX290" fmla="*/ 1605140 w 3024845"/>
                <a:gd name="connsiteY290" fmla="*/ 478658 h 834218"/>
                <a:gd name="connsiteX291" fmla="*/ 1605140 w 3024845"/>
                <a:gd name="connsiteY291" fmla="*/ 462620 h 834218"/>
                <a:gd name="connsiteX292" fmla="*/ 1673096 w 3024845"/>
                <a:gd name="connsiteY292" fmla="*/ 462620 h 834218"/>
                <a:gd name="connsiteX293" fmla="*/ 1673096 w 3024845"/>
                <a:gd name="connsiteY293" fmla="*/ 377367 h 834218"/>
                <a:gd name="connsiteX294" fmla="*/ 1745104 w 3024845"/>
                <a:gd name="connsiteY294" fmla="*/ 377367 h 834218"/>
                <a:gd name="connsiteX295" fmla="*/ 1745104 w 3024845"/>
                <a:gd name="connsiteY295" fmla="*/ 456135 h 834218"/>
                <a:gd name="connsiteX296" fmla="*/ 1747008 w 3024845"/>
                <a:gd name="connsiteY296" fmla="*/ 456135 h 834218"/>
                <a:gd name="connsiteX297" fmla="*/ 1748250 w 3024845"/>
                <a:gd name="connsiteY297" fmla="*/ 478658 h 834218"/>
                <a:gd name="connsiteX298" fmla="*/ 1757926 w 3024845"/>
                <a:gd name="connsiteY298" fmla="*/ 478658 h 834218"/>
                <a:gd name="connsiteX299" fmla="*/ 1759168 w 3024845"/>
                <a:gd name="connsiteY299" fmla="*/ 456135 h 834218"/>
                <a:gd name="connsiteX300" fmla="*/ 1765248 w 3024845"/>
                <a:gd name="connsiteY300" fmla="*/ 456135 h 834218"/>
                <a:gd name="connsiteX301" fmla="*/ 1766490 w 3024845"/>
                <a:gd name="connsiteY301" fmla="*/ 478658 h 834218"/>
                <a:gd name="connsiteX302" fmla="*/ 1817112 w 3024845"/>
                <a:gd name="connsiteY302" fmla="*/ 478658 h 834218"/>
                <a:gd name="connsiteX303" fmla="*/ 1817112 w 3024845"/>
                <a:gd name="connsiteY303" fmla="*/ 315630 h 834218"/>
                <a:gd name="connsiteX304" fmla="*/ 2014439 w 3024845"/>
                <a:gd name="connsiteY304" fmla="*/ 315630 h 834218"/>
                <a:gd name="connsiteX305" fmla="*/ 2014439 w 3024845"/>
                <a:gd name="connsiteY305" fmla="*/ 478658 h 834218"/>
                <a:gd name="connsiteX306" fmla="*/ 2033136 w 3024845"/>
                <a:gd name="connsiteY306" fmla="*/ 478658 h 834218"/>
                <a:gd name="connsiteX307" fmla="*/ 2033136 w 3024845"/>
                <a:gd name="connsiteY307" fmla="*/ 395965 h 834218"/>
                <a:gd name="connsiteX308" fmla="*/ 2128256 w 3024845"/>
                <a:gd name="connsiteY308" fmla="*/ 395965 h 834218"/>
                <a:gd name="connsiteX309" fmla="*/ 2180720 w 3024845"/>
                <a:gd name="connsiteY309" fmla="*/ 330752 h 834218"/>
                <a:gd name="connsiteX310" fmla="*/ 2245574 w 3024845"/>
                <a:gd name="connsiteY310" fmla="*/ 330752 h 834218"/>
                <a:gd name="connsiteX311" fmla="*/ 2245574 w 3024845"/>
                <a:gd name="connsiteY311" fmla="*/ 406414 h 834218"/>
                <a:gd name="connsiteX312" fmla="*/ 2253681 w 3024845"/>
                <a:gd name="connsiteY312" fmla="*/ 406414 h 834218"/>
                <a:gd name="connsiteX313" fmla="*/ 2255708 w 3024845"/>
                <a:gd name="connsiteY313" fmla="*/ 399929 h 834218"/>
                <a:gd name="connsiteX314" fmla="*/ 2261788 w 3024845"/>
                <a:gd name="connsiteY314" fmla="*/ 399929 h 834218"/>
                <a:gd name="connsiteX315" fmla="*/ 2263815 w 3024845"/>
                <a:gd name="connsiteY315" fmla="*/ 408576 h 834218"/>
                <a:gd name="connsiteX316" fmla="*/ 2275975 w 3024845"/>
                <a:gd name="connsiteY316" fmla="*/ 408576 h 834218"/>
                <a:gd name="connsiteX317" fmla="*/ 2275975 w 3024845"/>
                <a:gd name="connsiteY317" fmla="*/ 402090 h 834218"/>
                <a:gd name="connsiteX318" fmla="*/ 2298268 w 3024845"/>
                <a:gd name="connsiteY318" fmla="*/ 402090 h 834218"/>
                <a:gd name="connsiteX319" fmla="*/ 2298268 w 3024845"/>
                <a:gd name="connsiteY319" fmla="*/ 408576 h 834218"/>
                <a:gd name="connsiteX320" fmla="*/ 2318535 w 3024845"/>
                <a:gd name="connsiteY320" fmla="*/ 408576 h 834218"/>
                <a:gd name="connsiteX321" fmla="*/ 2318535 w 3024845"/>
                <a:gd name="connsiteY321" fmla="*/ 453973 h 834218"/>
                <a:gd name="connsiteX322" fmla="*/ 2332722 w 3024845"/>
                <a:gd name="connsiteY322" fmla="*/ 453973 h 834218"/>
                <a:gd name="connsiteX323" fmla="*/ 2332722 w 3024845"/>
                <a:gd name="connsiteY323" fmla="*/ 441002 h 834218"/>
                <a:gd name="connsiteX324" fmla="*/ 2348936 w 3024845"/>
                <a:gd name="connsiteY324" fmla="*/ 441002 h 834218"/>
                <a:gd name="connsiteX325" fmla="*/ 2348936 w 3024845"/>
                <a:gd name="connsiteY325" fmla="*/ 261575 h 834218"/>
                <a:gd name="connsiteX326" fmla="*/ 2355016 w 3024845"/>
                <a:gd name="connsiteY326" fmla="*/ 255089 h 834218"/>
                <a:gd name="connsiteX327" fmla="*/ 2427977 w 3024845"/>
                <a:gd name="connsiteY327" fmla="*/ 255089 h 834218"/>
                <a:gd name="connsiteX328" fmla="*/ 2427977 w 3024845"/>
                <a:gd name="connsiteY328" fmla="*/ 263737 h 834218"/>
                <a:gd name="connsiteX329" fmla="*/ 2438110 w 3024845"/>
                <a:gd name="connsiteY329" fmla="*/ 263737 h 834218"/>
                <a:gd name="connsiteX330" fmla="*/ 2438110 w 3024845"/>
                <a:gd name="connsiteY330" fmla="*/ 378311 h 834218"/>
                <a:gd name="connsiteX331" fmla="*/ 2460404 w 3024845"/>
                <a:gd name="connsiteY331" fmla="*/ 378311 h 834218"/>
                <a:gd name="connsiteX332" fmla="*/ 2460404 w 3024845"/>
                <a:gd name="connsiteY332" fmla="*/ 311296 h 834218"/>
                <a:gd name="connsiteX333" fmla="*/ 2486751 w 3024845"/>
                <a:gd name="connsiteY333" fmla="*/ 311296 h 834218"/>
                <a:gd name="connsiteX334" fmla="*/ 2490804 w 3024845"/>
                <a:gd name="connsiteY334" fmla="*/ 306972 h 834218"/>
                <a:gd name="connsiteX335" fmla="*/ 2498911 w 3024845"/>
                <a:gd name="connsiteY335" fmla="*/ 306972 h 834218"/>
                <a:gd name="connsiteX336" fmla="*/ 2502964 w 3024845"/>
                <a:gd name="connsiteY336" fmla="*/ 311296 h 834218"/>
                <a:gd name="connsiteX337" fmla="*/ 2525258 w 3024845"/>
                <a:gd name="connsiteY337" fmla="*/ 311296 h 834218"/>
                <a:gd name="connsiteX338" fmla="*/ 2525258 w 3024845"/>
                <a:gd name="connsiteY338" fmla="*/ 194560 h 834218"/>
                <a:gd name="connsiteX339" fmla="*/ 2582005 w 3024845"/>
                <a:gd name="connsiteY339" fmla="*/ 183751 h 834218"/>
                <a:gd name="connsiteX340" fmla="*/ 2582005 w 3024845"/>
                <a:gd name="connsiteY340" fmla="*/ 184832 h 834218"/>
                <a:gd name="connsiteX341" fmla="*/ 2582005 w 3024845"/>
                <a:gd name="connsiteY341" fmla="*/ 192398 h 834218"/>
                <a:gd name="connsiteX342" fmla="*/ 2608352 w 3024845"/>
                <a:gd name="connsiteY342" fmla="*/ 192398 h 834218"/>
                <a:gd name="connsiteX343" fmla="*/ 2608352 w 3024845"/>
                <a:gd name="connsiteY343" fmla="*/ 447488 h 834218"/>
                <a:gd name="connsiteX344" fmla="*/ 2630646 w 3024845"/>
                <a:gd name="connsiteY344" fmla="*/ 447488 h 834218"/>
                <a:gd name="connsiteX345" fmla="*/ 2630646 w 3024845"/>
                <a:gd name="connsiteY345" fmla="*/ 443164 h 834218"/>
                <a:gd name="connsiteX346" fmla="*/ 2642806 w 3024845"/>
                <a:gd name="connsiteY346" fmla="*/ 443164 h 834218"/>
                <a:gd name="connsiteX347" fmla="*/ 2642806 w 3024845"/>
                <a:gd name="connsiteY347" fmla="*/ 447488 h 834218"/>
                <a:gd name="connsiteX348" fmla="*/ 2667126 w 3024845"/>
                <a:gd name="connsiteY348" fmla="*/ 447488 h 834218"/>
                <a:gd name="connsiteX349" fmla="*/ 2667126 w 3024845"/>
                <a:gd name="connsiteY349" fmla="*/ 434517 h 834218"/>
                <a:gd name="connsiteX350" fmla="*/ 2695500 w 3024845"/>
                <a:gd name="connsiteY350" fmla="*/ 434517 h 834218"/>
                <a:gd name="connsiteX351" fmla="*/ 2707660 w 3024845"/>
                <a:gd name="connsiteY351" fmla="*/ 430193 h 834218"/>
                <a:gd name="connsiteX352" fmla="*/ 2727927 w 3024845"/>
                <a:gd name="connsiteY352" fmla="*/ 434517 h 834218"/>
                <a:gd name="connsiteX353" fmla="*/ 2727927 w 3024845"/>
                <a:gd name="connsiteY353" fmla="*/ 417223 h 834218"/>
                <a:gd name="connsiteX354" fmla="*/ 2736034 w 3024845"/>
                <a:gd name="connsiteY354" fmla="*/ 417223 h 834218"/>
                <a:gd name="connsiteX355" fmla="*/ 2736034 w 3024845"/>
                <a:gd name="connsiteY355" fmla="*/ 404252 h 834218"/>
                <a:gd name="connsiteX356" fmla="*/ 2792781 w 3024845"/>
                <a:gd name="connsiteY356" fmla="*/ 404252 h 834218"/>
                <a:gd name="connsiteX357" fmla="*/ 2792781 w 3024845"/>
                <a:gd name="connsiteY357" fmla="*/ 373987 h 834218"/>
                <a:gd name="connsiteX358" fmla="*/ 2811021 w 3024845"/>
                <a:gd name="connsiteY358" fmla="*/ 373987 h 834218"/>
                <a:gd name="connsiteX359" fmla="*/ 2811021 w 3024845"/>
                <a:gd name="connsiteY359" fmla="*/ 367502 h 834218"/>
                <a:gd name="connsiteX360" fmla="*/ 2823181 w 3024845"/>
                <a:gd name="connsiteY360" fmla="*/ 367502 h 834218"/>
                <a:gd name="connsiteX361" fmla="*/ 2823181 w 3024845"/>
                <a:gd name="connsiteY361" fmla="*/ 373987 h 834218"/>
                <a:gd name="connsiteX362" fmla="*/ 2839395 w 3024845"/>
                <a:gd name="connsiteY362" fmla="*/ 373987 h 834218"/>
                <a:gd name="connsiteX363" fmla="*/ 2839395 w 3024845"/>
                <a:gd name="connsiteY363" fmla="*/ 423708 h 834218"/>
                <a:gd name="connsiteX364" fmla="*/ 2871822 w 3024845"/>
                <a:gd name="connsiteY364" fmla="*/ 423708 h 834218"/>
                <a:gd name="connsiteX365" fmla="*/ 2871822 w 3024845"/>
                <a:gd name="connsiteY365" fmla="*/ 397767 h 834218"/>
                <a:gd name="connsiteX366" fmla="*/ 2910329 w 3024845"/>
                <a:gd name="connsiteY366" fmla="*/ 397767 h 834218"/>
                <a:gd name="connsiteX367" fmla="*/ 2910329 w 3024845"/>
                <a:gd name="connsiteY367" fmla="*/ 367502 h 834218"/>
                <a:gd name="connsiteX368" fmla="*/ 2958970 w 3024845"/>
                <a:gd name="connsiteY368" fmla="*/ 367502 h 834218"/>
                <a:gd name="connsiteX369" fmla="*/ 2958970 w 3024845"/>
                <a:gd name="connsiteY369" fmla="*/ 478658 h 834218"/>
                <a:gd name="connsiteX370" fmla="*/ 2958970 w 3024845"/>
                <a:gd name="connsiteY370" fmla="*/ 492437 h 834218"/>
                <a:gd name="connsiteX371" fmla="*/ 3024845 w 3024845"/>
                <a:gd name="connsiteY371" fmla="*/ 492437 h 834218"/>
                <a:gd name="connsiteX372" fmla="*/ 3024845 w 3024845"/>
                <a:gd name="connsiteY372" fmla="*/ 834218 h 834218"/>
                <a:gd name="connsiteX373" fmla="*/ 2054 w 3024845"/>
                <a:gd name="connsiteY373" fmla="*/ 831885 h 834218"/>
                <a:gd name="connsiteX374" fmla="*/ 0 w 3024845"/>
                <a:gd name="connsiteY374" fmla="*/ 397767 h 834218"/>
                <a:gd name="connsiteX375" fmla="*/ 20267 w 3024845"/>
                <a:gd name="connsiteY375" fmla="*/ 397767 h 834218"/>
                <a:gd name="connsiteX376" fmla="*/ 20774 w 3024845"/>
                <a:gd name="connsiteY376" fmla="*/ 396686 h 834218"/>
                <a:gd name="connsiteX377" fmla="*/ 24320 w 3024845"/>
                <a:gd name="connsiteY377" fmla="*/ 389120 h 834218"/>
                <a:gd name="connsiteX378" fmla="*/ 26094 w 3024845"/>
                <a:gd name="connsiteY378" fmla="*/ 389390 h 834218"/>
                <a:gd name="connsiteX379" fmla="*/ 38507 w 3024845"/>
                <a:gd name="connsiteY379" fmla="*/ 391281 h 834218"/>
                <a:gd name="connsiteX380" fmla="*/ 39014 w 3024845"/>
                <a:gd name="connsiteY380" fmla="*/ 392633 h 834218"/>
                <a:gd name="connsiteX381" fmla="*/ 42560 w 3024845"/>
                <a:gd name="connsiteY381" fmla="*/ 402090 h 834218"/>
                <a:gd name="connsiteX382" fmla="*/ 68907 w 3024845"/>
                <a:gd name="connsiteY382" fmla="*/ 404252 h 834218"/>
                <a:gd name="connsiteX383" fmla="*/ 68907 w 3024845"/>
                <a:gd name="connsiteY383" fmla="*/ 281031 h 834218"/>
                <a:gd name="connsiteX384" fmla="*/ 70934 w 3024845"/>
                <a:gd name="connsiteY384" fmla="*/ 281031 h 834218"/>
                <a:gd name="connsiteX385" fmla="*/ 85121 w 3024845"/>
                <a:gd name="connsiteY385" fmla="*/ 281031 h 834218"/>
                <a:gd name="connsiteX386" fmla="*/ 85121 w 3024845"/>
                <a:gd name="connsiteY386" fmla="*/ 144839 h 834218"/>
                <a:gd name="connsiteX387" fmla="*/ 86894 w 3024845"/>
                <a:gd name="connsiteY387" fmla="*/ 144839 h 834218"/>
                <a:gd name="connsiteX388" fmla="*/ 99308 w 3024845"/>
                <a:gd name="connsiteY388" fmla="*/ 144839 h 834218"/>
                <a:gd name="connsiteX389" fmla="*/ 99308 w 3024845"/>
                <a:gd name="connsiteY389" fmla="*/ 30265 h 834218"/>
                <a:gd name="connsiteX390" fmla="*/ 103361 w 3024845"/>
                <a:gd name="connsiteY390"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30265 h 834218"/>
                <a:gd name="connsiteX5" fmla="*/ 220909 w 3024845"/>
                <a:gd name="connsiteY5" fmla="*/ 144839 h 834218"/>
                <a:gd name="connsiteX6" fmla="*/ 223189 w 3024845"/>
                <a:gd name="connsiteY6" fmla="*/ 144839 h 834218"/>
                <a:gd name="connsiteX7" fmla="*/ 239150 w 3024845"/>
                <a:gd name="connsiteY7" fmla="*/ 144839 h 834218"/>
                <a:gd name="connsiteX8" fmla="*/ 239150 w 3024845"/>
                <a:gd name="connsiteY8" fmla="*/ 285354 h 834218"/>
                <a:gd name="connsiteX9" fmla="*/ 240670 w 3024845"/>
                <a:gd name="connsiteY9" fmla="*/ 285084 h 834218"/>
                <a:gd name="connsiteX10" fmla="*/ 251310 w 3024845"/>
                <a:gd name="connsiteY10" fmla="*/ 283193 h 834218"/>
                <a:gd name="connsiteX11" fmla="*/ 249283 w 3024845"/>
                <a:gd name="connsiteY11" fmla="*/ 371825 h 834218"/>
                <a:gd name="connsiteX12" fmla="*/ 250803 w 3024845"/>
                <a:gd name="connsiteY12" fmla="*/ 372096 h 834218"/>
                <a:gd name="connsiteX13" fmla="*/ 261443 w 3024845"/>
                <a:gd name="connsiteY13" fmla="*/ 373987 h 834218"/>
                <a:gd name="connsiteX14" fmla="*/ 261696 w 3024845"/>
                <a:gd name="connsiteY14" fmla="*/ 374798 h 834218"/>
                <a:gd name="connsiteX15" fmla="*/ 263470 w 3024845"/>
                <a:gd name="connsiteY15" fmla="*/ 380473 h 834218"/>
                <a:gd name="connsiteX16" fmla="*/ 264230 w 3024845"/>
                <a:gd name="connsiteY16" fmla="*/ 378041 h 834218"/>
                <a:gd name="connsiteX17" fmla="*/ 269550 w 3024845"/>
                <a:gd name="connsiteY17" fmla="*/ 361017 h 834218"/>
                <a:gd name="connsiteX18" fmla="*/ 271323 w 3024845"/>
                <a:gd name="connsiteY18" fmla="*/ 361017 h 834218"/>
                <a:gd name="connsiteX19" fmla="*/ 283737 w 3024845"/>
                <a:gd name="connsiteY19" fmla="*/ 361017 h 834218"/>
                <a:gd name="connsiteX20" fmla="*/ 283737 w 3024845"/>
                <a:gd name="connsiteY20" fmla="*/ 393443 h 834218"/>
                <a:gd name="connsiteX21" fmla="*/ 284750 w 3024845"/>
                <a:gd name="connsiteY21" fmla="*/ 393984 h 834218"/>
                <a:gd name="connsiteX22" fmla="*/ 291844 w 3024845"/>
                <a:gd name="connsiteY22" fmla="*/ 397767 h 834218"/>
                <a:gd name="connsiteX23" fmla="*/ 291844 w 3024845"/>
                <a:gd name="connsiteY23" fmla="*/ 399118 h 834218"/>
                <a:gd name="connsiteX24" fmla="*/ 291844 w 3024845"/>
                <a:gd name="connsiteY24" fmla="*/ 408576 h 834218"/>
                <a:gd name="connsiteX25" fmla="*/ 336431 w 3024845"/>
                <a:gd name="connsiteY25" fmla="*/ 408576 h 834218"/>
                <a:gd name="connsiteX26" fmla="*/ 336431 w 3024845"/>
                <a:gd name="connsiteY26" fmla="*/ 409657 h 834218"/>
                <a:gd name="connsiteX27" fmla="*/ 336431 w 3024845"/>
                <a:gd name="connsiteY27" fmla="*/ 417223 h 834218"/>
                <a:gd name="connsiteX28" fmla="*/ 338457 w 3024845"/>
                <a:gd name="connsiteY28" fmla="*/ 417223 h 834218"/>
                <a:gd name="connsiteX29" fmla="*/ 352644 w 3024845"/>
                <a:gd name="connsiteY29" fmla="*/ 417223 h 834218"/>
                <a:gd name="connsiteX30" fmla="*/ 352644 w 3024845"/>
                <a:gd name="connsiteY30" fmla="*/ 386958 h 834218"/>
                <a:gd name="connsiteX31" fmla="*/ 397231 w 3024845"/>
                <a:gd name="connsiteY31" fmla="*/ 386958 h 834218"/>
                <a:gd name="connsiteX32" fmla="*/ 397231 w 3024845"/>
                <a:gd name="connsiteY32" fmla="*/ 385607 h 834218"/>
                <a:gd name="connsiteX33" fmla="*/ 397231 w 3024845"/>
                <a:gd name="connsiteY33" fmla="*/ 376149 h 834218"/>
                <a:gd name="connsiteX34" fmla="*/ 398245 w 3024845"/>
                <a:gd name="connsiteY34" fmla="*/ 376149 h 834218"/>
                <a:gd name="connsiteX35" fmla="*/ 405338 w 3024845"/>
                <a:gd name="connsiteY35" fmla="*/ 376149 h 834218"/>
                <a:gd name="connsiteX36" fmla="*/ 405338 w 3024845"/>
                <a:gd name="connsiteY36" fmla="*/ 374258 h 834218"/>
                <a:gd name="connsiteX37" fmla="*/ 405338 w 3024845"/>
                <a:gd name="connsiteY37" fmla="*/ 361017 h 834218"/>
                <a:gd name="connsiteX38" fmla="*/ 406098 w 3024845"/>
                <a:gd name="connsiteY38" fmla="*/ 361017 h 834218"/>
                <a:gd name="connsiteX39" fmla="*/ 411418 w 3024845"/>
                <a:gd name="connsiteY39" fmla="*/ 361017 h 834218"/>
                <a:gd name="connsiteX40" fmla="*/ 411418 w 3024845"/>
                <a:gd name="connsiteY40" fmla="*/ 359936 h 834218"/>
                <a:gd name="connsiteX41" fmla="*/ 411418 w 3024845"/>
                <a:gd name="connsiteY41" fmla="*/ 352369 h 834218"/>
                <a:gd name="connsiteX42" fmla="*/ 413445 w 3024845"/>
                <a:gd name="connsiteY42" fmla="*/ 352369 h 834218"/>
                <a:gd name="connsiteX43" fmla="*/ 427632 w 3024845"/>
                <a:gd name="connsiteY43" fmla="*/ 352369 h 834218"/>
                <a:gd name="connsiteX44" fmla="*/ 427632 w 3024845"/>
                <a:gd name="connsiteY44" fmla="*/ 353450 h 834218"/>
                <a:gd name="connsiteX45" fmla="*/ 427632 w 3024845"/>
                <a:gd name="connsiteY45" fmla="*/ 361017 h 834218"/>
                <a:gd name="connsiteX46" fmla="*/ 449925 w 3024845"/>
                <a:gd name="connsiteY46" fmla="*/ 361017 h 834218"/>
                <a:gd name="connsiteX47" fmla="*/ 449925 w 3024845"/>
                <a:gd name="connsiteY47" fmla="*/ 359125 h 834218"/>
                <a:gd name="connsiteX48" fmla="*/ 449925 w 3024845"/>
                <a:gd name="connsiteY48" fmla="*/ 345884 h 834218"/>
                <a:gd name="connsiteX49" fmla="*/ 451699 w 3024845"/>
                <a:gd name="connsiteY49" fmla="*/ 345884 h 834218"/>
                <a:gd name="connsiteX50" fmla="*/ 464112 w 3024845"/>
                <a:gd name="connsiteY50" fmla="*/ 345884 h 834218"/>
                <a:gd name="connsiteX51" fmla="*/ 464112 w 3024845"/>
                <a:gd name="connsiteY51" fmla="*/ 369664 h 834218"/>
                <a:gd name="connsiteX52" fmla="*/ 465126 w 3024845"/>
                <a:gd name="connsiteY52" fmla="*/ 369664 h 834218"/>
                <a:gd name="connsiteX53" fmla="*/ 472219 w 3024845"/>
                <a:gd name="connsiteY53" fmla="*/ 369664 h 834218"/>
                <a:gd name="connsiteX54" fmla="*/ 472219 w 3024845"/>
                <a:gd name="connsiteY54" fmla="*/ 368583 h 834218"/>
                <a:gd name="connsiteX55" fmla="*/ 472219 w 3024845"/>
                <a:gd name="connsiteY55" fmla="*/ 361017 h 834218"/>
                <a:gd name="connsiteX56" fmla="*/ 473992 w 3024845"/>
                <a:gd name="connsiteY56" fmla="*/ 361017 h 834218"/>
                <a:gd name="connsiteX57" fmla="*/ 486406 w 3024845"/>
                <a:gd name="connsiteY57" fmla="*/ 361017 h 834218"/>
                <a:gd name="connsiteX58" fmla="*/ 486406 w 3024845"/>
                <a:gd name="connsiteY58" fmla="*/ 386958 h 834218"/>
                <a:gd name="connsiteX59" fmla="*/ 488433 w 3024845"/>
                <a:gd name="connsiteY59" fmla="*/ 386958 h 834218"/>
                <a:gd name="connsiteX60" fmla="*/ 502619 w 3024845"/>
                <a:gd name="connsiteY60" fmla="*/ 386958 h 834218"/>
                <a:gd name="connsiteX61" fmla="*/ 502619 w 3024845"/>
                <a:gd name="connsiteY61" fmla="*/ 388579 h 834218"/>
                <a:gd name="connsiteX62" fmla="*/ 502619 w 3024845"/>
                <a:gd name="connsiteY62" fmla="*/ 399929 h 834218"/>
                <a:gd name="connsiteX63" fmla="*/ 503379 w 3024845"/>
                <a:gd name="connsiteY63" fmla="*/ 399929 h 834218"/>
                <a:gd name="connsiteX64" fmla="*/ 508700 w 3024845"/>
                <a:gd name="connsiteY64" fmla="*/ 399929 h 834218"/>
                <a:gd name="connsiteX65" fmla="*/ 508700 w 3024845"/>
                <a:gd name="connsiteY65" fmla="*/ 399118 h 834218"/>
                <a:gd name="connsiteX66" fmla="*/ 508700 w 3024845"/>
                <a:gd name="connsiteY66" fmla="*/ 393443 h 834218"/>
                <a:gd name="connsiteX67" fmla="*/ 539100 w 3024845"/>
                <a:gd name="connsiteY67" fmla="*/ 393443 h 834218"/>
                <a:gd name="connsiteX68" fmla="*/ 539100 w 3024845"/>
                <a:gd name="connsiteY68" fmla="*/ 417223 h 834218"/>
                <a:gd name="connsiteX69" fmla="*/ 540113 w 3024845"/>
                <a:gd name="connsiteY69" fmla="*/ 417223 h 834218"/>
                <a:gd name="connsiteX70" fmla="*/ 547207 w 3024845"/>
                <a:gd name="connsiteY70" fmla="*/ 417223 h 834218"/>
                <a:gd name="connsiteX71" fmla="*/ 547207 w 3024845"/>
                <a:gd name="connsiteY71" fmla="*/ 418304 h 834218"/>
                <a:gd name="connsiteX72" fmla="*/ 547207 w 3024845"/>
                <a:gd name="connsiteY72" fmla="*/ 425870 h 834218"/>
                <a:gd name="connsiteX73" fmla="*/ 547967 w 3024845"/>
                <a:gd name="connsiteY73" fmla="*/ 425870 h 834218"/>
                <a:gd name="connsiteX74" fmla="*/ 553287 w 3024845"/>
                <a:gd name="connsiteY74" fmla="*/ 425870 h 834218"/>
                <a:gd name="connsiteX75" fmla="*/ 553287 w 3024845"/>
                <a:gd name="connsiteY75" fmla="*/ 423708 h 834218"/>
                <a:gd name="connsiteX76" fmla="*/ 553287 w 3024845"/>
                <a:gd name="connsiteY76" fmla="*/ 408576 h 834218"/>
                <a:gd name="connsiteX77" fmla="*/ 554300 w 3024845"/>
                <a:gd name="connsiteY77" fmla="*/ 408576 h 834218"/>
                <a:gd name="connsiteX78" fmla="*/ 561394 w 3024845"/>
                <a:gd name="connsiteY78" fmla="*/ 408576 h 834218"/>
                <a:gd name="connsiteX79" fmla="*/ 561394 w 3024845"/>
                <a:gd name="connsiteY79" fmla="*/ 409657 h 834218"/>
                <a:gd name="connsiteX80" fmla="*/ 561394 w 3024845"/>
                <a:gd name="connsiteY80" fmla="*/ 417223 h 834218"/>
                <a:gd name="connsiteX81" fmla="*/ 566714 w 3024845"/>
                <a:gd name="connsiteY81" fmla="*/ 415230 h 834218"/>
                <a:gd name="connsiteX82" fmla="*/ 567474 w 3024845"/>
                <a:gd name="connsiteY82" fmla="*/ 414250 h 834218"/>
                <a:gd name="connsiteX83" fmla="*/ 567474 w 3024845"/>
                <a:gd name="connsiteY83" fmla="*/ 408576 h 834218"/>
                <a:gd name="connsiteX84" fmla="*/ 605981 w 3024845"/>
                <a:gd name="connsiteY84" fmla="*/ 408576 h 834218"/>
                <a:gd name="connsiteX85" fmla="*/ 605981 w 3024845"/>
                <a:gd name="connsiteY85" fmla="*/ 432355 h 834218"/>
                <a:gd name="connsiteX86" fmla="*/ 608007 w 3024845"/>
                <a:gd name="connsiteY86" fmla="*/ 432355 h 834218"/>
                <a:gd name="connsiteX87" fmla="*/ 622194 w 3024845"/>
                <a:gd name="connsiteY87" fmla="*/ 432355 h 834218"/>
                <a:gd name="connsiteX88" fmla="*/ 622194 w 3024845"/>
                <a:gd name="connsiteY88" fmla="*/ 433436 h 834218"/>
                <a:gd name="connsiteX89" fmla="*/ 622194 w 3024845"/>
                <a:gd name="connsiteY89" fmla="*/ 441002 h 834218"/>
                <a:gd name="connsiteX90" fmla="*/ 623968 w 3024845"/>
                <a:gd name="connsiteY90" fmla="*/ 441002 h 834218"/>
                <a:gd name="connsiteX91" fmla="*/ 636381 w 3024845"/>
                <a:gd name="connsiteY91" fmla="*/ 441002 h 834218"/>
                <a:gd name="connsiteX92" fmla="*/ 636381 w 3024845"/>
                <a:gd name="connsiteY92" fmla="*/ 417223 h 834218"/>
                <a:gd name="connsiteX93" fmla="*/ 637394 w 3024845"/>
                <a:gd name="connsiteY93" fmla="*/ 417223 h 834218"/>
                <a:gd name="connsiteX94" fmla="*/ 644488 w 3024845"/>
                <a:gd name="connsiteY94" fmla="*/ 417223 h 834218"/>
                <a:gd name="connsiteX95" fmla="*/ 644488 w 3024845"/>
                <a:gd name="connsiteY95" fmla="*/ 384796 h 834218"/>
                <a:gd name="connsiteX96" fmla="*/ 645501 w 3024845"/>
                <a:gd name="connsiteY96" fmla="*/ 384796 h 834218"/>
                <a:gd name="connsiteX97" fmla="*/ 652595 w 3024845"/>
                <a:gd name="connsiteY97" fmla="*/ 384796 h 834218"/>
                <a:gd name="connsiteX98" fmla="*/ 652595 w 3024845"/>
                <a:gd name="connsiteY98" fmla="*/ 382905 h 834218"/>
                <a:gd name="connsiteX99" fmla="*/ 652595 w 3024845"/>
                <a:gd name="connsiteY99" fmla="*/ 369664 h 834218"/>
                <a:gd name="connsiteX100" fmla="*/ 651328 w 3024845"/>
                <a:gd name="connsiteY100" fmla="*/ 368042 h 834218"/>
                <a:gd name="connsiteX101" fmla="*/ 656648 w 3024845"/>
                <a:gd name="connsiteY101" fmla="*/ 356693 h 834218"/>
                <a:gd name="connsiteX102" fmla="*/ 664755 w 3024845"/>
                <a:gd name="connsiteY102" fmla="*/ 384796 h 834218"/>
                <a:gd name="connsiteX103" fmla="*/ 665515 w 3024845"/>
                <a:gd name="connsiteY103" fmla="*/ 384796 h 834218"/>
                <a:gd name="connsiteX104" fmla="*/ 670835 w 3024845"/>
                <a:gd name="connsiteY104" fmla="*/ 384796 h 834218"/>
                <a:gd name="connsiteX105" fmla="*/ 670835 w 3024845"/>
                <a:gd name="connsiteY105" fmla="*/ 278869 h 834218"/>
                <a:gd name="connsiteX106" fmla="*/ 672355 w 3024845"/>
                <a:gd name="connsiteY106" fmla="*/ 278869 h 834218"/>
                <a:gd name="connsiteX107" fmla="*/ 682995 w 3024845"/>
                <a:gd name="connsiteY107" fmla="*/ 278869 h 834218"/>
                <a:gd name="connsiteX108" fmla="*/ 682995 w 3024845"/>
                <a:gd name="connsiteY108" fmla="*/ 231310 h 834218"/>
                <a:gd name="connsiteX109" fmla="*/ 709342 w 3024845"/>
                <a:gd name="connsiteY109" fmla="*/ 231310 h 834218"/>
                <a:gd name="connsiteX110" fmla="*/ 709342 w 3024845"/>
                <a:gd name="connsiteY110" fmla="*/ 209692 h 834218"/>
                <a:gd name="connsiteX111" fmla="*/ 743796 w 3024845"/>
                <a:gd name="connsiteY111" fmla="*/ 209692 h 834218"/>
                <a:gd name="connsiteX112" fmla="*/ 743796 w 3024845"/>
                <a:gd name="connsiteY112" fmla="*/ 212124 h 834218"/>
                <a:gd name="connsiteX113" fmla="*/ 743796 w 3024845"/>
                <a:gd name="connsiteY113" fmla="*/ 229148 h 834218"/>
                <a:gd name="connsiteX114" fmla="*/ 746076 w 3024845"/>
                <a:gd name="connsiteY114" fmla="*/ 229148 h 834218"/>
                <a:gd name="connsiteX115" fmla="*/ 762036 w 3024845"/>
                <a:gd name="connsiteY115" fmla="*/ 229148 h 834218"/>
                <a:gd name="connsiteX116" fmla="*/ 762036 w 3024845"/>
                <a:gd name="connsiteY116" fmla="*/ 276707 h 834218"/>
                <a:gd name="connsiteX117" fmla="*/ 763049 w 3024845"/>
                <a:gd name="connsiteY117" fmla="*/ 276707 h 834218"/>
                <a:gd name="connsiteX118" fmla="*/ 770143 w 3024845"/>
                <a:gd name="connsiteY118" fmla="*/ 276707 h 834218"/>
                <a:gd name="connsiteX119" fmla="*/ 784330 w 3024845"/>
                <a:gd name="connsiteY119" fmla="*/ 281031 h 834218"/>
                <a:gd name="connsiteX120" fmla="*/ 784330 w 3024845"/>
                <a:gd name="connsiteY120" fmla="*/ 319943 h 834218"/>
                <a:gd name="connsiteX121" fmla="*/ 785343 w 3024845"/>
                <a:gd name="connsiteY121" fmla="*/ 319943 h 834218"/>
                <a:gd name="connsiteX122" fmla="*/ 792436 w 3024845"/>
                <a:gd name="connsiteY122" fmla="*/ 319943 h 834218"/>
                <a:gd name="connsiteX123" fmla="*/ 792436 w 3024845"/>
                <a:gd name="connsiteY123" fmla="*/ 321564 h 834218"/>
                <a:gd name="connsiteX124" fmla="*/ 792436 w 3024845"/>
                <a:gd name="connsiteY124" fmla="*/ 332913 h 834218"/>
                <a:gd name="connsiteX125" fmla="*/ 794463 w 3024845"/>
                <a:gd name="connsiteY125" fmla="*/ 332913 h 834218"/>
                <a:gd name="connsiteX126" fmla="*/ 808650 w 3024845"/>
                <a:gd name="connsiteY126" fmla="*/ 332913 h 834218"/>
                <a:gd name="connsiteX127" fmla="*/ 814730 w 3024845"/>
                <a:gd name="connsiteY127" fmla="*/ 339399 h 834218"/>
                <a:gd name="connsiteX128" fmla="*/ 814730 w 3024845"/>
                <a:gd name="connsiteY128" fmla="*/ 361017 h 834218"/>
                <a:gd name="connsiteX129" fmla="*/ 817010 w 3024845"/>
                <a:gd name="connsiteY129" fmla="*/ 361017 h 834218"/>
                <a:gd name="connsiteX130" fmla="*/ 832970 w 3024845"/>
                <a:gd name="connsiteY130" fmla="*/ 361017 h 834218"/>
                <a:gd name="connsiteX131" fmla="*/ 832970 w 3024845"/>
                <a:gd name="connsiteY131" fmla="*/ 362097 h 834218"/>
                <a:gd name="connsiteX132" fmla="*/ 832970 w 3024845"/>
                <a:gd name="connsiteY132" fmla="*/ 369664 h 834218"/>
                <a:gd name="connsiteX133" fmla="*/ 834237 w 3024845"/>
                <a:gd name="connsiteY133" fmla="*/ 369664 h 834218"/>
                <a:gd name="connsiteX134" fmla="*/ 843104 w 3024845"/>
                <a:gd name="connsiteY134" fmla="*/ 369664 h 834218"/>
                <a:gd name="connsiteX135" fmla="*/ 843104 w 3024845"/>
                <a:gd name="connsiteY135" fmla="*/ 371825 h 834218"/>
                <a:gd name="connsiteX136" fmla="*/ 843104 w 3024845"/>
                <a:gd name="connsiteY136" fmla="*/ 386958 h 834218"/>
                <a:gd name="connsiteX137" fmla="*/ 847157 w 3024845"/>
                <a:gd name="connsiteY137" fmla="*/ 385066 h 834218"/>
                <a:gd name="connsiteX138" fmla="*/ 847157 w 3024845"/>
                <a:gd name="connsiteY138" fmla="*/ 371825 h 834218"/>
                <a:gd name="connsiteX139" fmla="*/ 848170 w 3024845"/>
                <a:gd name="connsiteY139" fmla="*/ 371825 h 834218"/>
                <a:gd name="connsiteX140" fmla="*/ 855264 w 3024845"/>
                <a:gd name="connsiteY140" fmla="*/ 371825 h 834218"/>
                <a:gd name="connsiteX141" fmla="*/ 855264 w 3024845"/>
                <a:gd name="connsiteY141" fmla="*/ 373447 h 834218"/>
                <a:gd name="connsiteX142" fmla="*/ 855264 w 3024845"/>
                <a:gd name="connsiteY142" fmla="*/ 384796 h 834218"/>
                <a:gd name="connsiteX143" fmla="*/ 856024 w 3024845"/>
                <a:gd name="connsiteY143" fmla="*/ 384796 h 834218"/>
                <a:gd name="connsiteX144" fmla="*/ 861344 w 3024845"/>
                <a:gd name="connsiteY144" fmla="*/ 384796 h 834218"/>
                <a:gd name="connsiteX145" fmla="*/ 909984 w 3024845"/>
                <a:gd name="connsiteY145" fmla="*/ 380473 h 834218"/>
                <a:gd name="connsiteX146" fmla="*/ 909984 w 3024845"/>
                <a:gd name="connsiteY146" fmla="*/ 381824 h 834218"/>
                <a:gd name="connsiteX147" fmla="*/ 909984 w 3024845"/>
                <a:gd name="connsiteY147" fmla="*/ 391281 h 834218"/>
                <a:gd name="connsiteX148" fmla="*/ 910744 w 3024845"/>
                <a:gd name="connsiteY148" fmla="*/ 391281 h 834218"/>
                <a:gd name="connsiteX149" fmla="*/ 916065 w 3024845"/>
                <a:gd name="connsiteY149" fmla="*/ 391281 h 834218"/>
                <a:gd name="connsiteX150" fmla="*/ 916065 w 3024845"/>
                <a:gd name="connsiteY150" fmla="*/ 393443 h 834218"/>
                <a:gd name="connsiteX151" fmla="*/ 916065 w 3024845"/>
                <a:gd name="connsiteY151" fmla="*/ 408576 h 834218"/>
                <a:gd name="connsiteX152" fmla="*/ 918091 w 3024845"/>
                <a:gd name="connsiteY152" fmla="*/ 407225 h 834218"/>
                <a:gd name="connsiteX153" fmla="*/ 932278 w 3024845"/>
                <a:gd name="connsiteY153" fmla="*/ 397767 h 834218"/>
                <a:gd name="connsiteX154" fmla="*/ 938358 w 3024845"/>
                <a:gd name="connsiteY154" fmla="*/ 356693 h 834218"/>
                <a:gd name="connsiteX155" fmla="*/ 939118 w 3024845"/>
                <a:gd name="connsiteY155" fmla="*/ 356423 h 834218"/>
                <a:gd name="connsiteX156" fmla="*/ 944438 w 3024845"/>
                <a:gd name="connsiteY156" fmla="*/ 354531 h 834218"/>
                <a:gd name="connsiteX157" fmla="*/ 946465 w 3024845"/>
                <a:gd name="connsiteY157" fmla="*/ 285354 h 834218"/>
                <a:gd name="connsiteX158" fmla="*/ 948492 w 3024845"/>
                <a:gd name="connsiteY158" fmla="*/ 354531 h 834218"/>
                <a:gd name="connsiteX159" fmla="*/ 949252 w 3024845"/>
                <a:gd name="connsiteY159" fmla="*/ 354801 h 834218"/>
                <a:gd name="connsiteX160" fmla="*/ 954572 w 3024845"/>
                <a:gd name="connsiteY160" fmla="*/ 356693 h 834218"/>
                <a:gd name="connsiteX161" fmla="*/ 954572 w 3024845"/>
                <a:gd name="connsiteY161" fmla="*/ 270222 h 834218"/>
                <a:gd name="connsiteX162" fmla="*/ 958625 w 3024845"/>
                <a:gd name="connsiteY162" fmla="*/ 237795 h 834218"/>
                <a:gd name="connsiteX163" fmla="*/ 997132 w 3024845"/>
                <a:gd name="connsiteY163" fmla="*/ 237795 h 834218"/>
                <a:gd name="connsiteX164" fmla="*/ 997132 w 3024845"/>
                <a:gd name="connsiteY164" fmla="*/ 270222 h 834218"/>
                <a:gd name="connsiteX165" fmla="*/ 997892 w 3024845"/>
                <a:gd name="connsiteY165" fmla="*/ 270222 h 834218"/>
                <a:gd name="connsiteX166" fmla="*/ 1003212 w 3024845"/>
                <a:gd name="connsiteY166" fmla="*/ 270222 h 834218"/>
                <a:gd name="connsiteX167" fmla="*/ 1003212 w 3024845"/>
                <a:gd name="connsiteY167" fmla="*/ 188074 h 834218"/>
                <a:gd name="connsiteX168" fmla="*/ 1004986 w 3024845"/>
                <a:gd name="connsiteY168" fmla="*/ 188074 h 834218"/>
                <a:gd name="connsiteX169" fmla="*/ 1017399 w 3024845"/>
                <a:gd name="connsiteY169" fmla="*/ 188074 h 834218"/>
                <a:gd name="connsiteX170" fmla="*/ 1017399 w 3024845"/>
                <a:gd name="connsiteY170" fmla="*/ 186183 h 834218"/>
                <a:gd name="connsiteX171" fmla="*/ 1017399 w 3024845"/>
                <a:gd name="connsiteY171" fmla="*/ 172942 h 834218"/>
                <a:gd name="connsiteX172" fmla="*/ 1039693 w 3024845"/>
                <a:gd name="connsiteY172" fmla="*/ 172942 h 834218"/>
                <a:gd name="connsiteX173" fmla="*/ 1039693 w 3024845"/>
                <a:gd name="connsiteY173" fmla="*/ 171861 h 834218"/>
                <a:gd name="connsiteX174" fmla="*/ 1039693 w 3024845"/>
                <a:gd name="connsiteY174" fmla="*/ 164295 h 834218"/>
                <a:gd name="connsiteX175" fmla="*/ 1041466 w 3024845"/>
                <a:gd name="connsiteY175" fmla="*/ 164295 h 834218"/>
                <a:gd name="connsiteX176" fmla="*/ 1053880 w 3024845"/>
                <a:gd name="connsiteY176" fmla="*/ 164295 h 834218"/>
                <a:gd name="connsiteX177" fmla="*/ 1053880 w 3024845"/>
                <a:gd name="connsiteY177" fmla="*/ 165376 h 834218"/>
                <a:gd name="connsiteX178" fmla="*/ 1053880 w 3024845"/>
                <a:gd name="connsiteY178" fmla="*/ 172942 h 834218"/>
                <a:gd name="connsiteX179" fmla="*/ 1054640 w 3024845"/>
                <a:gd name="connsiteY179" fmla="*/ 172942 h 834218"/>
                <a:gd name="connsiteX180" fmla="*/ 1059960 w 3024845"/>
                <a:gd name="connsiteY180" fmla="*/ 172942 h 834218"/>
                <a:gd name="connsiteX181" fmla="*/ 1070093 w 3024845"/>
                <a:gd name="connsiteY181" fmla="*/ 168618 h 834218"/>
                <a:gd name="connsiteX182" fmla="*/ 1074146 w 3024845"/>
                <a:gd name="connsiteY182" fmla="*/ 171861 h 834218"/>
                <a:gd name="connsiteX183" fmla="*/ 1074146 w 3024845"/>
                <a:gd name="connsiteY183" fmla="*/ 164295 h 834218"/>
                <a:gd name="connsiteX184" fmla="*/ 1076426 w 3024845"/>
                <a:gd name="connsiteY184" fmla="*/ 164295 h 834218"/>
                <a:gd name="connsiteX185" fmla="*/ 1092387 w 3024845"/>
                <a:gd name="connsiteY185" fmla="*/ 164295 h 834218"/>
                <a:gd name="connsiteX186" fmla="*/ 1092387 w 3024845"/>
                <a:gd name="connsiteY186" fmla="*/ 165376 h 834218"/>
                <a:gd name="connsiteX187" fmla="*/ 1092387 w 3024845"/>
                <a:gd name="connsiteY187" fmla="*/ 172942 h 834218"/>
                <a:gd name="connsiteX188" fmla="*/ 1122787 w 3024845"/>
                <a:gd name="connsiteY188" fmla="*/ 172942 h 834218"/>
                <a:gd name="connsiteX189" fmla="*/ 1122787 w 3024845"/>
                <a:gd name="connsiteY189" fmla="*/ 174563 h 834218"/>
                <a:gd name="connsiteX190" fmla="*/ 1122787 w 3024845"/>
                <a:gd name="connsiteY190" fmla="*/ 185913 h 834218"/>
                <a:gd name="connsiteX191" fmla="*/ 1149134 w 3024845"/>
                <a:gd name="connsiteY191" fmla="*/ 185913 h 834218"/>
                <a:gd name="connsiteX192" fmla="*/ 1149134 w 3024845"/>
                <a:gd name="connsiteY192" fmla="*/ 216177 h 834218"/>
                <a:gd name="connsiteX193" fmla="*/ 1149894 w 3024845"/>
                <a:gd name="connsiteY193" fmla="*/ 216177 h 834218"/>
                <a:gd name="connsiteX194" fmla="*/ 1155214 w 3024845"/>
                <a:gd name="connsiteY194" fmla="*/ 216177 h 834218"/>
                <a:gd name="connsiteX195" fmla="*/ 1155214 w 3024845"/>
                <a:gd name="connsiteY195" fmla="*/ 217258 h 834218"/>
                <a:gd name="connsiteX196" fmla="*/ 1155214 w 3024845"/>
                <a:gd name="connsiteY196" fmla="*/ 224825 h 834218"/>
                <a:gd name="connsiteX197" fmla="*/ 1159268 w 3024845"/>
                <a:gd name="connsiteY197" fmla="*/ 255089 h 834218"/>
                <a:gd name="connsiteX198" fmla="*/ 1160028 w 3024845"/>
                <a:gd name="connsiteY198" fmla="*/ 255089 h 834218"/>
                <a:gd name="connsiteX199" fmla="*/ 1165348 w 3024845"/>
                <a:gd name="connsiteY199" fmla="*/ 255089 h 834218"/>
                <a:gd name="connsiteX200" fmla="*/ 1165348 w 3024845"/>
                <a:gd name="connsiteY200" fmla="*/ 255900 h 834218"/>
                <a:gd name="connsiteX201" fmla="*/ 1165348 w 3024845"/>
                <a:gd name="connsiteY201" fmla="*/ 261575 h 834218"/>
                <a:gd name="connsiteX202" fmla="*/ 1166361 w 3024845"/>
                <a:gd name="connsiteY202" fmla="*/ 261575 h 834218"/>
                <a:gd name="connsiteX203" fmla="*/ 1173454 w 3024845"/>
                <a:gd name="connsiteY203" fmla="*/ 261575 h 834218"/>
                <a:gd name="connsiteX204" fmla="*/ 1173454 w 3024845"/>
                <a:gd name="connsiteY204" fmla="*/ 291840 h 834218"/>
                <a:gd name="connsiteX205" fmla="*/ 1175481 w 3024845"/>
                <a:gd name="connsiteY205" fmla="*/ 291840 h 834218"/>
                <a:gd name="connsiteX206" fmla="*/ 1189668 w 3024845"/>
                <a:gd name="connsiteY206" fmla="*/ 291840 h 834218"/>
                <a:gd name="connsiteX207" fmla="*/ 1189668 w 3024845"/>
                <a:gd name="connsiteY207" fmla="*/ 315619 h 834218"/>
                <a:gd name="connsiteX208" fmla="*/ 1191695 w 3024845"/>
                <a:gd name="connsiteY208" fmla="*/ 317240 h 834218"/>
                <a:gd name="connsiteX209" fmla="*/ 1191695 w 3024845"/>
                <a:gd name="connsiteY209" fmla="*/ 328590 h 834218"/>
                <a:gd name="connsiteX210" fmla="*/ 1192455 w 3024845"/>
                <a:gd name="connsiteY210" fmla="*/ 328590 h 834218"/>
                <a:gd name="connsiteX211" fmla="*/ 1197775 w 3024845"/>
                <a:gd name="connsiteY211" fmla="*/ 328590 h 834218"/>
                <a:gd name="connsiteX212" fmla="*/ 1197775 w 3024845"/>
                <a:gd name="connsiteY212" fmla="*/ 352369 h 834218"/>
                <a:gd name="connsiteX213" fmla="*/ 1199041 w 3024845"/>
                <a:gd name="connsiteY213" fmla="*/ 352369 h 834218"/>
                <a:gd name="connsiteX214" fmla="*/ 1207908 w 3024845"/>
                <a:gd name="connsiteY214" fmla="*/ 352369 h 834218"/>
                <a:gd name="connsiteX215" fmla="*/ 1209935 w 3024845"/>
                <a:gd name="connsiteY215" fmla="*/ 356423 h 834218"/>
                <a:gd name="connsiteX216" fmla="*/ 1209935 w 3024845"/>
                <a:gd name="connsiteY216" fmla="*/ 369664 h 834218"/>
                <a:gd name="connsiteX217" fmla="*/ 1211455 w 3024845"/>
                <a:gd name="connsiteY217" fmla="*/ 367772 h 834218"/>
                <a:gd name="connsiteX218" fmla="*/ 1222095 w 3024845"/>
                <a:gd name="connsiteY218" fmla="*/ 354531 h 834218"/>
                <a:gd name="connsiteX219" fmla="*/ 1250469 w 3024845"/>
                <a:gd name="connsiteY219" fmla="*/ 354531 h 834218"/>
                <a:gd name="connsiteX220" fmla="*/ 1250469 w 3024845"/>
                <a:gd name="connsiteY220" fmla="*/ 441002 h 834218"/>
                <a:gd name="connsiteX221" fmla="*/ 1251229 w 3024845"/>
                <a:gd name="connsiteY221" fmla="*/ 441002 h 834218"/>
                <a:gd name="connsiteX222" fmla="*/ 1256549 w 3024845"/>
                <a:gd name="connsiteY222" fmla="*/ 441002 h 834218"/>
                <a:gd name="connsiteX223" fmla="*/ 1257309 w 3024845"/>
                <a:gd name="connsiteY223" fmla="*/ 439651 h 834218"/>
                <a:gd name="connsiteX224" fmla="*/ 1262629 w 3024845"/>
                <a:gd name="connsiteY224" fmla="*/ 430193 h 834218"/>
                <a:gd name="connsiteX225" fmla="*/ 1262629 w 3024845"/>
                <a:gd name="connsiteY225" fmla="*/ 432085 h 834218"/>
                <a:gd name="connsiteX226" fmla="*/ 1262629 w 3024845"/>
                <a:gd name="connsiteY226" fmla="*/ 445326 h 834218"/>
                <a:gd name="connsiteX227" fmla="*/ 1266682 w 3024845"/>
                <a:gd name="connsiteY227" fmla="*/ 399929 h 834218"/>
                <a:gd name="connsiteX228" fmla="*/ 1267442 w 3024845"/>
                <a:gd name="connsiteY228" fmla="*/ 399929 h 834218"/>
                <a:gd name="connsiteX229" fmla="*/ 1272762 w 3024845"/>
                <a:gd name="connsiteY229" fmla="*/ 399929 h 834218"/>
                <a:gd name="connsiteX230" fmla="*/ 1272762 w 3024845"/>
                <a:gd name="connsiteY230" fmla="*/ 335075 h 834218"/>
                <a:gd name="connsiteX231" fmla="*/ 1273776 w 3024845"/>
                <a:gd name="connsiteY231" fmla="*/ 335075 h 834218"/>
                <a:gd name="connsiteX232" fmla="*/ 1280869 w 3024845"/>
                <a:gd name="connsiteY232" fmla="*/ 335075 h 834218"/>
                <a:gd name="connsiteX233" fmla="*/ 1293029 w 3024845"/>
                <a:gd name="connsiteY233" fmla="*/ 291840 h 834218"/>
                <a:gd name="connsiteX234" fmla="*/ 1294296 w 3024845"/>
                <a:gd name="connsiteY234" fmla="*/ 291840 h 834218"/>
                <a:gd name="connsiteX235" fmla="*/ 1303163 w 3024845"/>
                <a:gd name="connsiteY235" fmla="*/ 291840 h 834218"/>
                <a:gd name="connsiteX236" fmla="*/ 1313296 w 3024845"/>
                <a:gd name="connsiteY236" fmla="*/ 335075 h 834218"/>
                <a:gd name="connsiteX237" fmla="*/ 1314309 w 3024845"/>
                <a:gd name="connsiteY237" fmla="*/ 335075 h 834218"/>
                <a:gd name="connsiteX238" fmla="*/ 1321403 w 3024845"/>
                <a:gd name="connsiteY238" fmla="*/ 335075 h 834218"/>
                <a:gd name="connsiteX239" fmla="*/ 1321403 w 3024845"/>
                <a:gd name="connsiteY239" fmla="*/ 373987 h 834218"/>
                <a:gd name="connsiteX240" fmla="*/ 1323176 w 3024845"/>
                <a:gd name="connsiteY240" fmla="*/ 373987 h 834218"/>
                <a:gd name="connsiteX241" fmla="*/ 1335590 w 3024845"/>
                <a:gd name="connsiteY241" fmla="*/ 373987 h 834218"/>
                <a:gd name="connsiteX242" fmla="*/ 1335590 w 3024845"/>
                <a:gd name="connsiteY242" fmla="*/ 376149 h 834218"/>
                <a:gd name="connsiteX243" fmla="*/ 1335590 w 3024845"/>
                <a:gd name="connsiteY243" fmla="*/ 391281 h 834218"/>
                <a:gd name="connsiteX244" fmla="*/ 1339643 w 3024845"/>
                <a:gd name="connsiteY244" fmla="*/ 389120 h 834218"/>
                <a:gd name="connsiteX245" fmla="*/ 1339643 w 3024845"/>
                <a:gd name="connsiteY245" fmla="*/ 373987 h 834218"/>
                <a:gd name="connsiteX246" fmla="*/ 1341163 w 3024845"/>
                <a:gd name="connsiteY246" fmla="*/ 373987 h 834218"/>
                <a:gd name="connsiteX247" fmla="*/ 1351803 w 3024845"/>
                <a:gd name="connsiteY247" fmla="*/ 373987 h 834218"/>
                <a:gd name="connsiteX248" fmla="*/ 1351803 w 3024845"/>
                <a:gd name="connsiteY248" fmla="*/ 375608 h 834218"/>
                <a:gd name="connsiteX249" fmla="*/ 1351803 w 3024845"/>
                <a:gd name="connsiteY249" fmla="*/ 386958 h 834218"/>
                <a:gd name="connsiteX250" fmla="*/ 1382204 w 3024845"/>
                <a:gd name="connsiteY250" fmla="*/ 386958 h 834218"/>
                <a:gd name="connsiteX251" fmla="*/ 1382204 w 3024845"/>
                <a:gd name="connsiteY251" fmla="*/ 350208 h 834218"/>
                <a:gd name="connsiteX252" fmla="*/ 1383470 w 3024845"/>
                <a:gd name="connsiteY252" fmla="*/ 350208 h 834218"/>
                <a:gd name="connsiteX253" fmla="*/ 1392337 w 3024845"/>
                <a:gd name="connsiteY253" fmla="*/ 350208 h 834218"/>
                <a:gd name="connsiteX254" fmla="*/ 1392337 w 3024845"/>
                <a:gd name="connsiteY254" fmla="*/ 371825 h 834218"/>
                <a:gd name="connsiteX255" fmla="*/ 1394364 w 3024845"/>
                <a:gd name="connsiteY255" fmla="*/ 339399 h 834218"/>
                <a:gd name="connsiteX256" fmla="*/ 1416657 w 3024845"/>
                <a:gd name="connsiteY256" fmla="*/ 339399 h 834218"/>
                <a:gd name="connsiteX257" fmla="*/ 1416657 w 3024845"/>
                <a:gd name="connsiteY257" fmla="*/ 337777 h 834218"/>
                <a:gd name="connsiteX258" fmla="*/ 1416657 w 3024845"/>
                <a:gd name="connsiteY258" fmla="*/ 326428 h 834218"/>
                <a:gd name="connsiteX259" fmla="*/ 1417417 w 3024845"/>
                <a:gd name="connsiteY259" fmla="*/ 326428 h 834218"/>
                <a:gd name="connsiteX260" fmla="*/ 1422737 w 3024845"/>
                <a:gd name="connsiteY260" fmla="*/ 326428 h 834218"/>
                <a:gd name="connsiteX261" fmla="*/ 1422737 w 3024845"/>
                <a:gd name="connsiteY261" fmla="*/ 324537 h 834218"/>
                <a:gd name="connsiteX262" fmla="*/ 1422737 w 3024845"/>
                <a:gd name="connsiteY262" fmla="*/ 311296 h 834218"/>
                <a:gd name="connsiteX263" fmla="*/ 1426791 w 3024845"/>
                <a:gd name="connsiteY263" fmla="*/ 317781 h 834218"/>
                <a:gd name="connsiteX264" fmla="*/ 1429071 w 3024845"/>
                <a:gd name="connsiteY264" fmla="*/ 317781 h 834218"/>
                <a:gd name="connsiteX265" fmla="*/ 1445031 w 3024845"/>
                <a:gd name="connsiteY265" fmla="*/ 317781 h 834218"/>
                <a:gd name="connsiteX266" fmla="*/ 1445031 w 3024845"/>
                <a:gd name="connsiteY266" fmla="*/ 316970 h 834218"/>
                <a:gd name="connsiteX267" fmla="*/ 1445031 w 3024845"/>
                <a:gd name="connsiteY267" fmla="*/ 311296 h 834218"/>
                <a:gd name="connsiteX268" fmla="*/ 1445791 w 3024845"/>
                <a:gd name="connsiteY268" fmla="*/ 311296 h 834218"/>
                <a:gd name="connsiteX269" fmla="*/ 1451111 w 3024845"/>
                <a:gd name="connsiteY269" fmla="*/ 311296 h 834218"/>
                <a:gd name="connsiteX270" fmla="*/ 1451111 w 3024845"/>
                <a:gd name="connsiteY270" fmla="*/ 312647 h 834218"/>
                <a:gd name="connsiteX271" fmla="*/ 1451111 w 3024845"/>
                <a:gd name="connsiteY271" fmla="*/ 322105 h 834218"/>
                <a:gd name="connsiteX272" fmla="*/ 1489618 w 3024845"/>
                <a:gd name="connsiteY272" fmla="*/ 322105 h 834218"/>
                <a:gd name="connsiteX273" fmla="*/ 1489618 w 3024845"/>
                <a:gd name="connsiteY273" fmla="*/ 460458 h 834218"/>
                <a:gd name="connsiteX274" fmla="*/ 1491138 w 3024845"/>
                <a:gd name="connsiteY274" fmla="*/ 460458 h 834218"/>
                <a:gd name="connsiteX275" fmla="*/ 1501778 w 3024845"/>
                <a:gd name="connsiteY275" fmla="*/ 460458 h 834218"/>
                <a:gd name="connsiteX276" fmla="*/ 1501778 w 3024845"/>
                <a:gd name="connsiteY276" fmla="*/ 447488 h 834218"/>
                <a:gd name="connsiteX277" fmla="*/ 1505832 w 3024845"/>
                <a:gd name="connsiteY277" fmla="*/ 447488 h 834218"/>
                <a:gd name="connsiteX278" fmla="*/ 1505832 w 3024845"/>
                <a:gd name="connsiteY278" fmla="*/ 460458 h 834218"/>
                <a:gd name="connsiteX279" fmla="*/ 1536232 w 3024845"/>
                <a:gd name="connsiteY279" fmla="*/ 460458 h 834218"/>
                <a:gd name="connsiteX280" fmla="*/ 1536232 w 3024845"/>
                <a:gd name="connsiteY280" fmla="*/ 430193 h 834218"/>
                <a:gd name="connsiteX281" fmla="*/ 1548392 w 3024845"/>
                <a:gd name="connsiteY281" fmla="*/ 430193 h 834218"/>
                <a:gd name="connsiteX282" fmla="*/ 1560552 w 3024845"/>
                <a:gd name="connsiteY282" fmla="*/ 428032 h 834218"/>
                <a:gd name="connsiteX283" fmla="*/ 1564606 w 3024845"/>
                <a:gd name="connsiteY283" fmla="*/ 430193 h 834218"/>
                <a:gd name="connsiteX284" fmla="*/ 1574739 w 3024845"/>
                <a:gd name="connsiteY284" fmla="*/ 430193 h 834218"/>
                <a:gd name="connsiteX285" fmla="*/ 1574739 w 3024845"/>
                <a:gd name="connsiteY285" fmla="*/ 460458 h 834218"/>
                <a:gd name="connsiteX286" fmla="*/ 1582846 w 3024845"/>
                <a:gd name="connsiteY286" fmla="*/ 460458 h 834218"/>
                <a:gd name="connsiteX287" fmla="*/ 1582846 w 3024845"/>
                <a:gd name="connsiteY287" fmla="*/ 477753 h 834218"/>
                <a:gd name="connsiteX288" fmla="*/ 1592182 w 3024845"/>
                <a:gd name="connsiteY288" fmla="*/ 478658 h 834218"/>
                <a:gd name="connsiteX289" fmla="*/ 1605140 w 3024845"/>
                <a:gd name="connsiteY289" fmla="*/ 478658 h 834218"/>
                <a:gd name="connsiteX290" fmla="*/ 1605140 w 3024845"/>
                <a:gd name="connsiteY290" fmla="*/ 462620 h 834218"/>
                <a:gd name="connsiteX291" fmla="*/ 1673096 w 3024845"/>
                <a:gd name="connsiteY291" fmla="*/ 462620 h 834218"/>
                <a:gd name="connsiteX292" fmla="*/ 1673096 w 3024845"/>
                <a:gd name="connsiteY292" fmla="*/ 377367 h 834218"/>
                <a:gd name="connsiteX293" fmla="*/ 1745104 w 3024845"/>
                <a:gd name="connsiteY293" fmla="*/ 377367 h 834218"/>
                <a:gd name="connsiteX294" fmla="*/ 1745104 w 3024845"/>
                <a:gd name="connsiteY294" fmla="*/ 456135 h 834218"/>
                <a:gd name="connsiteX295" fmla="*/ 1747008 w 3024845"/>
                <a:gd name="connsiteY295" fmla="*/ 456135 h 834218"/>
                <a:gd name="connsiteX296" fmla="*/ 1748250 w 3024845"/>
                <a:gd name="connsiteY296" fmla="*/ 478658 h 834218"/>
                <a:gd name="connsiteX297" fmla="*/ 1757926 w 3024845"/>
                <a:gd name="connsiteY297" fmla="*/ 478658 h 834218"/>
                <a:gd name="connsiteX298" fmla="*/ 1759168 w 3024845"/>
                <a:gd name="connsiteY298" fmla="*/ 456135 h 834218"/>
                <a:gd name="connsiteX299" fmla="*/ 1765248 w 3024845"/>
                <a:gd name="connsiteY299" fmla="*/ 456135 h 834218"/>
                <a:gd name="connsiteX300" fmla="*/ 1766490 w 3024845"/>
                <a:gd name="connsiteY300" fmla="*/ 478658 h 834218"/>
                <a:gd name="connsiteX301" fmla="*/ 1817112 w 3024845"/>
                <a:gd name="connsiteY301" fmla="*/ 478658 h 834218"/>
                <a:gd name="connsiteX302" fmla="*/ 1817112 w 3024845"/>
                <a:gd name="connsiteY302" fmla="*/ 315630 h 834218"/>
                <a:gd name="connsiteX303" fmla="*/ 2014439 w 3024845"/>
                <a:gd name="connsiteY303" fmla="*/ 315630 h 834218"/>
                <a:gd name="connsiteX304" fmla="*/ 2014439 w 3024845"/>
                <a:gd name="connsiteY304" fmla="*/ 478658 h 834218"/>
                <a:gd name="connsiteX305" fmla="*/ 2033136 w 3024845"/>
                <a:gd name="connsiteY305" fmla="*/ 478658 h 834218"/>
                <a:gd name="connsiteX306" fmla="*/ 2033136 w 3024845"/>
                <a:gd name="connsiteY306" fmla="*/ 395965 h 834218"/>
                <a:gd name="connsiteX307" fmla="*/ 2128256 w 3024845"/>
                <a:gd name="connsiteY307" fmla="*/ 395965 h 834218"/>
                <a:gd name="connsiteX308" fmla="*/ 2180720 w 3024845"/>
                <a:gd name="connsiteY308" fmla="*/ 330752 h 834218"/>
                <a:gd name="connsiteX309" fmla="*/ 2245574 w 3024845"/>
                <a:gd name="connsiteY309" fmla="*/ 330752 h 834218"/>
                <a:gd name="connsiteX310" fmla="*/ 2245574 w 3024845"/>
                <a:gd name="connsiteY310" fmla="*/ 406414 h 834218"/>
                <a:gd name="connsiteX311" fmla="*/ 2253681 w 3024845"/>
                <a:gd name="connsiteY311" fmla="*/ 406414 h 834218"/>
                <a:gd name="connsiteX312" fmla="*/ 2255708 w 3024845"/>
                <a:gd name="connsiteY312" fmla="*/ 399929 h 834218"/>
                <a:gd name="connsiteX313" fmla="*/ 2261788 w 3024845"/>
                <a:gd name="connsiteY313" fmla="*/ 399929 h 834218"/>
                <a:gd name="connsiteX314" fmla="*/ 2263815 w 3024845"/>
                <a:gd name="connsiteY314" fmla="*/ 408576 h 834218"/>
                <a:gd name="connsiteX315" fmla="*/ 2275975 w 3024845"/>
                <a:gd name="connsiteY315" fmla="*/ 408576 h 834218"/>
                <a:gd name="connsiteX316" fmla="*/ 2275975 w 3024845"/>
                <a:gd name="connsiteY316" fmla="*/ 402090 h 834218"/>
                <a:gd name="connsiteX317" fmla="*/ 2298268 w 3024845"/>
                <a:gd name="connsiteY317" fmla="*/ 402090 h 834218"/>
                <a:gd name="connsiteX318" fmla="*/ 2298268 w 3024845"/>
                <a:gd name="connsiteY318" fmla="*/ 408576 h 834218"/>
                <a:gd name="connsiteX319" fmla="*/ 2318535 w 3024845"/>
                <a:gd name="connsiteY319" fmla="*/ 408576 h 834218"/>
                <a:gd name="connsiteX320" fmla="*/ 2318535 w 3024845"/>
                <a:gd name="connsiteY320" fmla="*/ 453973 h 834218"/>
                <a:gd name="connsiteX321" fmla="*/ 2332722 w 3024845"/>
                <a:gd name="connsiteY321" fmla="*/ 453973 h 834218"/>
                <a:gd name="connsiteX322" fmla="*/ 2332722 w 3024845"/>
                <a:gd name="connsiteY322" fmla="*/ 441002 h 834218"/>
                <a:gd name="connsiteX323" fmla="*/ 2348936 w 3024845"/>
                <a:gd name="connsiteY323" fmla="*/ 441002 h 834218"/>
                <a:gd name="connsiteX324" fmla="*/ 2348936 w 3024845"/>
                <a:gd name="connsiteY324" fmla="*/ 261575 h 834218"/>
                <a:gd name="connsiteX325" fmla="*/ 2355016 w 3024845"/>
                <a:gd name="connsiteY325" fmla="*/ 255089 h 834218"/>
                <a:gd name="connsiteX326" fmla="*/ 2427977 w 3024845"/>
                <a:gd name="connsiteY326" fmla="*/ 255089 h 834218"/>
                <a:gd name="connsiteX327" fmla="*/ 2427977 w 3024845"/>
                <a:gd name="connsiteY327" fmla="*/ 263737 h 834218"/>
                <a:gd name="connsiteX328" fmla="*/ 2438110 w 3024845"/>
                <a:gd name="connsiteY328" fmla="*/ 263737 h 834218"/>
                <a:gd name="connsiteX329" fmla="*/ 2438110 w 3024845"/>
                <a:gd name="connsiteY329" fmla="*/ 378311 h 834218"/>
                <a:gd name="connsiteX330" fmla="*/ 2460404 w 3024845"/>
                <a:gd name="connsiteY330" fmla="*/ 378311 h 834218"/>
                <a:gd name="connsiteX331" fmla="*/ 2460404 w 3024845"/>
                <a:gd name="connsiteY331" fmla="*/ 311296 h 834218"/>
                <a:gd name="connsiteX332" fmla="*/ 2486751 w 3024845"/>
                <a:gd name="connsiteY332" fmla="*/ 311296 h 834218"/>
                <a:gd name="connsiteX333" fmla="*/ 2490804 w 3024845"/>
                <a:gd name="connsiteY333" fmla="*/ 306972 h 834218"/>
                <a:gd name="connsiteX334" fmla="*/ 2498911 w 3024845"/>
                <a:gd name="connsiteY334" fmla="*/ 306972 h 834218"/>
                <a:gd name="connsiteX335" fmla="*/ 2502964 w 3024845"/>
                <a:gd name="connsiteY335" fmla="*/ 311296 h 834218"/>
                <a:gd name="connsiteX336" fmla="*/ 2525258 w 3024845"/>
                <a:gd name="connsiteY336" fmla="*/ 311296 h 834218"/>
                <a:gd name="connsiteX337" fmla="*/ 2525258 w 3024845"/>
                <a:gd name="connsiteY337" fmla="*/ 194560 h 834218"/>
                <a:gd name="connsiteX338" fmla="*/ 2582005 w 3024845"/>
                <a:gd name="connsiteY338" fmla="*/ 183751 h 834218"/>
                <a:gd name="connsiteX339" fmla="*/ 2582005 w 3024845"/>
                <a:gd name="connsiteY339" fmla="*/ 184832 h 834218"/>
                <a:gd name="connsiteX340" fmla="*/ 2582005 w 3024845"/>
                <a:gd name="connsiteY340" fmla="*/ 192398 h 834218"/>
                <a:gd name="connsiteX341" fmla="*/ 2608352 w 3024845"/>
                <a:gd name="connsiteY341" fmla="*/ 192398 h 834218"/>
                <a:gd name="connsiteX342" fmla="*/ 2608352 w 3024845"/>
                <a:gd name="connsiteY342" fmla="*/ 447488 h 834218"/>
                <a:gd name="connsiteX343" fmla="*/ 2630646 w 3024845"/>
                <a:gd name="connsiteY343" fmla="*/ 447488 h 834218"/>
                <a:gd name="connsiteX344" fmla="*/ 2630646 w 3024845"/>
                <a:gd name="connsiteY344" fmla="*/ 443164 h 834218"/>
                <a:gd name="connsiteX345" fmla="*/ 2642806 w 3024845"/>
                <a:gd name="connsiteY345" fmla="*/ 443164 h 834218"/>
                <a:gd name="connsiteX346" fmla="*/ 2642806 w 3024845"/>
                <a:gd name="connsiteY346" fmla="*/ 447488 h 834218"/>
                <a:gd name="connsiteX347" fmla="*/ 2667126 w 3024845"/>
                <a:gd name="connsiteY347" fmla="*/ 447488 h 834218"/>
                <a:gd name="connsiteX348" fmla="*/ 2667126 w 3024845"/>
                <a:gd name="connsiteY348" fmla="*/ 434517 h 834218"/>
                <a:gd name="connsiteX349" fmla="*/ 2695500 w 3024845"/>
                <a:gd name="connsiteY349" fmla="*/ 434517 h 834218"/>
                <a:gd name="connsiteX350" fmla="*/ 2707660 w 3024845"/>
                <a:gd name="connsiteY350" fmla="*/ 430193 h 834218"/>
                <a:gd name="connsiteX351" fmla="*/ 2727927 w 3024845"/>
                <a:gd name="connsiteY351" fmla="*/ 434517 h 834218"/>
                <a:gd name="connsiteX352" fmla="*/ 2727927 w 3024845"/>
                <a:gd name="connsiteY352" fmla="*/ 417223 h 834218"/>
                <a:gd name="connsiteX353" fmla="*/ 2736034 w 3024845"/>
                <a:gd name="connsiteY353" fmla="*/ 417223 h 834218"/>
                <a:gd name="connsiteX354" fmla="*/ 2736034 w 3024845"/>
                <a:gd name="connsiteY354" fmla="*/ 404252 h 834218"/>
                <a:gd name="connsiteX355" fmla="*/ 2792781 w 3024845"/>
                <a:gd name="connsiteY355" fmla="*/ 404252 h 834218"/>
                <a:gd name="connsiteX356" fmla="*/ 2792781 w 3024845"/>
                <a:gd name="connsiteY356" fmla="*/ 373987 h 834218"/>
                <a:gd name="connsiteX357" fmla="*/ 2811021 w 3024845"/>
                <a:gd name="connsiteY357" fmla="*/ 373987 h 834218"/>
                <a:gd name="connsiteX358" fmla="*/ 2811021 w 3024845"/>
                <a:gd name="connsiteY358" fmla="*/ 367502 h 834218"/>
                <a:gd name="connsiteX359" fmla="*/ 2823181 w 3024845"/>
                <a:gd name="connsiteY359" fmla="*/ 367502 h 834218"/>
                <a:gd name="connsiteX360" fmla="*/ 2823181 w 3024845"/>
                <a:gd name="connsiteY360" fmla="*/ 373987 h 834218"/>
                <a:gd name="connsiteX361" fmla="*/ 2839395 w 3024845"/>
                <a:gd name="connsiteY361" fmla="*/ 373987 h 834218"/>
                <a:gd name="connsiteX362" fmla="*/ 2839395 w 3024845"/>
                <a:gd name="connsiteY362" fmla="*/ 423708 h 834218"/>
                <a:gd name="connsiteX363" fmla="*/ 2871822 w 3024845"/>
                <a:gd name="connsiteY363" fmla="*/ 423708 h 834218"/>
                <a:gd name="connsiteX364" fmla="*/ 2871822 w 3024845"/>
                <a:gd name="connsiteY364" fmla="*/ 397767 h 834218"/>
                <a:gd name="connsiteX365" fmla="*/ 2910329 w 3024845"/>
                <a:gd name="connsiteY365" fmla="*/ 397767 h 834218"/>
                <a:gd name="connsiteX366" fmla="*/ 2910329 w 3024845"/>
                <a:gd name="connsiteY366" fmla="*/ 367502 h 834218"/>
                <a:gd name="connsiteX367" fmla="*/ 2958970 w 3024845"/>
                <a:gd name="connsiteY367" fmla="*/ 367502 h 834218"/>
                <a:gd name="connsiteX368" fmla="*/ 2958970 w 3024845"/>
                <a:gd name="connsiteY368" fmla="*/ 478658 h 834218"/>
                <a:gd name="connsiteX369" fmla="*/ 2958970 w 3024845"/>
                <a:gd name="connsiteY369" fmla="*/ 492437 h 834218"/>
                <a:gd name="connsiteX370" fmla="*/ 3024845 w 3024845"/>
                <a:gd name="connsiteY370" fmla="*/ 492437 h 834218"/>
                <a:gd name="connsiteX371" fmla="*/ 3024845 w 3024845"/>
                <a:gd name="connsiteY371" fmla="*/ 834218 h 834218"/>
                <a:gd name="connsiteX372" fmla="*/ 2054 w 3024845"/>
                <a:gd name="connsiteY372" fmla="*/ 831885 h 834218"/>
                <a:gd name="connsiteX373" fmla="*/ 0 w 3024845"/>
                <a:gd name="connsiteY373" fmla="*/ 397767 h 834218"/>
                <a:gd name="connsiteX374" fmla="*/ 20267 w 3024845"/>
                <a:gd name="connsiteY374" fmla="*/ 397767 h 834218"/>
                <a:gd name="connsiteX375" fmla="*/ 20774 w 3024845"/>
                <a:gd name="connsiteY375" fmla="*/ 396686 h 834218"/>
                <a:gd name="connsiteX376" fmla="*/ 24320 w 3024845"/>
                <a:gd name="connsiteY376" fmla="*/ 389120 h 834218"/>
                <a:gd name="connsiteX377" fmla="*/ 26094 w 3024845"/>
                <a:gd name="connsiteY377" fmla="*/ 389390 h 834218"/>
                <a:gd name="connsiteX378" fmla="*/ 38507 w 3024845"/>
                <a:gd name="connsiteY378" fmla="*/ 391281 h 834218"/>
                <a:gd name="connsiteX379" fmla="*/ 39014 w 3024845"/>
                <a:gd name="connsiteY379" fmla="*/ 392633 h 834218"/>
                <a:gd name="connsiteX380" fmla="*/ 42560 w 3024845"/>
                <a:gd name="connsiteY380" fmla="*/ 402090 h 834218"/>
                <a:gd name="connsiteX381" fmla="*/ 68907 w 3024845"/>
                <a:gd name="connsiteY381" fmla="*/ 404252 h 834218"/>
                <a:gd name="connsiteX382" fmla="*/ 68907 w 3024845"/>
                <a:gd name="connsiteY382" fmla="*/ 281031 h 834218"/>
                <a:gd name="connsiteX383" fmla="*/ 70934 w 3024845"/>
                <a:gd name="connsiteY383" fmla="*/ 281031 h 834218"/>
                <a:gd name="connsiteX384" fmla="*/ 85121 w 3024845"/>
                <a:gd name="connsiteY384" fmla="*/ 281031 h 834218"/>
                <a:gd name="connsiteX385" fmla="*/ 85121 w 3024845"/>
                <a:gd name="connsiteY385" fmla="*/ 144839 h 834218"/>
                <a:gd name="connsiteX386" fmla="*/ 86894 w 3024845"/>
                <a:gd name="connsiteY386" fmla="*/ 144839 h 834218"/>
                <a:gd name="connsiteX387" fmla="*/ 99308 w 3024845"/>
                <a:gd name="connsiteY387" fmla="*/ 144839 h 834218"/>
                <a:gd name="connsiteX388" fmla="*/ 99308 w 3024845"/>
                <a:gd name="connsiteY388" fmla="*/ 30265 h 834218"/>
                <a:gd name="connsiteX389" fmla="*/ 103361 w 3024845"/>
                <a:gd name="connsiteY389" fmla="*/ 2161 h 834218"/>
                <a:gd name="connsiteX0" fmla="*/ 103361 w 3024845"/>
                <a:gd name="connsiteY0" fmla="*/ 2161 h 834218"/>
                <a:gd name="connsiteX1" fmla="*/ 200642 w 3024845"/>
                <a:gd name="connsiteY1" fmla="*/ 0 h 834218"/>
                <a:gd name="connsiteX2" fmla="*/ 202669 w 3024845"/>
                <a:gd name="connsiteY2" fmla="*/ 0 h 834218"/>
                <a:gd name="connsiteX3" fmla="*/ 216856 w 3024845"/>
                <a:gd name="connsiteY3" fmla="*/ 0 h 834218"/>
                <a:gd name="connsiteX4" fmla="*/ 220909 w 3024845"/>
                <a:gd name="connsiteY4" fmla="*/ 144839 h 834218"/>
                <a:gd name="connsiteX5" fmla="*/ 223189 w 3024845"/>
                <a:gd name="connsiteY5" fmla="*/ 144839 h 834218"/>
                <a:gd name="connsiteX6" fmla="*/ 239150 w 3024845"/>
                <a:gd name="connsiteY6" fmla="*/ 144839 h 834218"/>
                <a:gd name="connsiteX7" fmla="*/ 239150 w 3024845"/>
                <a:gd name="connsiteY7" fmla="*/ 285354 h 834218"/>
                <a:gd name="connsiteX8" fmla="*/ 240670 w 3024845"/>
                <a:gd name="connsiteY8" fmla="*/ 285084 h 834218"/>
                <a:gd name="connsiteX9" fmla="*/ 251310 w 3024845"/>
                <a:gd name="connsiteY9" fmla="*/ 283193 h 834218"/>
                <a:gd name="connsiteX10" fmla="*/ 249283 w 3024845"/>
                <a:gd name="connsiteY10" fmla="*/ 371825 h 834218"/>
                <a:gd name="connsiteX11" fmla="*/ 250803 w 3024845"/>
                <a:gd name="connsiteY11" fmla="*/ 372096 h 834218"/>
                <a:gd name="connsiteX12" fmla="*/ 261443 w 3024845"/>
                <a:gd name="connsiteY12" fmla="*/ 373987 h 834218"/>
                <a:gd name="connsiteX13" fmla="*/ 261696 w 3024845"/>
                <a:gd name="connsiteY13" fmla="*/ 374798 h 834218"/>
                <a:gd name="connsiteX14" fmla="*/ 263470 w 3024845"/>
                <a:gd name="connsiteY14" fmla="*/ 380473 h 834218"/>
                <a:gd name="connsiteX15" fmla="*/ 264230 w 3024845"/>
                <a:gd name="connsiteY15" fmla="*/ 378041 h 834218"/>
                <a:gd name="connsiteX16" fmla="*/ 269550 w 3024845"/>
                <a:gd name="connsiteY16" fmla="*/ 361017 h 834218"/>
                <a:gd name="connsiteX17" fmla="*/ 271323 w 3024845"/>
                <a:gd name="connsiteY17" fmla="*/ 361017 h 834218"/>
                <a:gd name="connsiteX18" fmla="*/ 283737 w 3024845"/>
                <a:gd name="connsiteY18" fmla="*/ 361017 h 834218"/>
                <a:gd name="connsiteX19" fmla="*/ 283737 w 3024845"/>
                <a:gd name="connsiteY19" fmla="*/ 393443 h 834218"/>
                <a:gd name="connsiteX20" fmla="*/ 284750 w 3024845"/>
                <a:gd name="connsiteY20" fmla="*/ 393984 h 834218"/>
                <a:gd name="connsiteX21" fmla="*/ 291844 w 3024845"/>
                <a:gd name="connsiteY21" fmla="*/ 397767 h 834218"/>
                <a:gd name="connsiteX22" fmla="*/ 291844 w 3024845"/>
                <a:gd name="connsiteY22" fmla="*/ 399118 h 834218"/>
                <a:gd name="connsiteX23" fmla="*/ 291844 w 3024845"/>
                <a:gd name="connsiteY23" fmla="*/ 408576 h 834218"/>
                <a:gd name="connsiteX24" fmla="*/ 336431 w 3024845"/>
                <a:gd name="connsiteY24" fmla="*/ 408576 h 834218"/>
                <a:gd name="connsiteX25" fmla="*/ 336431 w 3024845"/>
                <a:gd name="connsiteY25" fmla="*/ 409657 h 834218"/>
                <a:gd name="connsiteX26" fmla="*/ 336431 w 3024845"/>
                <a:gd name="connsiteY26" fmla="*/ 417223 h 834218"/>
                <a:gd name="connsiteX27" fmla="*/ 338457 w 3024845"/>
                <a:gd name="connsiteY27" fmla="*/ 417223 h 834218"/>
                <a:gd name="connsiteX28" fmla="*/ 352644 w 3024845"/>
                <a:gd name="connsiteY28" fmla="*/ 417223 h 834218"/>
                <a:gd name="connsiteX29" fmla="*/ 352644 w 3024845"/>
                <a:gd name="connsiteY29" fmla="*/ 386958 h 834218"/>
                <a:gd name="connsiteX30" fmla="*/ 397231 w 3024845"/>
                <a:gd name="connsiteY30" fmla="*/ 386958 h 834218"/>
                <a:gd name="connsiteX31" fmla="*/ 397231 w 3024845"/>
                <a:gd name="connsiteY31" fmla="*/ 385607 h 834218"/>
                <a:gd name="connsiteX32" fmla="*/ 397231 w 3024845"/>
                <a:gd name="connsiteY32" fmla="*/ 376149 h 834218"/>
                <a:gd name="connsiteX33" fmla="*/ 398245 w 3024845"/>
                <a:gd name="connsiteY33" fmla="*/ 376149 h 834218"/>
                <a:gd name="connsiteX34" fmla="*/ 405338 w 3024845"/>
                <a:gd name="connsiteY34" fmla="*/ 376149 h 834218"/>
                <a:gd name="connsiteX35" fmla="*/ 405338 w 3024845"/>
                <a:gd name="connsiteY35" fmla="*/ 374258 h 834218"/>
                <a:gd name="connsiteX36" fmla="*/ 405338 w 3024845"/>
                <a:gd name="connsiteY36" fmla="*/ 361017 h 834218"/>
                <a:gd name="connsiteX37" fmla="*/ 406098 w 3024845"/>
                <a:gd name="connsiteY37" fmla="*/ 361017 h 834218"/>
                <a:gd name="connsiteX38" fmla="*/ 411418 w 3024845"/>
                <a:gd name="connsiteY38" fmla="*/ 361017 h 834218"/>
                <a:gd name="connsiteX39" fmla="*/ 411418 w 3024845"/>
                <a:gd name="connsiteY39" fmla="*/ 359936 h 834218"/>
                <a:gd name="connsiteX40" fmla="*/ 411418 w 3024845"/>
                <a:gd name="connsiteY40" fmla="*/ 352369 h 834218"/>
                <a:gd name="connsiteX41" fmla="*/ 413445 w 3024845"/>
                <a:gd name="connsiteY41" fmla="*/ 352369 h 834218"/>
                <a:gd name="connsiteX42" fmla="*/ 427632 w 3024845"/>
                <a:gd name="connsiteY42" fmla="*/ 352369 h 834218"/>
                <a:gd name="connsiteX43" fmla="*/ 427632 w 3024845"/>
                <a:gd name="connsiteY43" fmla="*/ 353450 h 834218"/>
                <a:gd name="connsiteX44" fmla="*/ 427632 w 3024845"/>
                <a:gd name="connsiteY44" fmla="*/ 361017 h 834218"/>
                <a:gd name="connsiteX45" fmla="*/ 449925 w 3024845"/>
                <a:gd name="connsiteY45" fmla="*/ 361017 h 834218"/>
                <a:gd name="connsiteX46" fmla="*/ 449925 w 3024845"/>
                <a:gd name="connsiteY46" fmla="*/ 359125 h 834218"/>
                <a:gd name="connsiteX47" fmla="*/ 449925 w 3024845"/>
                <a:gd name="connsiteY47" fmla="*/ 345884 h 834218"/>
                <a:gd name="connsiteX48" fmla="*/ 451699 w 3024845"/>
                <a:gd name="connsiteY48" fmla="*/ 345884 h 834218"/>
                <a:gd name="connsiteX49" fmla="*/ 464112 w 3024845"/>
                <a:gd name="connsiteY49" fmla="*/ 345884 h 834218"/>
                <a:gd name="connsiteX50" fmla="*/ 464112 w 3024845"/>
                <a:gd name="connsiteY50" fmla="*/ 369664 h 834218"/>
                <a:gd name="connsiteX51" fmla="*/ 465126 w 3024845"/>
                <a:gd name="connsiteY51" fmla="*/ 369664 h 834218"/>
                <a:gd name="connsiteX52" fmla="*/ 472219 w 3024845"/>
                <a:gd name="connsiteY52" fmla="*/ 369664 h 834218"/>
                <a:gd name="connsiteX53" fmla="*/ 472219 w 3024845"/>
                <a:gd name="connsiteY53" fmla="*/ 368583 h 834218"/>
                <a:gd name="connsiteX54" fmla="*/ 472219 w 3024845"/>
                <a:gd name="connsiteY54" fmla="*/ 361017 h 834218"/>
                <a:gd name="connsiteX55" fmla="*/ 473992 w 3024845"/>
                <a:gd name="connsiteY55" fmla="*/ 361017 h 834218"/>
                <a:gd name="connsiteX56" fmla="*/ 486406 w 3024845"/>
                <a:gd name="connsiteY56" fmla="*/ 361017 h 834218"/>
                <a:gd name="connsiteX57" fmla="*/ 486406 w 3024845"/>
                <a:gd name="connsiteY57" fmla="*/ 386958 h 834218"/>
                <a:gd name="connsiteX58" fmla="*/ 488433 w 3024845"/>
                <a:gd name="connsiteY58" fmla="*/ 386958 h 834218"/>
                <a:gd name="connsiteX59" fmla="*/ 502619 w 3024845"/>
                <a:gd name="connsiteY59" fmla="*/ 386958 h 834218"/>
                <a:gd name="connsiteX60" fmla="*/ 502619 w 3024845"/>
                <a:gd name="connsiteY60" fmla="*/ 388579 h 834218"/>
                <a:gd name="connsiteX61" fmla="*/ 502619 w 3024845"/>
                <a:gd name="connsiteY61" fmla="*/ 399929 h 834218"/>
                <a:gd name="connsiteX62" fmla="*/ 503379 w 3024845"/>
                <a:gd name="connsiteY62" fmla="*/ 399929 h 834218"/>
                <a:gd name="connsiteX63" fmla="*/ 508700 w 3024845"/>
                <a:gd name="connsiteY63" fmla="*/ 399929 h 834218"/>
                <a:gd name="connsiteX64" fmla="*/ 508700 w 3024845"/>
                <a:gd name="connsiteY64" fmla="*/ 399118 h 834218"/>
                <a:gd name="connsiteX65" fmla="*/ 508700 w 3024845"/>
                <a:gd name="connsiteY65" fmla="*/ 393443 h 834218"/>
                <a:gd name="connsiteX66" fmla="*/ 539100 w 3024845"/>
                <a:gd name="connsiteY66" fmla="*/ 393443 h 834218"/>
                <a:gd name="connsiteX67" fmla="*/ 539100 w 3024845"/>
                <a:gd name="connsiteY67" fmla="*/ 417223 h 834218"/>
                <a:gd name="connsiteX68" fmla="*/ 540113 w 3024845"/>
                <a:gd name="connsiteY68" fmla="*/ 417223 h 834218"/>
                <a:gd name="connsiteX69" fmla="*/ 547207 w 3024845"/>
                <a:gd name="connsiteY69" fmla="*/ 417223 h 834218"/>
                <a:gd name="connsiteX70" fmla="*/ 547207 w 3024845"/>
                <a:gd name="connsiteY70" fmla="*/ 418304 h 834218"/>
                <a:gd name="connsiteX71" fmla="*/ 547207 w 3024845"/>
                <a:gd name="connsiteY71" fmla="*/ 425870 h 834218"/>
                <a:gd name="connsiteX72" fmla="*/ 547967 w 3024845"/>
                <a:gd name="connsiteY72" fmla="*/ 425870 h 834218"/>
                <a:gd name="connsiteX73" fmla="*/ 553287 w 3024845"/>
                <a:gd name="connsiteY73" fmla="*/ 425870 h 834218"/>
                <a:gd name="connsiteX74" fmla="*/ 553287 w 3024845"/>
                <a:gd name="connsiteY74" fmla="*/ 423708 h 834218"/>
                <a:gd name="connsiteX75" fmla="*/ 553287 w 3024845"/>
                <a:gd name="connsiteY75" fmla="*/ 408576 h 834218"/>
                <a:gd name="connsiteX76" fmla="*/ 554300 w 3024845"/>
                <a:gd name="connsiteY76" fmla="*/ 408576 h 834218"/>
                <a:gd name="connsiteX77" fmla="*/ 561394 w 3024845"/>
                <a:gd name="connsiteY77" fmla="*/ 408576 h 834218"/>
                <a:gd name="connsiteX78" fmla="*/ 561394 w 3024845"/>
                <a:gd name="connsiteY78" fmla="*/ 409657 h 834218"/>
                <a:gd name="connsiteX79" fmla="*/ 561394 w 3024845"/>
                <a:gd name="connsiteY79" fmla="*/ 417223 h 834218"/>
                <a:gd name="connsiteX80" fmla="*/ 566714 w 3024845"/>
                <a:gd name="connsiteY80" fmla="*/ 415230 h 834218"/>
                <a:gd name="connsiteX81" fmla="*/ 567474 w 3024845"/>
                <a:gd name="connsiteY81" fmla="*/ 414250 h 834218"/>
                <a:gd name="connsiteX82" fmla="*/ 567474 w 3024845"/>
                <a:gd name="connsiteY82" fmla="*/ 408576 h 834218"/>
                <a:gd name="connsiteX83" fmla="*/ 605981 w 3024845"/>
                <a:gd name="connsiteY83" fmla="*/ 408576 h 834218"/>
                <a:gd name="connsiteX84" fmla="*/ 605981 w 3024845"/>
                <a:gd name="connsiteY84" fmla="*/ 432355 h 834218"/>
                <a:gd name="connsiteX85" fmla="*/ 608007 w 3024845"/>
                <a:gd name="connsiteY85" fmla="*/ 432355 h 834218"/>
                <a:gd name="connsiteX86" fmla="*/ 622194 w 3024845"/>
                <a:gd name="connsiteY86" fmla="*/ 432355 h 834218"/>
                <a:gd name="connsiteX87" fmla="*/ 622194 w 3024845"/>
                <a:gd name="connsiteY87" fmla="*/ 433436 h 834218"/>
                <a:gd name="connsiteX88" fmla="*/ 622194 w 3024845"/>
                <a:gd name="connsiteY88" fmla="*/ 441002 h 834218"/>
                <a:gd name="connsiteX89" fmla="*/ 623968 w 3024845"/>
                <a:gd name="connsiteY89" fmla="*/ 441002 h 834218"/>
                <a:gd name="connsiteX90" fmla="*/ 636381 w 3024845"/>
                <a:gd name="connsiteY90" fmla="*/ 441002 h 834218"/>
                <a:gd name="connsiteX91" fmla="*/ 636381 w 3024845"/>
                <a:gd name="connsiteY91" fmla="*/ 417223 h 834218"/>
                <a:gd name="connsiteX92" fmla="*/ 637394 w 3024845"/>
                <a:gd name="connsiteY92" fmla="*/ 417223 h 834218"/>
                <a:gd name="connsiteX93" fmla="*/ 644488 w 3024845"/>
                <a:gd name="connsiteY93" fmla="*/ 417223 h 834218"/>
                <a:gd name="connsiteX94" fmla="*/ 644488 w 3024845"/>
                <a:gd name="connsiteY94" fmla="*/ 384796 h 834218"/>
                <a:gd name="connsiteX95" fmla="*/ 645501 w 3024845"/>
                <a:gd name="connsiteY95" fmla="*/ 384796 h 834218"/>
                <a:gd name="connsiteX96" fmla="*/ 652595 w 3024845"/>
                <a:gd name="connsiteY96" fmla="*/ 384796 h 834218"/>
                <a:gd name="connsiteX97" fmla="*/ 652595 w 3024845"/>
                <a:gd name="connsiteY97" fmla="*/ 382905 h 834218"/>
                <a:gd name="connsiteX98" fmla="*/ 652595 w 3024845"/>
                <a:gd name="connsiteY98" fmla="*/ 369664 h 834218"/>
                <a:gd name="connsiteX99" fmla="*/ 651328 w 3024845"/>
                <a:gd name="connsiteY99" fmla="*/ 368042 h 834218"/>
                <a:gd name="connsiteX100" fmla="*/ 656648 w 3024845"/>
                <a:gd name="connsiteY100" fmla="*/ 356693 h 834218"/>
                <a:gd name="connsiteX101" fmla="*/ 664755 w 3024845"/>
                <a:gd name="connsiteY101" fmla="*/ 384796 h 834218"/>
                <a:gd name="connsiteX102" fmla="*/ 665515 w 3024845"/>
                <a:gd name="connsiteY102" fmla="*/ 384796 h 834218"/>
                <a:gd name="connsiteX103" fmla="*/ 670835 w 3024845"/>
                <a:gd name="connsiteY103" fmla="*/ 384796 h 834218"/>
                <a:gd name="connsiteX104" fmla="*/ 670835 w 3024845"/>
                <a:gd name="connsiteY104" fmla="*/ 278869 h 834218"/>
                <a:gd name="connsiteX105" fmla="*/ 672355 w 3024845"/>
                <a:gd name="connsiteY105" fmla="*/ 278869 h 834218"/>
                <a:gd name="connsiteX106" fmla="*/ 682995 w 3024845"/>
                <a:gd name="connsiteY106" fmla="*/ 278869 h 834218"/>
                <a:gd name="connsiteX107" fmla="*/ 682995 w 3024845"/>
                <a:gd name="connsiteY107" fmla="*/ 231310 h 834218"/>
                <a:gd name="connsiteX108" fmla="*/ 709342 w 3024845"/>
                <a:gd name="connsiteY108" fmla="*/ 231310 h 834218"/>
                <a:gd name="connsiteX109" fmla="*/ 709342 w 3024845"/>
                <a:gd name="connsiteY109" fmla="*/ 209692 h 834218"/>
                <a:gd name="connsiteX110" fmla="*/ 743796 w 3024845"/>
                <a:gd name="connsiteY110" fmla="*/ 209692 h 834218"/>
                <a:gd name="connsiteX111" fmla="*/ 743796 w 3024845"/>
                <a:gd name="connsiteY111" fmla="*/ 212124 h 834218"/>
                <a:gd name="connsiteX112" fmla="*/ 743796 w 3024845"/>
                <a:gd name="connsiteY112" fmla="*/ 229148 h 834218"/>
                <a:gd name="connsiteX113" fmla="*/ 746076 w 3024845"/>
                <a:gd name="connsiteY113" fmla="*/ 229148 h 834218"/>
                <a:gd name="connsiteX114" fmla="*/ 762036 w 3024845"/>
                <a:gd name="connsiteY114" fmla="*/ 229148 h 834218"/>
                <a:gd name="connsiteX115" fmla="*/ 762036 w 3024845"/>
                <a:gd name="connsiteY115" fmla="*/ 276707 h 834218"/>
                <a:gd name="connsiteX116" fmla="*/ 763049 w 3024845"/>
                <a:gd name="connsiteY116" fmla="*/ 276707 h 834218"/>
                <a:gd name="connsiteX117" fmla="*/ 770143 w 3024845"/>
                <a:gd name="connsiteY117" fmla="*/ 276707 h 834218"/>
                <a:gd name="connsiteX118" fmla="*/ 784330 w 3024845"/>
                <a:gd name="connsiteY118" fmla="*/ 281031 h 834218"/>
                <a:gd name="connsiteX119" fmla="*/ 784330 w 3024845"/>
                <a:gd name="connsiteY119" fmla="*/ 319943 h 834218"/>
                <a:gd name="connsiteX120" fmla="*/ 785343 w 3024845"/>
                <a:gd name="connsiteY120" fmla="*/ 319943 h 834218"/>
                <a:gd name="connsiteX121" fmla="*/ 792436 w 3024845"/>
                <a:gd name="connsiteY121" fmla="*/ 319943 h 834218"/>
                <a:gd name="connsiteX122" fmla="*/ 792436 w 3024845"/>
                <a:gd name="connsiteY122" fmla="*/ 321564 h 834218"/>
                <a:gd name="connsiteX123" fmla="*/ 792436 w 3024845"/>
                <a:gd name="connsiteY123" fmla="*/ 332913 h 834218"/>
                <a:gd name="connsiteX124" fmla="*/ 794463 w 3024845"/>
                <a:gd name="connsiteY124" fmla="*/ 332913 h 834218"/>
                <a:gd name="connsiteX125" fmla="*/ 808650 w 3024845"/>
                <a:gd name="connsiteY125" fmla="*/ 332913 h 834218"/>
                <a:gd name="connsiteX126" fmla="*/ 814730 w 3024845"/>
                <a:gd name="connsiteY126" fmla="*/ 339399 h 834218"/>
                <a:gd name="connsiteX127" fmla="*/ 814730 w 3024845"/>
                <a:gd name="connsiteY127" fmla="*/ 361017 h 834218"/>
                <a:gd name="connsiteX128" fmla="*/ 817010 w 3024845"/>
                <a:gd name="connsiteY128" fmla="*/ 361017 h 834218"/>
                <a:gd name="connsiteX129" fmla="*/ 832970 w 3024845"/>
                <a:gd name="connsiteY129" fmla="*/ 361017 h 834218"/>
                <a:gd name="connsiteX130" fmla="*/ 832970 w 3024845"/>
                <a:gd name="connsiteY130" fmla="*/ 362097 h 834218"/>
                <a:gd name="connsiteX131" fmla="*/ 832970 w 3024845"/>
                <a:gd name="connsiteY131" fmla="*/ 369664 h 834218"/>
                <a:gd name="connsiteX132" fmla="*/ 834237 w 3024845"/>
                <a:gd name="connsiteY132" fmla="*/ 369664 h 834218"/>
                <a:gd name="connsiteX133" fmla="*/ 843104 w 3024845"/>
                <a:gd name="connsiteY133" fmla="*/ 369664 h 834218"/>
                <a:gd name="connsiteX134" fmla="*/ 843104 w 3024845"/>
                <a:gd name="connsiteY134" fmla="*/ 371825 h 834218"/>
                <a:gd name="connsiteX135" fmla="*/ 843104 w 3024845"/>
                <a:gd name="connsiteY135" fmla="*/ 386958 h 834218"/>
                <a:gd name="connsiteX136" fmla="*/ 847157 w 3024845"/>
                <a:gd name="connsiteY136" fmla="*/ 385066 h 834218"/>
                <a:gd name="connsiteX137" fmla="*/ 847157 w 3024845"/>
                <a:gd name="connsiteY137" fmla="*/ 371825 h 834218"/>
                <a:gd name="connsiteX138" fmla="*/ 848170 w 3024845"/>
                <a:gd name="connsiteY138" fmla="*/ 371825 h 834218"/>
                <a:gd name="connsiteX139" fmla="*/ 855264 w 3024845"/>
                <a:gd name="connsiteY139" fmla="*/ 371825 h 834218"/>
                <a:gd name="connsiteX140" fmla="*/ 855264 w 3024845"/>
                <a:gd name="connsiteY140" fmla="*/ 373447 h 834218"/>
                <a:gd name="connsiteX141" fmla="*/ 855264 w 3024845"/>
                <a:gd name="connsiteY141" fmla="*/ 384796 h 834218"/>
                <a:gd name="connsiteX142" fmla="*/ 856024 w 3024845"/>
                <a:gd name="connsiteY142" fmla="*/ 384796 h 834218"/>
                <a:gd name="connsiteX143" fmla="*/ 861344 w 3024845"/>
                <a:gd name="connsiteY143" fmla="*/ 384796 h 834218"/>
                <a:gd name="connsiteX144" fmla="*/ 909984 w 3024845"/>
                <a:gd name="connsiteY144" fmla="*/ 380473 h 834218"/>
                <a:gd name="connsiteX145" fmla="*/ 909984 w 3024845"/>
                <a:gd name="connsiteY145" fmla="*/ 381824 h 834218"/>
                <a:gd name="connsiteX146" fmla="*/ 909984 w 3024845"/>
                <a:gd name="connsiteY146" fmla="*/ 391281 h 834218"/>
                <a:gd name="connsiteX147" fmla="*/ 910744 w 3024845"/>
                <a:gd name="connsiteY147" fmla="*/ 391281 h 834218"/>
                <a:gd name="connsiteX148" fmla="*/ 916065 w 3024845"/>
                <a:gd name="connsiteY148" fmla="*/ 391281 h 834218"/>
                <a:gd name="connsiteX149" fmla="*/ 916065 w 3024845"/>
                <a:gd name="connsiteY149" fmla="*/ 393443 h 834218"/>
                <a:gd name="connsiteX150" fmla="*/ 916065 w 3024845"/>
                <a:gd name="connsiteY150" fmla="*/ 408576 h 834218"/>
                <a:gd name="connsiteX151" fmla="*/ 918091 w 3024845"/>
                <a:gd name="connsiteY151" fmla="*/ 407225 h 834218"/>
                <a:gd name="connsiteX152" fmla="*/ 932278 w 3024845"/>
                <a:gd name="connsiteY152" fmla="*/ 397767 h 834218"/>
                <a:gd name="connsiteX153" fmla="*/ 938358 w 3024845"/>
                <a:gd name="connsiteY153" fmla="*/ 356693 h 834218"/>
                <a:gd name="connsiteX154" fmla="*/ 939118 w 3024845"/>
                <a:gd name="connsiteY154" fmla="*/ 356423 h 834218"/>
                <a:gd name="connsiteX155" fmla="*/ 944438 w 3024845"/>
                <a:gd name="connsiteY155" fmla="*/ 354531 h 834218"/>
                <a:gd name="connsiteX156" fmla="*/ 946465 w 3024845"/>
                <a:gd name="connsiteY156" fmla="*/ 285354 h 834218"/>
                <a:gd name="connsiteX157" fmla="*/ 948492 w 3024845"/>
                <a:gd name="connsiteY157" fmla="*/ 354531 h 834218"/>
                <a:gd name="connsiteX158" fmla="*/ 949252 w 3024845"/>
                <a:gd name="connsiteY158" fmla="*/ 354801 h 834218"/>
                <a:gd name="connsiteX159" fmla="*/ 954572 w 3024845"/>
                <a:gd name="connsiteY159" fmla="*/ 356693 h 834218"/>
                <a:gd name="connsiteX160" fmla="*/ 954572 w 3024845"/>
                <a:gd name="connsiteY160" fmla="*/ 270222 h 834218"/>
                <a:gd name="connsiteX161" fmla="*/ 958625 w 3024845"/>
                <a:gd name="connsiteY161" fmla="*/ 237795 h 834218"/>
                <a:gd name="connsiteX162" fmla="*/ 997132 w 3024845"/>
                <a:gd name="connsiteY162" fmla="*/ 237795 h 834218"/>
                <a:gd name="connsiteX163" fmla="*/ 997132 w 3024845"/>
                <a:gd name="connsiteY163" fmla="*/ 270222 h 834218"/>
                <a:gd name="connsiteX164" fmla="*/ 997892 w 3024845"/>
                <a:gd name="connsiteY164" fmla="*/ 270222 h 834218"/>
                <a:gd name="connsiteX165" fmla="*/ 1003212 w 3024845"/>
                <a:gd name="connsiteY165" fmla="*/ 270222 h 834218"/>
                <a:gd name="connsiteX166" fmla="*/ 1003212 w 3024845"/>
                <a:gd name="connsiteY166" fmla="*/ 188074 h 834218"/>
                <a:gd name="connsiteX167" fmla="*/ 1004986 w 3024845"/>
                <a:gd name="connsiteY167" fmla="*/ 188074 h 834218"/>
                <a:gd name="connsiteX168" fmla="*/ 1017399 w 3024845"/>
                <a:gd name="connsiteY168" fmla="*/ 188074 h 834218"/>
                <a:gd name="connsiteX169" fmla="*/ 1017399 w 3024845"/>
                <a:gd name="connsiteY169" fmla="*/ 186183 h 834218"/>
                <a:gd name="connsiteX170" fmla="*/ 1017399 w 3024845"/>
                <a:gd name="connsiteY170" fmla="*/ 172942 h 834218"/>
                <a:gd name="connsiteX171" fmla="*/ 1039693 w 3024845"/>
                <a:gd name="connsiteY171" fmla="*/ 172942 h 834218"/>
                <a:gd name="connsiteX172" fmla="*/ 1039693 w 3024845"/>
                <a:gd name="connsiteY172" fmla="*/ 171861 h 834218"/>
                <a:gd name="connsiteX173" fmla="*/ 1039693 w 3024845"/>
                <a:gd name="connsiteY173" fmla="*/ 164295 h 834218"/>
                <a:gd name="connsiteX174" fmla="*/ 1041466 w 3024845"/>
                <a:gd name="connsiteY174" fmla="*/ 164295 h 834218"/>
                <a:gd name="connsiteX175" fmla="*/ 1053880 w 3024845"/>
                <a:gd name="connsiteY175" fmla="*/ 164295 h 834218"/>
                <a:gd name="connsiteX176" fmla="*/ 1053880 w 3024845"/>
                <a:gd name="connsiteY176" fmla="*/ 165376 h 834218"/>
                <a:gd name="connsiteX177" fmla="*/ 1053880 w 3024845"/>
                <a:gd name="connsiteY177" fmla="*/ 172942 h 834218"/>
                <a:gd name="connsiteX178" fmla="*/ 1054640 w 3024845"/>
                <a:gd name="connsiteY178" fmla="*/ 172942 h 834218"/>
                <a:gd name="connsiteX179" fmla="*/ 1059960 w 3024845"/>
                <a:gd name="connsiteY179" fmla="*/ 172942 h 834218"/>
                <a:gd name="connsiteX180" fmla="*/ 1070093 w 3024845"/>
                <a:gd name="connsiteY180" fmla="*/ 168618 h 834218"/>
                <a:gd name="connsiteX181" fmla="*/ 1074146 w 3024845"/>
                <a:gd name="connsiteY181" fmla="*/ 171861 h 834218"/>
                <a:gd name="connsiteX182" fmla="*/ 1074146 w 3024845"/>
                <a:gd name="connsiteY182" fmla="*/ 164295 h 834218"/>
                <a:gd name="connsiteX183" fmla="*/ 1076426 w 3024845"/>
                <a:gd name="connsiteY183" fmla="*/ 164295 h 834218"/>
                <a:gd name="connsiteX184" fmla="*/ 1092387 w 3024845"/>
                <a:gd name="connsiteY184" fmla="*/ 164295 h 834218"/>
                <a:gd name="connsiteX185" fmla="*/ 1092387 w 3024845"/>
                <a:gd name="connsiteY185" fmla="*/ 165376 h 834218"/>
                <a:gd name="connsiteX186" fmla="*/ 1092387 w 3024845"/>
                <a:gd name="connsiteY186" fmla="*/ 172942 h 834218"/>
                <a:gd name="connsiteX187" fmla="*/ 1122787 w 3024845"/>
                <a:gd name="connsiteY187" fmla="*/ 172942 h 834218"/>
                <a:gd name="connsiteX188" fmla="*/ 1122787 w 3024845"/>
                <a:gd name="connsiteY188" fmla="*/ 174563 h 834218"/>
                <a:gd name="connsiteX189" fmla="*/ 1122787 w 3024845"/>
                <a:gd name="connsiteY189" fmla="*/ 185913 h 834218"/>
                <a:gd name="connsiteX190" fmla="*/ 1149134 w 3024845"/>
                <a:gd name="connsiteY190" fmla="*/ 185913 h 834218"/>
                <a:gd name="connsiteX191" fmla="*/ 1149134 w 3024845"/>
                <a:gd name="connsiteY191" fmla="*/ 216177 h 834218"/>
                <a:gd name="connsiteX192" fmla="*/ 1149894 w 3024845"/>
                <a:gd name="connsiteY192" fmla="*/ 216177 h 834218"/>
                <a:gd name="connsiteX193" fmla="*/ 1155214 w 3024845"/>
                <a:gd name="connsiteY193" fmla="*/ 216177 h 834218"/>
                <a:gd name="connsiteX194" fmla="*/ 1155214 w 3024845"/>
                <a:gd name="connsiteY194" fmla="*/ 217258 h 834218"/>
                <a:gd name="connsiteX195" fmla="*/ 1155214 w 3024845"/>
                <a:gd name="connsiteY195" fmla="*/ 224825 h 834218"/>
                <a:gd name="connsiteX196" fmla="*/ 1159268 w 3024845"/>
                <a:gd name="connsiteY196" fmla="*/ 255089 h 834218"/>
                <a:gd name="connsiteX197" fmla="*/ 1160028 w 3024845"/>
                <a:gd name="connsiteY197" fmla="*/ 255089 h 834218"/>
                <a:gd name="connsiteX198" fmla="*/ 1165348 w 3024845"/>
                <a:gd name="connsiteY198" fmla="*/ 255089 h 834218"/>
                <a:gd name="connsiteX199" fmla="*/ 1165348 w 3024845"/>
                <a:gd name="connsiteY199" fmla="*/ 255900 h 834218"/>
                <a:gd name="connsiteX200" fmla="*/ 1165348 w 3024845"/>
                <a:gd name="connsiteY200" fmla="*/ 261575 h 834218"/>
                <a:gd name="connsiteX201" fmla="*/ 1166361 w 3024845"/>
                <a:gd name="connsiteY201" fmla="*/ 261575 h 834218"/>
                <a:gd name="connsiteX202" fmla="*/ 1173454 w 3024845"/>
                <a:gd name="connsiteY202" fmla="*/ 261575 h 834218"/>
                <a:gd name="connsiteX203" fmla="*/ 1173454 w 3024845"/>
                <a:gd name="connsiteY203" fmla="*/ 291840 h 834218"/>
                <a:gd name="connsiteX204" fmla="*/ 1175481 w 3024845"/>
                <a:gd name="connsiteY204" fmla="*/ 291840 h 834218"/>
                <a:gd name="connsiteX205" fmla="*/ 1189668 w 3024845"/>
                <a:gd name="connsiteY205" fmla="*/ 291840 h 834218"/>
                <a:gd name="connsiteX206" fmla="*/ 1189668 w 3024845"/>
                <a:gd name="connsiteY206" fmla="*/ 315619 h 834218"/>
                <a:gd name="connsiteX207" fmla="*/ 1191695 w 3024845"/>
                <a:gd name="connsiteY207" fmla="*/ 317240 h 834218"/>
                <a:gd name="connsiteX208" fmla="*/ 1191695 w 3024845"/>
                <a:gd name="connsiteY208" fmla="*/ 328590 h 834218"/>
                <a:gd name="connsiteX209" fmla="*/ 1192455 w 3024845"/>
                <a:gd name="connsiteY209" fmla="*/ 328590 h 834218"/>
                <a:gd name="connsiteX210" fmla="*/ 1197775 w 3024845"/>
                <a:gd name="connsiteY210" fmla="*/ 328590 h 834218"/>
                <a:gd name="connsiteX211" fmla="*/ 1197775 w 3024845"/>
                <a:gd name="connsiteY211" fmla="*/ 352369 h 834218"/>
                <a:gd name="connsiteX212" fmla="*/ 1199041 w 3024845"/>
                <a:gd name="connsiteY212" fmla="*/ 352369 h 834218"/>
                <a:gd name="connsiteX213" fmla="*/ 1207908 w 3024845"/>
                <a:gd name="connsiteY213" fmla="*/ 352369 h 834218"/>
                <a:gd name="connsiteX214" fmla="*/ 1209935 w 3024845"/>
                <a:gd name="connsiteY214" fmla="*/ 356423 h 834218"/>
                <a:gd name="connsiteX215" fmla="*/ 1209935 w 3024845"/>
                <a:gd name="connsiteY215" fmla="*/ 369664 h 834218"/>
                <a:gd name="connsiteX216" fmla="*/ 1211455 w 3024845"/>
                <a:gd name="connsiteY216" fmla="*/ 367772 h 834218"/>
                <a:gd name="connsiteX217" fmla="*/ 1222095 w 3024845"/>
                <a:gd name="connsiteY217" fmla="*/ 354531 h 834218"/>
                <a:gd name="connsiteX218" fmla="*/ 1250469 w 3024845"/>
                <a:gd name="connsiteY218" fmla="*/ 354531 h 834218"/>
                <a:gd name="connsiteX219" fmla="*/ 1250469 w 3024845"/>
                <a:gd name="connsiteY219" fmla="*/ 441002 h 834218"/>
                <a:gd name="connsiteX220" fmla="*/ 1251229 w 3024845"/>
                <a:gd name="connsiteY220" fmla="*/ 441002 h 834218"/>
                <a:gd name="connsiteX221" fmla="*/ 1256549 w 3024845"/>
                <a:gd name="connsiteY221" fmla="*/ 441002 h 834218"/>
                <a:gd name="connsiteX222" fmla="*/ 1257309 w 3024845"/>
                <a:gd name="connsiteY222" fmla="*/ 439651 h 834218"/>
                <a:gd name="connsiteX223" fmla="*/ 1262629 w 3024845"/>
                <a:gd name="connsiteY223" fmla="*/ 430193 h 834218"/>
                <a:gd name="connsiteX224" fmla="*/ 1262629 w 3024845"/>
                <a:gd name="connsiteY224" fmla="*/ 432085 h 834218"/>
                <a:gd name="connsiteX225" fmla="*/ 1262629 w 3024845"/>
                <a:gd name="connsiteY225" fmla="*/ 445326 h 834218"/>
                <a:gd name="connsiteX226" fmla="*/ 1266682 w 3024845"/>
                <a:gd name="connsiteY226" fmla="*/ 399929 h 834218"/>
                <a:gd name="connsiteX227" fmla="*/ 1267442 w 3024845"/>
                <a:gd name="connsiteY227" fmla="*/ 399929 h 834218"/>
                <a:gd name="connsiteX228" fmla="*/ 1272762 w 3024845"/>
                <a:gd name="connsiteY228" fmla="*/ 399929 h 834218"/>
                <a:gd name="connsiteX229" fmla="*/ 1272762 w 3024845"/>
                <a:gd name="connsiteY229" fmla="*/ 335075 h 834218"/>
                <a:gd name="connsiteX230" fmla="*/ 1273776 w 3024845"/>
                <a:gd name="connsiteY230" fmla="*/ 335075 h 834218"/>
                <a:gd name="connsiteX231" fmla="*/ 1280869 w 3024845"/>
                <a:gd name="connsiteY231" fmla="*/ 335075 h 834218"/>
                <a:gd name="connsiteX232" fmla="*/ 1293029 w 3024845"/>
                <a:gd name="connsiteY232" fmla="*/ 291840 h 834218"/>
                <a:gd name="connsiteX233" fmla="*/ 1294296 w 3024845"/>
                <a:gd name="connsiteY233" fmla="*/ 291840 h 834218"/>
                <a:gd name="connsiteX234" fmla="*/ 1303163 w 3024845"/>
                <a:gd name="connsiteY234" fmla="*/ 291840 h 834218"/>
                <a:gd name="connsiteX235" fmla="*/ 1313296 w 3024845"/>
                <a:gd name="connsiteY235" fmla="*/ 335075 h 834218"/>
                <a:gd name="connsiteX236" fmla="*/ 1314309 w 3024845"/>
                <a:gd name="connsiteY236" fmla="*/ 335075 h 834218"/>
                <a:gd name="connsiteX237" fmla="*/ 1321403 w 3024845"/>
                <a:gd name="connsiteY237" fmla="*/ 335075 h 834218"/>
                <a:gd name="connsiteX238" fmla="*/ 1321403 w 3024845"/>
                <a:gd name="connsiteY238" fmla="*/ 373987 h 834218"/>
                <a:gd name="connsiteX239" fmla="*/ 1323176 w 3024845"/>
                <a:gd name="connsiteY239" fmla="*/ 373987 h 834218"/>
                <a:gd name="connsiteX240" fmla="*/ 1335590 w 3024845"/>
                <a:gd name="connsiteY240" fmla="*/ 373987 h 834218"/>
                <a:gd name="connsiteX241" fmla="*/ 1335590 w 3024845"/>
                <a:gd name="connsiteY241" fmla="*/ 376149 h 834218"/>
                <a:gd name="connsiteX242" fmla="*/ 1335590 w 3024845"/>
                <a:gd name="connsiteY242" fmla="*/ 391281 h 834218"/>
                <a:gd name="connsiteX243" fmla="*/ 1339643 w 3024845"/>
                <a:gd name="connsiteY243" fmla="*/ 389120 h 834218"/>
                <a:gd name="connsiteX244" fmla="*/ 1339643 w 3024845"/>
                <a:gd name="connsiteY244" fmla="*/ 373987 h 834218"/>
                <a:gd name="connsiteX245" fmla="*/ 1341163 w 3024845"/>
                <a:gd name="connsiteY245" fmla="*/ 373987 h 834218"/>
                <a:gd name="connsiteX246" fmla="*/ 1351803 w 3024845"/>
                <a:gd name="connsiteY246" fmla="*/ 373987 h 834218"/>
                <a:gd name="connsiteX247" fmla="*/ 1351803 w 3024845"/>
                <a:gd name="connsiteY247" fmla="*/ 375608 h 834218"/>
                <a:gd name="connsiteX248" fmla="*/ 1351803 w 3024845"/>
                <a:gd name="connsiteY248" fmla="*/ 386958 h 834218"/>
                <a:gd name="connsiteX249" fmla="*/ 1382204 w 3024845"/>
                <a:gd name="connsiteY249" fmla="*/ 386958 h 834218"/>
                <a:gd name="connsiteX250" fmla="*/ 1382204 w 3024845"/>
                <a:gd name="connsiteY250" fmla="*/ 350208 h 834218"/>
                <a:gd name="connsiteX251" fmla="*/ 1383470 w 3024845"/>
                <a:gd name="connsiteY251" fmla="*/ 350208 h 834218"/>
                <a:gd name="connsiteX252" fmla="*/ 1392337 w 3024845"/>
                <a:gd name="connsiteY252" fmla="*/ 350208 h 834218"/>
                <a:gd name="connsiteX253" fmla="*/ 1392337 w 3024845"/>
                <a:gd name="connsiteY253" fmla="*/ 371825 h 834218"/>
                <a:gd name="connsiteX254" fmla="*/ 1394364 w 3024845"/>
                <a:gd name="connsiteY254" fmla="*/ 339399 h 834218"/>
                <a:gd name="connsiteX255" fmla="*/ 1416657 w 3024845"/>
                <a:gd name="connsiteY255" fmla="*/ 339399 h 834218"/>
                <a:gd name="connsiteX256" fmla="*/ 1416657 w 3024845"/>
                <a:gd name="connsiteY256" fmla="*/ 337777 h 834218"/>
                <a:gd name="connsiteX257" fmla="*/ 1416657 w 3024845"/>
                <a:gd name="connsiteY257" fmla="*/ 326428 h 834218"/>
                <a:gd name="connsiteX258" fmla="*/ 1417417 w 3024845"/>
                <a:gd name="connsiteY258" fmla="*/ 326428 h 834218"/>
                <a:gd name="connsiteX259" fmla="*/ 1422737 w 3024845"/>
                <a:gd name="connsiteY259" fmla="*/ 326428 h 834218"/>
                <a:gd name="connsiteX260" fmla="*/ 1422737 w 3024845"/>
                <a:gd name="connsiteY260" fmla="*/ 324537 h 834218"/>
                <a:gd name="connsiteX261" fmla="*/ 1422737 w 3024845"/>
                <a:gd name="connsiteY261" fmla="*/ 311296 h 834218"/>
                <a:gd name="connsiteX262" fmla="*/ 1426791 w 3024845"/>
                <a:gd name="connsiteY262" fmla="*/ 317781 h 834218"/>
                <a:gd name="connsiteX263" fmla="*/ 1429071 w 3024845"/>
                <a:gd name="connsiteY263" fmla="*/ 317781 h 834218"/>
                <a:gd name="connsiteX264" fmla="*/ 1445031 w 3024845"/>
                <a:gd name="connsiteY264" fmla="*/ 317781 h 834218"/>
                <a:gd name="connsiteX265" fmla="*/ 1445031 w 3024845"/>
                <a:gd name="connsiteY265" fmla="*/ 316970 h 834218"/>
                <a:gd name="connsiteX266" fmla="*/ 1445031 w 3024845"/>
                <a:gd name="connsiteY266" fmla="*/ 311296 h 834218"/>
                <a:gd name="connsiteX267" fmla="*/ 1445791 w 3024845"/>
                <a:gd name="connsiteY267" fmla="*/ 311296 h 834218"/>
                <a:gd name="connsiteX268" fmla="*/ 1451111 w 3024845"/>
                <a:gd name="connsiteY268" fmla="*/ 311296 h 834218"/>
                <a:gd name="connsiteX269" fmla="*/ 1451111 w 3024845"/>
                <a:gd name="connsiteY269" fmla="*/ 312647 h 834218"/>
                <a:gd name="connsiteX270" fmla="*/ 1451111 w 3024845"/>
                <a:gd name="connsiteY270" fmla="*/ 322105 h 834218"/>
                <a:gd name="connsiteX271" fmla="*/ 1489618 w 3024845"/>
                <a:gd name="connsiteY271" fmla="*/ 322105 h 834218"/>
                <a:gd name="connsiteX272" fmla="*/ 1489618 w 3024845"/>
                <a:gd name="connsiteY272" fmla="*/ 460458 h 834218"/>
                <a:gd name="connsiteX273" fmla="*/ 1491138 w 3024845"/>
                <a:gd name="connsiteY273" fmla="*/ 460458 h 834218"/>
                <a:gd name="connsiteX274" fmla="*/ 1501778 w 3024845"/>
                <a:gd name="connsiteY274" fmla="*/ 460458 h 834218"/>
                <a:gd name="connsiteX275" fmla="*/ 1501778 w 3024845"/>
                <a:gd name="connsiteY275" fmla="*/ 447488 h 834218"/>
                <a:gd name="connsiteX276" fmla="*/ 1505832 w 3024845"/>
                <a:gd name="connsiteY276" fmla="*/ 447488 h 834218"/>
                <a:gd name="connsiteX277" fmla="*/ 1505832 w 3024845"/>
                <a:gd name="connsiteY277" fmla="*/ 460458 h 834218"/>
                <a:gd name="connsiteX278" fmla="*/ 1536232 w 3024845"/>
                <a:gd name="connsiteY278" fmla="*/ 460458 h 834218"/>
                <a:gd name="connsiteX279" fmla="*/ 1536232 w 3024845"/>
                <a:gd name="connsiteY279" fmla="*/ 430193 h 834218"/>
                <a:gd name="connsiteX280" fmla="*/ 1548392 w 3024845"/>
                <a:gd name="connsiteY280" fmla="*/ 430193 h 834218"/>
                <a:gd name="connsiteX281" fmla="*/ 1560552 w 3024845"/>
                <a:gd name="connsiteY281" fmla="*/ 428032 h 834218"/>
                <a:gd name="connsiteX282" fmla="*/ 1564606 w 3024845"/>
                <a:gd name="connsiteY282" fmla="*/ 430193 h 834218"/>
                <a:gd name="connsiteX283" fmla="*/ 1574739 w 3024845"/>
                <a:gd name="connsiteY283" fmla="*/ 430193 h 834218"/>
                <a:gd name="connsiteX284" fmla="*/ 1574739 w 3024845"/>
                <a:gd name="connsiteY284" fmla="*/ 460458 h 834218"/>
                <a:gd name="connsiteX285" fmla="*/ 1582846 w 3024845"/>
                <a:gd name="connsiteY285" fmla="*/ 460458 h 834218"/>
                <a:gd name="connsiteX286" fmla="*/ 1582846 w 3024845"/>
                <a:gd name="connsiteY286" fmla="*/ 477753 h 834218"/>
                <a:gd name="connsiteX287" fmla="*/ 1592182 w 3024845"/>
                <a:gd name="connsiteY287" fmla="*/ 478658 h 834218"/>
                <a:gd name="connsiteX288" fmla="*/ 1605140 w 3024845"/>
                <a:gd name="connsiteY288" fmla="*/ 478658 h 834218"/>
                <a:gd name="connsiteX289" fmla="*/ 1605140 w 3024845"/>
                <a:gd name="connsiteY289" fmla="*/ 462620 h 834218"/>
                <a:gd name="connsiteX290" fmla="*/ 1673096 w 3024845"/>
                <a:gd name="connsiteY290" fmla="*/ 462620 h 834218"/>
                <a:gd name="connsiteX291" fmla="*/ 1673096 w 3024845"/>
                <a:gd name="connsiteY291" fmla="*/ 377367 h 834218"/>
                <a:gd name="connsiteX292" fmla="*/ 1745104 w 3024845"/>
                <a:gd name="connsiteY292" fmla="*/ 377367 h 834218"/>
                <a:gd name="connsiteX293" fmla="*/ 1745104 w 3024845"/>
                <a:gd name="connsiteY293" fmla="*/ 456135 h 834218"/>
                <a:gd name="connsiteX294" fmla="*/ 1747008 w 3024845"/>
                <a:gd name="connsiteY294" fmla="*/ 456135 h 834218"/>
                <a:gd name="connsiteX295" fmla="*/ 1748250 w 3024845"/>
                <a:gd name="connsiteY295" fmla="*/ 478658 h 834218"/>
                <a:gd name="connsiteX296" fmla="*/ 1757926 w 3024845"/>
                <a:gd name="connsiteY296" fmla="*/ 478658 h 834218"/>
                <a:gd name="connsiteX297" fmla="*/ 1759168 w 3024845"/>
                <a:gd name="connsiteY297" fmla="*/ 456135 h 834218"/>
                <a:gd name="connsiteX298" fmla="*/ 1765248 w 3024845"/>
                <a:gd name="connsiteY298" fmla="*/ 456135 h 834218"/>
                <a:gd name="connsiteX299" fmla="*/ 1766490 w 3024845"/>
                <a:gd name="connsiteY299" fmla="*/ 478658 h 834218"/>
                <a:gd name="connsiteX300" fmla="*/ 1817112 w 3024845"/>
                <a:gd name="connsiteY300" fmla="*/ 478658 h 834218"/>
                <a:gd name="connsiteX301" fmla="*/ 1817112 w 3024845"/>
                <a:gd name="connsiteY301" fmla="*/ 315630 h 834218"/>
                <a:gd name="connsiteX302" fmla="*/ 2014439 w 3024845"/>
                <a:gd name="connsiteY302" fmla="*/ 315630 h 834218"/>
                <a:gd name="connsiteX303" fmla="*/ 2014439 w 3024845"/>
                <a:gd name="connsiteY303" fmla="*/ 478658 h 834218"/>
                <a:gd name="connsiteX304" fmla="*/ 2033136 w 3024845"/>
                <a:gd name="connsiteY304" fmla="*/ 478658 h 834218"/>
                <a:gd name="connsiteX305" fmla="*/ 2033136 w 3024845"/>
                <a:gd name="connsiteY305" fmla="*/ 395965 h 834218"/>
                <a:gd name="connsiteX306" fmla="*/ 2128256 w 3024845"/>
                <a:gd name="connsiteY306" fmla="*/ 395965 h 834218"/>
                <a:gd name="connsiteX307" fmla="*/ 2180720 w 3024845"/>
                <a:gd name="connsiteY307" fmla="*/ 330752 h 834218"/>
                <a:gd name="connsiteX308" fmla="*/ 2245574 w 3024845"/>
                <a:gd name="connsiteY308" fmla="*/ 330752 h 834218"/>
                <a:gd name="connsiteX309" fmla="*/ 2245574 w 3024845"/>
                <a:gd name="connsiteY309" fmla="*/ 406414 h 834218"/>
                <a:gd name="connsiteX310" fmla="*/ 2253681 w 3024845"/>
                <a:gd name="connsiteY310" fmla="*/ 406414 h 834218"/>
                <a:gd name="connsiteX311" fmla="*/ 2255708 w 3024845"/>
                <a:gd name="connsiteY311" fmla="*/ 399929 h 834218"/>
                <a:gd name="connsiteX312" fmla="*/ 2261788 w 3024845"/>
                <a:gd name="connsiteY312" fmla="*/ 399929 h 834218"/>
                <a:gd name="connsiteX313" fmla="*/ 2263815 w 3024845"/>
                <a:gd name="connsiteY313" fmla="*/ 408576 h 834218"/>
                <a:gd name="connsiteX314" fmla="*/ 2275975 w 3024845"/>
                <a:gd name="connsiteY314" fmla="*/ 408576 h 834218"/>
                <a:gd name="connsiteX315" fmla="*/ 2275975 w 3024845"/>
                <a:gd name="connsiteY315" fmla="*/ 402090 h 834218"/>
                <a:gd name="connsiteX316" fmla="*/ 2298268 w 3024845"/>
                <a:gd name="connsiteY316" fmla="*/ 402090 h 834218"/>
                <a:gd name="connsiteX317" fmla="*/ 2298268 w 3024845"/>
                <a:gd name="connsiteY317" fmla="*/ 408576 h 834218"/>
                <a:gd name="connsiteX318" fmla="*/ 2318535 w 3024845"/>
                <a:gd name="connsiteY318" fmla="*/ 408576 h 834218"/>
                <a:gd name="connsiteX319" fmla="*/ 2318535 w 3024845"/>
                <a:gd name="connsiteY319" fmla="*/ 453973 h 834218"/>
                <a:gd name="connsiteX320" fmla="*/ 2332722 w 3024845"/>
                <a:gd name="connsiteY320" fmla="*/ 453973 h 834218"/>
                <a:gd name="connsiteX321" fmla="*/ 2332722 w 3024845"/>
                <a:gd name="connsiteY321" fmla="*/ 441002 h 834218"/>
                <a:gd name="connsiteX322" fmla="*/ 2348936 w 3024845"/>
                <a:gd name="connsiteY322" fmla="*/ 441002 h 834218"/>
                <a:gd name="connsiteX323" fmla="*/ 2348936 w 3024845"/>
                <a:gd name="connsiteY323" fmla="*/ 261575 h 834218"/>
                <a:gd name="connsiteX324" fmla="*/ 2355016 w 3024845"/>
                <a:gd name="connsiteY324" fmla="*/ 255089 h 834218"/>
                <a:gd name="connsiteX325" fmla="*/ 2427977 w 3024845"/>
                <a:gd name="connsiteY325" fmla="*/ 255089 h 834218"/>
                <a:gd name="connsiteX326" fmla="*/ 2427977 w 3024845"/>
                <a:gd name="connsiteY326" fmla="*/ 263737 h 834218"/>
                <a:gd name="connsiteX327" fmla="*/ 2438110 w 3024845"/>
                <a:gd name="connsiteY327" fmla="*/ 263737 h 834218"/>
                <a:gd name="connsiteX328" fmla="*/ 2438110 w 3024845"/>
                <a:gd name="connsiteY328" fmla="*/ 378311 h 834218"/>
                <a:gd name="connsiteX329" fmla="*/ 2460404 w 3024845"/>
                <a:gd name="connsiteY329" fmla="*/ 378311 h 834218"/>
                <a:gd name="connsiteX330" fmla="*/ 2460404 w 3024845"/>
                <a:gd name="connsiteY330" fmla="*/ 311296 h 834218"/>
                <a:gd name="connsiteX331" fmla="*/ 2486751 w 3024845"/>
                <a:gd name="connsiteY331" fmla="*/ 311296 h 834218"/>
                <a:gd name="connsiteX332" fmla="*/ 2490804 w 3024845"/>
                <a:gd name="connsiteY332" fmla="*/ 306972 h 834218"/>
                <a:gd name="connsiteX333" fmla="*/ 2498911 w 3024845"/>
                <a:gd name="connsiteY333" fmla="*/ 306972 h 834218"/>
                <a:gd name="connsiteX334" fmla="*/ 2502964 w 3024845"/>
                <a:gd name="connsiteY334" fmla="*/ 311296 h 834218"/>
                <a:gd name="connsiteX335" fmla="*/ 2525258 w 3024845"/>
                <a:gd name="connsiteY335" fmla="*/ 311296 h 834218"/>
                <a:gd name="connsiteX336" fmla="*/ 2525258 w 3024845"/>
                <a:gd name="connsiteY336" fmla="*/ 194560 h 834218"/>
                <a:gd name="connsiteX337" fmla="*/ 2582005 w 3024845"/>
                <a:gd name="connsiteY337" fmla="*/ 183751 h 834218"/>
                <a:gd name="connsiteX338" fmla="*/ 2582005 w 3024845"/>
                <a:gd name="connsiteY338" fmla="*/ 184832 h 834218"/>
                <a:gd name="connsiteX339" fmla="*/ 2582005 w 3024845"/>
                <a:gd name="connsiteY339" fmla="*/ 192398 h 834218"/>
                <a:gd name="connsiteX340" fmla="*/ 2608352 w 3024845"/>
                <a:gd name="connsiteY340" fmla="*/ 192398 h 834218"/>
                <a:gd name="connsiteX341" fmla="*/ 2608352 w 3024845"/>
                <a:gd name="connsiteY341" fmla="*/ 447488 h 834218"/>
                <a:gd name="connsiteX342" fmla="*/ 2630646 w 3024845"/>
                <a:gd name="connsiteY342" fmla="*/ 447488 h 834218"/>
                <a:gd name="connsiteX343" fmla="*/ 2630646 w 3024845"/>
                <a:gd name="connsiteY343" fmla="*/ 443164 h 834218"/>
                <a:gd name="connsiteX344" fmla="*/ 2642806 w 3024845"/>
                <a:gd name="connsiteY344" fmla="*/ 443164 h 834218"/>
                <a:gd name="connsiteX345" fmla="*/ 2642806 w 3024845"/>
                <a:gd name="connsiteY345" fmla="*/ 447488 h 834218"/>
                <a:gd name="connsiteX346" fmla="*/ 2667126 w 3024845"/>
                <a:gd name="connsiteY346" fmla="*/ 447488 h 834218"/>
                <a:gd name="connsiteX347" fmla="*/ 2667126 w 3024845"/>
                <a:gd name="connsiteY347" fmla="*/ 434517 h 834218"/>
                <a:gd name="connsiteX348" fmla="*/ 2695500 w 3024845"/>
                <a:gd name="connsiteY348" fmla="*/ 434517 h 834218"/>
                <a:gd name="connsiteX349" fmla="*/ 2707660 w 3024845"/>
                <a:gd name="connsiteY349" fmla="*/ 430193 h 834218"/>
                <a:gd name="connsiteX350" fmla="*/ 2727927 w 3024845"/>
                <a:gd name="connsiteY350" fmla="*/ 434517 h 834218"/>
                <a:gd name="connsiteX351" fmla="*/ 2727927 w 3024845"/>
                <a:gd name="connsiteY351" fmla="*/ 417223 h 834218"/>
                <a:gd name="connsiteX352" fmla="*/ 2736034 w 3024845"/>
                <a:gd name="connsiteY352" fmla="*/ 417223 h 834218"/>
                <a:gd name="connsiteX353" fmla="*/ 2736034 w 3024845"/>
                <a:gd name="connsiteY353" fmla="*/ 404252 h 834218"/>
                <a:gd name="connsiteX354" fmla="*/ 2792781 w 3024845"/>
                <a:gd name="connsiteY354" fmla="*/ 404252 h 834218"/>
                <a:gd name="connsiteX355" fmla="*/ 2792781 w 3024845"/>
                <a:gd name="connsiteY355" fmla="*/ 373987 h 834218"/>
                <a:gd name="connsiteX356" fmla="*/ 2811021 w 3024845"/>
                <a:gd name="connsiteY356" fmla="*/ 373987 h 834218"/>
                <a:gd name="connsiteX357" fmla="*/ 2811021 w 3024845"/>
                <a:gd name="connsiteY357" fmla="*/ 367502 h 834218"/>
                <a:gd name="connsiteX358" fmla="*/ 2823181 w 3024845"/>
                <a:gd name="connsiteY358" fmla="*/ 367502 h 834218"/>
                <a:gd name="connsiteX359" fmla="*/ 2823181 w 3024845"/>
                <a:gd name="connsiteY359" fmla="*/ 373987 h 834218"/>
                <a:gd name="connsiteX360" fmla="*/ 2839395 w 3024845"/>
                <a:gd name="connsiteY360" fmla="*/ 373987 h 834218"/>
                <a:gd name="connsiteX361" fmla="*/ 2839395 w 3024845"/>
                <a:gd name="connsiteY361" fmla="*/ 423708 h 834218"/>
                <a:gd name="connsiteX362" fmla="*/ 2871822 w 3024845"/>
                <a:gd name="connsiteY362" fmla="*/ 423708 h 834218"/>
                <a:gd name="connsiteX363" fmla="*/ 2871822 w 3024845"/>
                <a:gd name="connsiteY363" fmla="*/ 397767 h 834218"/>
                <a:gd name="connsiteX364" fmla="*/ 2910329 w 3024845"/>
                <a:gd name="connsiteY364" fmla="*/ 397767 h 834218"/>
                <a:gd name="connsiteX365" fmla="*/ 2910329 w 3024845"/>
                <a:gd name="connsiteY365" fmla="*/ 367502 h 834218"/>
                <a:gd name="connsiteX366" fmla="*/ 2958970 w 3024845"/>
                <a:gd name="connsiteY366" fmla="*/ 367502 h 834218"/>
                <a:gd name="connsiteX367" fmla="*/ 2958970 w 3024845"/>
                <a:gd name="connsiteY367" fmla="*/ 478658 h 834218"/>
                <a:gd name="connsiteX368" fmla="*/ 2958970 w 3024845"/>
                <a:gd name="connsiteY368" fmla="*/ 492437 h 834218"/>
                <a:gd name="connsiteX369" fmla="*/ 3024845 w 3024845"/>
                <a:gd name="connsiteY369" fmla="*/ 492437 h 834218"/>
                <a:gd name="connsiteX370" fmla="*/ 3024845 w 3024845"/>
                <a:gd name="connsiteY370" fmla="*/ 834218 h 834218"/>
                <a:gd name="connsiteX371" fmla="*/ 2054 w 3024845"/>
                <a:gd name="connsiteY371" fmla="*/ 831885 h 834218"/>
                <a:gd name="connsiteX372" fmla="*/ 0 w 3024845"/>
                <a:gd name="connsiteY372" fmla="*/ 397767 h 834218"/>
                <a:gd name="connsiteX373" fmla="*/ 20267 w 3024845"/>
                <a:gd name="connsiteY373" fmla="*/ 397767 h 834218"/>
                <a:gd name="connsiteX374" fmla="*/ 20774 w 3024845"/>
                <a:gd name="connsiteY374" fmla="*/ 396686 h 834218"/>
                <a:gd name="connsiteX375" fmla="*/ 24320 w 3024845"/>
                <a:gd name="connsiteY375" fmla="*/ 389120 h 834218"/>
                <a:gd name="connsiteX376" fmla="*/ 26094 w 3024845"/>
                <a:gd name="connsiteY376" fmla="*/ 389390 h 834218"/>
                <a:gd name="connsiteX377" fmla="*/ 38507 w 3024845"/>
                <a:gd name="connsiteY377" fmla="*/ 391281 h 834218"/>
                <a:gd name="connsiteX378" fmla="*/ 39014 w 3024845"/>
                <a:gd name="connsiteY378" fmla="*/ 392633 h 834218"/>
                <a:gd name="connsiteX379" fmla="*/ 42560 w 3024845"/>
                <a:gd name="connsiteY379" fmla="*/ 402090 h 834218"/>
                <a:gd name="connsiteX380" fmla="*/ 68907 w 3024845"/>
                <a:gd name="connsiteY380" fmla="*/ 404252 h 834218"/>
                <a:gd name="connsiteX381" fmla="*/ 68907 w 3024845"/>
                <a:gd name="connsiteY381" fmla="*/ 281031 h 834218"/>
                <a:gd name="connsiteX382" fmla="*/ 70934 w 3024845"/>
                <a:gd name="connsiteY382" fmla="*/ 281031 h 834218"/>
                <a:gd name="connsiteX383" fmla="*/ 85121 w 3024845"/>
                <a:gd name="connsiteY383" fmla="*/ 281031 h 834218"/>
                <a:gd name="connsiteX384" fmla="*/ 85121 w 3024845"/>
                <a:gd name="connsiteY384" fmla="*/ 144839 h 834218"/>
                <a:gd name="connsiteX385" fmla="*/ 86894 w 3024845"/>
                <a:gd name="connsiteY385" fmla="*/ 144839 h 834218"/>
                <a:gd name="connsiteX386" fmla="*/ 99308 w 3024845"/>
                <a:gd name="connsiteY386" fmla="*/ 144839 h 834218"/>
                <a:gd name="connsiteX387" fmla="*/ 99308 w 3024845"/>
                <a:gd name="connsiteY387" fmla="*/ 30265 h 834218"/>
                <a:gd name="connsiteX388" fmla="*/ 103361 w 3024845"/>
                <a:gd name="connsiteY388" fmla="*/ 2161 h 834218"/>
                <a:gd name="connsiteX0" fmla="*/ 103361 w 3024845"/>
                <a:gd name="connsiteY0" fmla="*/ 2161 h 834218"/>
                <a:gd name="connsiteX1" fmla="*/ 200642 w 3024845"/>
                <a:gd name="connsiteY1" fmla="*/ 0 h 834218"/>
                <a:gd name="connsiteX2" fmla="*/ 202669 w 3024845"/>
                <a:gd name="connsiteY2" fmla="*/ 0 h 834218"/>
                <a:gd name="connsiteX3" fmla="*/ 220909 w 3024845"/>
                <a:gd name="connsiteY3" fmla="*/ 144839 h 834218"/>
                <a:gd name="connsiteX4" fmla="*/ 223189 w 3024845"/>
                <a:gd name="connsiteY4" fmla="*/ 144839 h 834218"/>
                <a:gd name="connsiteX5" fmla="*/ 239150 w 3024845"/>
                <a:gd name="connsiteY5" fmla="*/ 144839 h 834218"/>
                <a:gd name="connsiteX6" fmla="*/ 239150 w 3024845"/>
                <a:gd name="connsiteY6" fmla="*/ 285354 h 834218"/>
                <a:gd name="connsiteX7" fmla="*/ 240670 w 3024845"/>
                <a:gd name="connsiteY7" fmla="*/ 285084 h 834218"/>
                <a:gd name="connsiteX8" fmla="*/ 251310 w 3024845"/>
                <a:gd name="connsiteY8" fmla="*/ 283193 h 834218"/>
                <a:gd name="connsiteX9" fmla="*/ 249283 w 3024845"/>
                <a:gd name="connsiteY9" fmla="*/ 371825 h 834218"/>
                <a:gd name="connsiteX10" fmla="*/ 250803 w 3024845"/>
                <a:gd name="connsiteY10" fmla="*/ 372096 h 834218"/>
                <a:gd name="connsiteX11" fmla="*/ 261443 w 3024845"/>
                <a:gd name="connsiteY11" fmla="*/ 373987 h 834218"/>
                <a:gd name="connsiteX12" fmla="*/ 261696 w 3024845"/>
                <a:gd name="connsiteY12" fmla="*/ 374798 h 834218"/>
                <a:gd name="connsiteX13" fmla="*/ 263470 w 3024845"/>
                <a:gd name="connsiteY13" fmla="*/ 380473 h 834218"/>
                <a:gd name="connsiteX14" fmla="*/ 264230 w 3024845"/>
                <a:gd name="connsiteY14" fmla="*/ 378041 h 834218"/>
                <a:gd name="connsiteX15" fmla="*/ 269550 w 3024845"/>
                <a:gd name="connsiteY15" fmla="*/ 361017 h 834218"/>
                <a:gd name="connsiteX16" fmla="*/ 271323 w 3024845"/>
                <a:gd name="connsiteY16" fmla="*/ 361017 h 834218"/>
                <a:gd name="connsiteX17" fmla="*/ 283737 w 3024845"/>
                <a:gd name="connsiteY17" fmla="*/ 361017 h 834218"/>
                <a:gd name="connsiteX18" fmla="*/ 283737 w 3024845"/>
                <a:gd name="connsiteY18" fmla="*/ 393443 h 834218"/>
                <a:gd name="connsiteX19" fmla="*/ 284750 w 3024845"/>
                <a:gd name="connsiteY19" fmla="*/ 393984 h 834218"/>
                <a:gd name="connsiteX20" fmla="*/ 291844 w 3024845"/>
                <a:gd name="connsiteY20" fmla="*/ 397767 h 834218"/>
                <a:gd name="connsiteX21" fmla="*/ 291844 w 3024845"/>
                <a:gd name="connsiteY21" fmla="*/ 399118 h 834218"/>
                <a:gd name="connsiteX22" fmla="*/ 291844 w 3024845"/>
                <a:gd name="connsiteY22" fmla="*/ 408576 h 834218"/>
                <a:gd name="connsiteX23" fmla="*/ 336431 w 3024845"/>
                <a:gd name="connsiteY23" fmla="*/ 408576 h 834218"/>
                <a:gd name="connsiteX24" fmla="*/ 336431 w 3024845"/>
                <a:gd name="connsiteY24" fmla="*/ 409657 h 834218"/>
                <a:gd name="connsiteX25" fmla="*/ 336431 w 3024845"/>
                <a:gd name="connsiteY25" fmla="*/ 417223 h 834218"/>
                <a:gd name="connsiteX26" fmla="*/ 338457 w 3024845"/>
                <a:gd name="connsiteY26" fmla="*/ 417223 h 834218"/>
                <a:gd name="connsiteX27" fmla="*/ 352644 w 3024845"/>
                <a:gd name="connsiteY27" fmla="*/ 417223 h 834218"/>
                <a:gd name="connsiteX28" fmla="*/ 352644 w 3024845"/>
                <a:gd name="connsiteY28" fmla="*/ 386958 h 834218"/>
                <a:gd name="connsiteX29" fmla="*/ 397231 w 3024845"/>
                <a:gd name="connsiteY29" fmla="*/ 386958 h 834218"/>
                <a:gd name="connsiteX30" fmla="*/ 397231 w 3024845"/>
                <a:gd name="connsiteY30" fmla="*/ 385607 h 834218"/>
                <a:gd name="connsiteX31" fmla="*/ 397231 w 3024845"/>
                <a:gd name="connsiteY31" fmla="*/ 376149 h 834218"/>
                <a:gd name="connsiteX32" fmla="*/ 398245 w 3024845"/>
                <a:gd name="connsiteY32" fmla="*/ 376149 h 834218"/>
                <a:gd name="connsiteX33" fmla="*/ 405338 w 3024845"/>
                <a:gd name="connsiteY33" fmla="*/ 376149 h 834218"/>
                <a:gd name="connsiteX34" fmla="*/ 405338 w 3024845"/>
                <a:gd name="connsiteY34" fmla="*/ 374258 h 834218"/>
                <a:gd name="connsiteX35" fmla="*/ 405338 w 3024845"/>
                <a:gd name="connsiteY35" fmla="*/ 361017 h 834218"/>
                <a:gd name="connsiteX36" fmla="*/ 406098 w 3024845"/>
                <a:gd name="connsiteY36" fmla="*/ 361017 h 834218"/>
                <a:gd name="connsiteX37" fmla="*/ 411418 w 3024845"/>
                <a:gd name="connsiteY37" fmla="*/ 361017 h 834218"/>
                <a:gd name="connsiteX38" fmla="*/ 411418 w 3024845"/>
                <a:gd name="connsiteY38" fmla="*/ 359936 h 834218"/>
                <a:gd name="connsiteX39" fmla="*/ 411418 w 3024845"/>
                <a:gd name="connsiteY39" fmla="*/ 352369 h 834218"/>
                <a:gd name="connsiteX40" fmla="*/ 413445 w 3024845"/>
                <a:gd name="connsiteY40" fmla="*/ 352369 h 834218"/>
                <a:gd name="connsiteX41" fmla="*/ 427632 w 3024845"/>
                <a:gd name="connsiteY41" fmla="*/ 352369 h 834218"/>
                <a:gd name="connsiteX42" fmla="*/ 427632 w 3024845"/>
                <a:gd name="connsiteY42" fmla="*/ 353450 h 834218"/>
                <a:gd name="connsiteX43" fmla="*/ 427632 w 3024845"/>
                <a:gd name="connsiteY43" fmla="*/ 361017 h 834218"/>
                <a:gd name="connsiteX44" fmla="*/ 449925 w 3024845"/>
                <a:gd name="connsiteY44" fmla="*/ 361017 h 834218"/>
                <a:gd name="connsiteX45" fmla="*/ 449925 w 3024845"/>
                <a:gd name="connsiteY45" fmla="*/ 359125 h 834218"/>
                <a:gd name="connsiteX46" fmla="*/ 449925 w 3024845"/>
                <a:gd name="connsiteY46" fmla="*/ 345884 h 834218"/>
                <a:gd name="connsiteX47" fmla="*/ 451699 w 3024845"/>
                <a:gd name="connsiteY47" fmla="*/ 345884 h 834218"/>
                <a:gd name="connsiteX48" fmla="*/ 464112 w 3024845"/>
                <a:gd name="connsiteY48" fmla="*/ 345884 h 834218"/>
                <a:gd name="connsiteX49" fmla="*/ 464112 w 3024845"/>
                <a:gd name="connsiteY49" fmla="*/ 369664 h 834218"/>
                <a:gd name="connsiteX50" fmla="*/ 465126 w 3024845"/>
                <a:gd name="connsiteY50" fmla="*/ 369664 h 834218"/>
                <a:gd name="connsiteX51" fmla="*/ 472219 w 3024845"/>
                <a:gd name="connsiteY51" fmla="*/ 369664 h 834218"/>
                <a:gd name="connsiteX52" fmla="*/ 472219 w 3024845"/>
                <a:gd name="connsiteY52" fmla="*/ 368583 h 834218"/>
                <a:gd name="connsiteX53" fmla="*/ 472219 w 3024845"/>
                <a:gd name="connsiteY53" fmla="*/ 361017 h 834218"/>
                <a:gd name="connsiteX54" fmla="*/ 473992 w 3024845"/>
                <a:gd name="connsiteY54" fmla="*/ 361017 h 834218"/>
                <a:gd name="connsiteX55" fmla="*/ 486406 w 3024845"/>
                <a:gd name="connsiteY55" fmla="*/ 361017 h 834218"/>
                <a:gd name="connsiteX56" fmla="*/ 486406 w 3024845"/>
                <a:gd name="connsiteY56" fmla="*/ 386958 h 834218"/>
                <a:gd name="connsiteX57" fmla="*/ 488433 w 3024845"/>
                <a:gd name="connsiteY57" fmla="*/ 386958 h 834218"/>
                <a:gd name="connsiteX58" fmla="*/ 502619 w 3024845"/>
                <a:gd name="connsiteY58" fmla="*/ 386958 h 834218"/>
                <a:gd name="connsiteX59" fmla="*/ 502619 w 3024845"/>
                <a:gd name="connsiteY59" fmla="*/ 388579 h 834218"/>
                <a:gd name="connsiteX60" fmla="*/ 502619 w 3024845"/>
                <a:gd name="connsiteY60" fmla="*/ 399929 h 834218"/>
                <a:gd name="connsiteX61" fmla="*/ 503379 w 3024845"/>
                <a:gd name="connsiteY61" fmla="*/ 399929 h 834218"/>
                <a:gd name="connsiteX62" fmla="*/ 508700 w 3024845"/>
                <a:gd name="connsiteY62" fmla="*/ 399929 h 834218"/>
                <a:gd name="connsiteX63" fmla="*/ 508700 w 3024845"/>
                <a:gd name="connsiteY63" fmla="*/ 399118 h 834218"/>
                <a:gd name="connsiteX64" fmla="*/ 508700 w 3024845"/>
                <a:gd name="connsiteY64" fmla="*/ 393443 h 834218"/>
                <a:gd name="connsiteX65" fmla="*/ 539100 w 3024845"/>
                <a:gd name="connsiteY65" fmla="*/ 393443 h 834218"/>
                <a:gd name="connsiteX66" fmla="*/ 539100 w 3024845"/>
                <a:gd name="connsiteY66" fmla="*/ 417223 h 834218"/>
                <a:gd name="connsiteX67" fmla="*/ 540113 w 3024845"/>
                <a:gd name="connsiteY67" fmla="*/ 417223 h 834218"/>
                <a:gd name="connsiteX68" fmla="*/ 547207 w 3024845"/>
                <a:gd name="connsiteY68" fmla="*/ 417223 h 834218"/>
                <a:gd name="connsiteX69" fmla="*/ 547207 w 3024845"/>
                <a:gd name="connsiteY69" fmla="*/ 418304 h 834218"/>
                <a:gd name="connsiteX70" fmla="*/ 547207 w 3024845"/>
                <a:gd name="connsiteY70" fmla="*/ 425870 h 834218"/>
                <a:gd name="connsiteX71" fmla="*/ 547967 w 3024845"/>
                <a:gd name="connsiteY71" fmla="*/ 425870 h 834218"/>
                <a:gd name="connsiteX72" fmla="*/ 553287 w 3024845"/>
                <a:gd name="connsiteY72" fmla="*/ 425870 h 834218"/>
                <a:gd name="connsiteX73" fmla="*/ 553287 w 3024845"/>
                <a:gd name="connsiteY73" fmla="*/ 423708 h 834218"/>
                <a:gd name="connsiteX74" fmla="*/ 553287 w 3024845"/>
                <a:gd name="connsiteY74" fmla="*/ 408576 h 834218"/>
                <a:gd name="connsiteX75" fmla="*/ 554300 w 3024845"/>
                <a:gd name="connsiteY75" fmla="*/ 408576 h 834218"/>
                <a:gd name="connsiteX76" fmla="*/ 561394 w 3024845"/>
                <a:gd name="connsiteY76" fmla="*/ 408576 h 834218"/>
                <a:gd name="connsiteX77" fmla="*/ 561394 w 3024845"/>
                <a:gd name="connsiteY77" fmla="*/ 409657 h 834218"/>
                <a:gd name="connsiteX78" fmla="*/ 561394 w 3024845"/>
                <a:gd name="connsiteY78" fmla="*/ 417223 h 834218"/>
                <a:gd name="connsiteX79" fmla="*/ 566714 w 3024845"/>
                <a:gd name="connsiteY79" fmla="*/ 415230 h 834218"/>
                <a:gd name="connsiteX80" fmla="*/ 567474 w 3024845"/>
                <a:gd name="connsiteY80" fmla="*/ 414250 h 834218"/>
                <a:gd name="connsiteX81" fmla="*/ 567474 w 3024845"/>
                <a:gd name="connsiteY81" fmla="*/ 408576 h 834218"/>
                <a:gd name="connsiteX82" fmla="*/ 605981 w 3024845"/>
                <a:gd name="connsiteY82" fmla="*/ 408576 h 834218"/>
                <a:gd name="connsiteX83" fmla="*/ 605981 w 3024845"/>
                <a:gd name="connsiteY83" fmla="*/ 432355 h 834218"/>
                <a:gd name="connsiteX84" fmla="*/ 608007 w 3024845"/>
                <a:gd name="connsiteY84" fmla="*/ 432355 h 834218"/>
                <a:gd name="connsiteX85" fmla="*/ 622194 w 3024845"/>
                <a:gd name="connsiteY85" fmla="*/ 432355 h 834218"/>
                <a:gd name="connsiteX86" fmla="*/ 622194 w 3024845"/>
                <a:gd name="connsiteY86" fmla="*/ 433436 h 834218"/>
                <a:gd name="connsiteX87" fmla="*/ 622194 w 3024845"/>
                <a:gd name="connsiteY87" fmla="*/ 441002 h 834218"/>
                <a:gd name="connsiteX88" fmla="*/ 623968 w 3024845"/>
                <a:gd name="connsiteY88" fmla="*/ 441002 h 834218"/>
                <a:gd name="connsiteX89" fmla="*/ 636381 w 3024845"/>
                <a:gd name="connsiteY89" fmla="*/ 441002 h 834218"/>
                <a:gd name="connsiteX90" fmla="*/ 636381 w 3024845"/>
                <a:gd name="connsiteY90" fmla="*/ 417223 h 834218"/>
                <a:gd name="connsiteX91" fmla="*/ 637394 w 3024845"/>
                <a:gd name="connsiteY91" fmla="*/ 417223 h 834218"/>
                <a:gd name="connsiteX92" fmla="*/ 644488 w 3024845"/>
                <a:gd name="connsiteY92" fmla="*/ 417223 h 834218"/>
                <a:gd name="connsiteX93" fmla="*/ 644488 w 3024845"/>
                <a:gd name="connsiteY93" fmla="*/ 384796 h 834218"/>
                <a:gd name="connsiteX94" fmla="*/ 645501 w 3024845"/>
                <a:gd name="connsiteY94" fmla="*/ 384796 h 834218"/>
                <a:gd name="connsiteX95" fmla="*/ 652595 w 3024845"/>
                <a:gd name="connsiteY95" fmla="*/ 384796 h 834218"/>
                <a:gd name="connsiteX96" fmla="*/ 652595 w 3024845"/>
                <a:gd name="connsiteY96" fmla="*/ 382905 h 834218"/>
                <a:gd name="connsiteX97" fmla="*/ 652595 w 3024845"/>
                <a:gd name="connsiteY97" fmla="*/ 369664 h 834218"/>
                <a:gd name="connsiteX98" fmla="*/ 651328 w 3024845"/>
                <a:gd name="connsiteY98" fmla="*/ 368042 h 834218"/>
                <a:gd name="connsiteX99" fmla="*/ 656648 w 3024845"/>
                <a:gd name="connsiteY99" fmla="*/ 356693 h 834218"/>
                <a:gd name="connsiteX100" fmla="*/ 664755 w 3024845"/>
                <a:gd name="connsiteY100" fmla="*/ 384796 h 834218"/>
                <a:gd name="connsiteX101" fmla="*/ 665515 w 3024845"/>
                <a:gd name="connsiteY101" fmla="*/ 384796 h 834218"/>
                <a:gd name="connsiteX102" fmla="*/ 670835 w 3024845"/>
                <a:gd name="connsiteY102" fmla="*/ 384796 h 834218"/>
                <a:gd name="connsiteX103" fmla="*/ 670835 w 3024845"/>
                <a:gd name="connsiteY103" fmla="*/ 278869 h 834218"/>
                <a:gd name="connsiteX104" fmla="*/ 672355 w 3024845"/>
                <a:gd name="connsiteY104" fmla="*/ 278869 h 834218"/>
                <a:gd name="connsiteX105" fmla="*/ 682995 w 3024845"/>
                <a:gd name="connsiteY105" fmla="*/ 278869 h 834218"/>
                <a:gd name="connsiteX106" fmla="*/ 682995 w 3024845"/>
                <a:gd name="connsiteY106" fmla="*/ 231310 h 834218"/>
                <a:gd name="connsiteX107" fmla="*/ 709342 w 3024845"/>
                <a:gd name="connsiteY107" fmla="*/ 231310 h 834218"/>
                <a:gd name="connsiteX108" fmla="*/ 709342 w 3024845"/>
                <a:gd name="connsiteY108" fmla="*/ 209692 h 834218"/>
                <a:gd name="connsiteX109" fmla="*/ 743796 w 3024845"/>
                <a:gd name="connsiteY109" fmla="*/ 209692 h 834218"/>
                <a:gd name="connsiteX110" fmla="*/ 743796 w 3024845"/>
                <a:gd name="connsiteY110" fmla="*/ 212124 h 834218"/>
                <a:gd name="connsiteX111" fmla="*/ 743796 w 3024845"/>
                <a:gd name="connsiteY111" fmla="*/ 229148 h 834218"/>
                <a:gd name="connsiteX112" fmla="*/ 746076 w 3024845"/>
                <a:gd name="connsiteY112" fmla="*/ 229148 h 834218"/>
                <a:gd name="connsiteX113" fmla="*/ 762036 w 3024845"/>
                <a:gd name="connsiteY113" fmla="*/ 229148 h 834218"/>
                <a:gd name="connsiteX114" fmla="*/ 762036 w 3024845"/>
                <a:gd name="connsiteY114" fmla="*/ 276707 h 834218"/>
                <a:gd name="connsiteX115" fmla="*/ 763049 w 3024845"/>
                <a:gd name="connsiteY115" fmla="*/ 276707 h 834218"/>
                <a:gd name="connsiteX116" fmla="*/ 770143 w 3024845"/>
                <a:gd name="connsiteY116" fmla="*/ 276707 h 834218"/>
                <a:gd name="connsiteX117" fmla="*/ 784330 w 3024845"/>
                <a:gd name="connsiteY117" fmla="*/ 281031 h 834218"/>
                <a:gd name="connsiteX118" fmla="*/ 784330 w 3024845"/>
                <a:gd name="connsiteY118" fmla="*/ 319943 h 834218"/>
                <a:gd name="connsiteX119" fmla="*/ 785343 w 3024845"/>
                <a:gd name="connsiteY119" fmla="*/ 319943 h 834218"/>
                <a:gd name="connsiteX120" fmla="*/ 792436 w 3024845"/>
                <a:gd name="connsiteY120" fmla="*/ 319943 h 834218"/>
                <a:gd name="connsiteX121" fmla="*/ 792436 w 3024845"/>
                <a:gd name="connsiteY121" fmla="*/ 321564 h 834218"/>
                <a:gd name="connsiteX122" fmla="*/ 792436 w 3024845"/>
                <a:gd name="connsiteY122" fmla="*/ 332913 h 834218"/>
                <a:gd name="connsiteX123" fmla="*/ 794463 w 3024845"/>
                <a:gd name="connsiteY123" fmla="*/ 332913 h 834218"/>
                <a:gd name="connsiteX124" fmla="*/ 808650 w 3024845"/>
                <a:gd name="connsiteY124" fmla="*/ 332913 h 834218"/>
                <a:gd name="connsiteX125" fmla="*/ 814730 w 3024845"/>
                <a:gd name="connsiteY125" fmla="*/ 339399 h 834218"/>
                <a:gd name="connsiteX126" fmla="*/ 814730 w 3024845"/>
                <a:gd name="connsiteY126" fmla="*/ 361017 h 834218"/>
                <a:gd name="connsiteX127" fmla="*/ 817010 w 3024845"/>
                <a:gd name="connsiteY127" fmla="*/ 361017 h 834218"/>
                <a:gd name="connsiteX128" fmla="*/ 832970 w 3024845"/>
                <a:gd name="connsiteY128" fmla="*/ 361017 h 834218"/>
                <a:gd name="connsiteX129" fmla="*/ 832970 w 3024845"/>
                <a:gd name="connsiteY129" fmla="*/ 362097 h 834218"/>
                <a:gd name="connsiteX130" fmla="*/ 832970 w 3024845"/>
                <a:gd name="connsiteY130" fmla="*/ 369664 h 834218"/>
                <a:gd name="connsiteX131" fmla="*/ 834237 w 3024845"/>
                <a:gd name="connsiteY131" fmla="*/ 369664 h 834218"/>
                <a:gd name="connsiteX132" fmla="*/ 843104 w 3024845"/>
                <a:gd name="connsiteY132" fmla="*/ 369664 h 834218"/>
                <a:gd name="connsiteX133" fmla="*/ 843104 w 3024845"/>
                <a:gd name="connsiteY133" fmla="*/ 371825 h 834218"/>
                <a:gd name="connsiteX134" fmla="*/ 843104 w 3024845"/>
                <a:gd name="connsiteY134" fmla="*/ 386958 h 834218"/>
                <a:gd name="connsiteX135" fmla="*/ 847157 w 3024845"/>
                <a:gd name="connsiteY135" fmla="*/ 385066 h 834218"/>
                <a:gd name="connsiteX136" fmla="*/ 847157 w 3024845"/>
                <a:gd name="connsiteY136" fmla="*/ 371825 h 834218"/>
                <a:gd name="connsiteX137" fmla="*/ 848170 w 3024845"/>
                <a:gd name="connsiteY137" fmla="*/ 371825 h 834218"/>
                <a:gd name="connsiteX138" fmla="*/ 855264 w 3024845"/>
                <a:gd name="connsiteY138" fmla="*/ 371825 h 834218"/>
                <a:gd name="connsiteX139" fmla="*/ 855264 w 3024845"/>
                <a:gd name="connsiteY139" fmla="*/ 373447 h 834218"/>
                <a:gd name="connsiteX140" fmla="*/ 855264 w 3024845"/>
                <a:gd name="connsiteY140" fmla="*/ 384796 h 834218"/>
                <a:gd name="connsiteX141" fmla="*/ 856024 w 3024845"/>
                <a:gd name="connsiteY141" fmla="*/ 384796 h 834218"/>
                <a:gd name="connsiteX142" fmla="*/ 861344 w 3024845"/>
                <a:gd name="connsiteY142" fmla="*/ 384796 h 834218"/>
                <a:gd name="connsiteX143" fmla="*/ 909984 w 3024845"/>
                <a:gd name="connsiteY143" fmla="*/ 380473 h 834218"/>
                <a:gd name="connsiteX144" fmla="*/ 909984 w 3024845"/>
                <a:gd name="connsiteY144" fmla="*/ 381824 h 834218"/>
                <a:gd name="connsiteX145" fmla="*/ 909984 w 3024845"/>
                <a:gd name="connsiteY145" fmla="*/ 391281 h 834218"/>
                <a:gd name="connsiteX146" fmla="*/ 910744 w 3024845"/>
                <a:gd name="connsiteY146" fmla="*/ 391281 h 834218"/>
                <a:gd name="connsiteX147" fmla="*/ 916065 w 3024845"/>
                <a:gd name="connsiteY147" fmla="*/ 391281 h 834218"/>
                <a:gd name="connsiteX148" fmla="*/ 916065 w 3024845"/>
                <a:gd name="connsiteY148" fmla="*/ 393443 h 834218"/>
                <a:gd name="connsiteX149" fmla="*/ 916065 w 3024845"/>
                <a:gd name="connsiteY149" fmla="*/ 408576 h 834218"/>
                <a:gd name="connsiteX150" fmla="*/ 918091 w 3024845"/>
                <a:gd name="connsiteY150" fmla="*/ 407225 h 834218"/>
                <a:gd name="connsiteX151" fmla="*/ 932278 w 3024845"/>
                <a:gd name="connsiteY151" fmla="*/ 397767 h 834218"/>
                <a:gd name="connsiteX152" fmla="*/ 938358 w 3024845"/>
                <a:gd name="connsiteY152" fmla="*/ 356693 h 834218"/>
                <a:gd name="connsiteX153" fmla="*/ 939118 w 3024845"/>
                <a:gd name="connsiteY153" fmla="*/ 356423 h 834218"/>
                <a:gd name="connsiteX154" fmla="*/ 944438 w 3024845"/>
                <a:gd name="connsiteY154" fmla="*/ 354531 h 834218"/>
                <a:gd name="connsiteX155" fmla="*/ 946465 w 3024845"/>
                <a:gd name="connsiteY155" fmla="*/ 285354 h 834218"/>
                <a:gd name="connsiteX156" fmla="*/ 948492 w 3024845"/>
                <a:gd name="connsiteY156" fmla="*/ 354531 h 834218"/>
                <a:gd name="connsiteX157" fmla="*/ 949252 w 3024845"/>
                <a:gd name="connsiteY157" fmla="*/ 354801 h 834218"/>
                <a:gd name="connsiteX158" fmla="*/ 954572 w 3024845"/>
                <a:gd name="connsiteY158" fmla="*/ 356693 h 834218"/>
                <a:gd name="connsiteX159" fmla="*/ 954572 w 3024845"/>
                <a:gd name="connsiteY159" fmla="*/ 270222 h 834218"/>
                <a:gd name="connsiteX160" fmla="*/ 958625 w 3024845"/>
                <a:gd name="connsiteY160" fmla="*/ 237795 h 834218"/>
                <a:gd name="connsiteX161" fmla="*/ 997132 w 3024845"/>
                <a:gd name="connsiteY161" fmla="*/ 237795 h 834218"/>
                <a:gd name="connsiteX162" fmla="*/ 997132 w 3024845"/>
                <a:gd name="connsiteY162" fmla="*/ 270222 h 834218"/>
                <a:gd name="connsiteX163" fmla="*/ 997892 w 3024845"/>
                <a:gd name="connsiteY163" fmla="*/ 270222 h 834218"/>
                <a:gd name="connsiteX164" fmla="*/ 1003212 w 3024845"/>
                <a:gd name="connsiteY164" fmla="*/ 270222 h 834218"/>
                <a:gd name="connsiteX165" fmla="*/ 1003212 w 3024845"/>
                <a:gd name="connsiteY165" fmla="*/ 188074 h 834218"/>
                <a:gd name="connsiteX166" fmla="*/ 1004986 w 3024845"/>
                <a:gd name="connsiteY166" fmla="*/ 188074 h 834218"/>
                <a:gd name="connsiteX167" fmla="*/ 1017399 w 3024845"/>
                <a:gd name="connsiteY167" fmla="*/ 188074 h 834218"/>
                <a:gd name="connsiteX168" fmla="*/ 1017399 w 3024845"/>
                <a:gd name="connsiteY168" fmla="*/ 186183 h 834218"/>
                <a:gd name="connsiteX169" fmla="*/ 1017399 w 3024845"/>
                <a:gd name="connsiteY169" fmla="*/ 172942 h 834218"/>
                <a:gd name="connsiteX170" fmla="*/ 1039693 w 3024845"/>
                <a:gd name="connsiteY170" fmla="*/ 172942 h 834218"/>
                <a:gd name="connsiteX171" fmla="*/ 1039693 w 3024845"/>
                <a:gd name="connsiteY171" fmla="*/ 171861 h 834218"/>
                <a:gd name="connsiteX172" fmla="*/ 1039693 w 3024845"/>
                <a:gd name="connsiteY172" fmla="*/ 164295 h 834218"/>
                <a:gd name="connsiteX173" fmla="*/ 1041466 w 3024845"/>
                <a:gd name="connsiteY173" fmla="*/ 164295 h 834218"/>
                <a:gd name="connsiteX174" fmla="*/ 1053880 w 3024845"/>
                <a:gd name="connsiteY174" fmla="*/ 164295 h 834218"/>
                <a:gd name="connsiteX175" fmla="*/ 1053880 w 3024845"/>
                <a:gd name="connsiteY175" fmla="*/ 165376 h 834218"/>
                <a:gd name="connsiteX176" fmla="*/ 1053880 w 3024845"/>
                <a:gd name="connsiteY176" fmla="*/ 172942 h 834218"/>
                <a:gd name="connsiteX177" fmla="*/ 1054640 w 3024845"/>
                <a:gd name="connsiteY177" fmla="*/ 172942 h 834218"/>
                <a:gd name="connsiteX178" fmla="*/ 1059960 w 3024845"/>
                <a:gd name="connsiteY178" fmla="*/ 172942 h 834218"/>
                <a:gd name="connsiteX179" fmla="*/ 1070093 w 3024845"/>
                <a:gd name="connsiteY179" fmla="*/ 168618 h 834218"/>
                <a:gd name="connsiteX180" fmla="*/ 1074146 w 3024845"/>
                <a:gd name="connsiteY180" fmla="*/ 171861 h 834218"/>
                <a:gd name="connsiteX181" fmla="*/ 1074146 w 3024845"/>
                <a:gd name="connsiteY181" fmla="*/ 164295 h 834218"/>
                <a:gd name="connsiteX182" fmla="*/ 1076426 w 3024845"/>
                <a:gd name="connsiteY182" fmla="*/ 164295 h 834218"/>
                <a:gd name="connsiteX183" fmla="*/ 1092387 w 3024845"/>
                <a:gd name="connsiteY183" fmla="*/ 164295 h 834218"/>
                <a:gd name="connsiteX184" fmla="*/ 1092387 w 3024845"/>
                <a:gd name="connsiteY184" fmla="*/ 165376 h 834218"/>
                <a:gd name="connsiteX185" fmla="*/ 1092387 w 3024845"/>
                <a:gd name="connsiteY185" fmla="*/ 172942 h 834218"/>
                <a:gd name="connsiteX186" fmla="*/ 1122787 w 3024845"/>
                <a:gd name="connsiteY186" fmla="*/ 172942 h 834218"/>
                <a:gd name="connsiteX187" fmla="*/ 1122787 w 3024845"/>
                <a:gd name="connsiteY187" fmla="*/ 174563 h 834218"/>
                <a:gd name="connsiteX188" fmla="*/ 1122787 w 3024845"/>
                <a:gd name="connsiteY188" fmla="*/ 185913 h 834218"/>
                <a:gd name="connsiteX189" fmla="*/ 1149134 w 3024845"/>
                <a:gd name="connsiteY189" fmla="*/ 185913 h 834218"/>
                <a:gd name="connsiteX190" fmla="*/ 1149134 w 3024845"/>
                <a:gd name="connsiteY190" fmla="*/ 216177 h 834218"/>
                <a:gd name="connsiteX191" fmla="*/ 1149894 w 3024845"/>
                <a:gd name="connsiteY191" fmla="*/ 216177 h 834218"/>
                <a:gd name="connsiteX192" fmla="*/ 1155214 w 3024845"/>
                <a:gd name="connsiteY192" fmla="*/ 216177 h 834218"/>
                <a:gd name="connsiteX193" fmla="*/ 1155214 w 3024845"/>
                <a:gd name="connsiteY193" fmla="*/ 217258 h 834218"/>
                <a:gd name="connsiteX194" fmla="*/ 1155214 w 3024845"/>
                <a:gd name="connsiteY194" fmla="*/ 224825 h 834218"/>
                <a:gd name="connsiteX195" fmla="*/ 1159268 w 3024845"/>
                <a:gd name="connsiteY195" fmla="*/ 255089 h 834218"/>
                <a:gd name="connsiteX196" fmla="*/ 1160028 w 3024845"/>
                <a:gd name="connsiteY196" fmla="*/ 255089 h 834218"/>
                <a:gd name="connsiteX197" fmla="*/ 1165348 w 3024845"/>
                <a:gd name="connsiteY197" fmla="*/ 255089 h 834218"/>
                <a:gd name="connsiteX198" fmla="*/ 1165348 w 3024845"/>
                <a:gd name="connsiteY198" fmla="*/ 255900 h 834218"/>
                <a:gd name="connsiteX199" fmla="*/ 1165348 w 3024845"/>
                <a:gd name="connsiteY199" fmla="*/ 261575 h 834218"/>
                <a:gd name="connsiteX200" fmla="*/ 1166361 w 3024845"/>
                <a:gd name="connsiteY200" fmla="*/ 261575 h 834218"/>
                <a:gd name="connsiteX201" fmla="*/ 1173454 w 3024845"/>
                <a:gd name="connsiteY201" fmla="*/ 261575 h 834218"/>
                <a:gd name="connsiteX202" fmla="*/ 1173454 w 3024845"/>
                <a:gd name="connsiteY202" fmla="*/ 291840 h 834218"/>
                <a:gd name="connsiteX203" fmla="*/ 1175481 w 3024845"/>
                <a:gd name="connsiteY203" fmla="*/ 291840 h 834218"/>
                <a:gd name="connsiteX204" fmla="*/ 1189668 w 3024845"/>
                <a:gd name="connsiteY204" fmla="*/ 291840 h 834218"/>
                <a:gd name="connsiteX205" fmla="*/ 1189668 w 3024845"/>
                <a:gd name="connsiteY205" fmla="*/ 315619 h 834218"/>
                <a:gd name="connsiteX206" fmla="*/ 1191695 w 3024845"/>
                <a:gd name="connsiteY206" fmla="*/ 317240 h 834218"/>
                <a:gd name="connsiteX207" fmla="*/ 1191695 w 3024845"/>
                <a:gd name="connsiteY207" fmla="*/ 328590 h 834218"/>
                <a:gd name="connsiteX208" fmla="*/ 1192455 w 3024845"/>
                <a:gd name="connsiteY208" fmla="*/ 328590 h 834218"/>
                <a:gd name="connsiteX209" fmla="*/ 1197775 w 3024845"/>
                <a:gd name="connsiteY209" fmla="*/ 328590 h 834218"/>
                <a:gd name="connsiteX210" fmla="*/ 1197775 w 3024845"/>
                <a:gd name="connsiteY210" fmla="*/ 352369 h 834218"/>
                <a:gd name="connsiteX211" fmla="*/ 1199041 w 3024845"/>
                <a:gd name="connsiteY211" fmla="*/ 352369 h 834218"/>
                <a:gd name="connsiteX212" fmla="*/ 1207908 w 3024845"/>
                <a:gd name="connsiteY212" fmla="*/ 352369 h 834218"/>
                <a:gd name="connsiteX213" fmla="*/ 1209935 w 3024845"/>
                <a:gd name="connsiteY213" fmla="*/ 356423 h 834218"/>
                <a:gd name="connsiteX214" fmla="*/ 1209935 w 3024845"/>
                <a:gd name="connsiteY214" fmla="*/ 369664 h 834218"/>
                <a:gd name="connsiteX215" fmla="*/ 1211455 w 3024845"/>
                <a:gd name="connsiteY215" fmla="*/ 367772 h 834218"/>
                <a:gd name="connsiteX216" fmla="*/ 1222095 w 3024845"/>
                <a:gd name="connsiteY216" fmla="*/ 354531 h 834218"/>
                <a:gd name="connsiteX217" fmla="*/ 1250469 w 3024845"/>
                <a:gd name="connsiteY217" fmla="*/ 354531 h 834218"/>
                <a:gd name="connsiteX218" fmla="*/ 1250469 w 3024845"/>
                <a:gd name="connsiteY218" fmla="*/ 441002 h 834218"/>
                <a:gd name="connsiteX219" fmla="*/ 1251229 w 3024845"/>
                <a:gd name="connsiteY219" fmla="*/ 441002 h 834218"/>
                <a:gd name="connsiteX220" fmla="*/ 1256549 w 3024845"/>
                <a:gd name="connsiteY220" fmla="*/ 441002 h 834218"/>
                <a:gd name="connsiteX221" fmla="*/ 1257309 w 3024845"/>
                <a:gd name="connsiteY221" fmla="*/ 439651 h 834218"/>
                <a:gd name="connsiteX222" fmla="*/ 1262629 w 3024845"/>
                <a:gd name="connsiteY222" fmla="*/ 430193 h 834218"/>
                <a:gd name="connsiteX223" fmla="*/ 1262629 w 3024845"/>
                <a:gd name="connsiteY223" fmla="*/ 432085 h 834218"/>
                <a:gd name="connsiteX224" fmla="*/ 1262629 w 3024845"/>
                <a:gd name="connsiteY224" fmla="*/ 445326 h 834218"/>
                <a:gd name="connsiteX225" fmla="*/ 1266682 w 3024845"/>
                <a:gd name="connsiteY225" fmla="*/ 399929 h 834218"/>
                <a:gd name="connsiteX226" fmla="*/ 1267442 w 3024845"/>
                <a:gd name="connsiteY226" fmla="*/ 399929 h 834218"/>
                <a:gd name="connsiteX227" fmla="*/ 1272762 w 3024845"/>
                <a:gd name="connsiteY227" fmla="*/ 399929 h 834218"/>
                <a:gd name="connsiteX228" fmla="*/ 1272762 w 3024845"/>
                <a:gd name="connsiteY228" fmla="*/ 335075 h 834218"/>
                <a:gd name="connsiteX229" fmla="*/ 1273776 w 3024845"/>
                <a:gd name="connsiteY229" fmla="*/ 335075 h 834218"/>
                <a:gd name="connsiteX230" fmla="*/ 1280869 w 3024845"/>
                <a:gd name="connsiteY230" fmla="*/ 335075 h 834218"/>
                <a:gd name="connsiteX231" fmla="*/ 1293029 w 3024845"/>
                <a:gd name="connsiteY231" fmla="*/ 291840 h 834218"/>
                <a:gd name="connsiteX232" fmla="*/ 1294296 w 3024845"/>
                <a:gd name="connsiteY232" fmla="*/ 291840 h 834218"/>
                <a:gd name="connsiteX233" fmla="*/ 1303163 w 3024845"/>
                <a:gd name="connsiteY233" fmla="*/ 291840 h 834218"/>
                <a:gd name="connsiteX234" fmla="*/ 1313296 w 3024845"/>
                <a:gd name="connsiteY234" fmla="*/ 335075 h 834218"/>
                <a:gd name="connsiteX235" fmla="*/ 1314309 w 3024845"/>
                <a:gd name="connsiteY235" fmla="*/ 335075 h 834218"/>
                <a:gd name="connsiteX236" fmla="*/ 1321403 w 3024845"/>
                <a:gd name="connsiteY236" fmla="*/ 335075 h 834218"/>
                <a:gd name="connsiteX237" fmla="*/ 1321403 w 3024845"/>
                <a:gd name="connsiteY237" fmla="*/ 373987 h 834218"/>
                <a:gd name="connsiteX238" fmla="*/ 1323176 w 3024845"/>
                <a:gd name="connsiteY238" fmla="*/ 373987 h 834218"/>
                <a:gd name="connsiteX239" fmla="*/ 1335590 w 3024845"/>
                <a:gd name="connsiteY239" fmla="*/ 373987 h 834218"/>
                <a:gd name="connsiteX240" fmla="*/ 1335590 w 3024845"/>
                <a:gd name="connsiteY240" fmla="*/ 376149 h 834218"/>
                <a:gd name="connsiteX241" fmla="*/ 1335590 w 3024845"/>
                <a:gd name="connsiteY241" fmla="*/ 391281 h 834218"/>
                <a:gd name="connsiteX242" fmla="*/ 1339643 w 3024845"/>
                <a:gd name="connsiteY242" fmla="*/ 389120 h 834218"/>
                <a:gd name="connsiteX243" fmla="*/ 1339643 w 3024845"/>
                <a:gd name="connsiteY243" fmla="*/ 373987 h 834218"/>
                <a:gd name="connsiteX244" fmla="*/ 1341163 w 3024845"/>
                <a:gd name="connsiteY244" fmla="*/ 373987 h 834218"/>
                <a:gd name="connsiteX245" fmla="*/ 1351803 w 3024845"/>
                <a:gd name="connsiteY245" fmla="*/ 373987 h 834218"/>
                <a:gd name="connsiteX246" fmla="*/ 1351803 w 3024845"/>
                <a:gd name="connsiteY246" fmla="*/ 375608 h 834218"/>
                <a:gd name="connsiteX247" fmla="*/ 1351803 w 3024845"/>
                <a:gd name="connsiteY247" fmla="*/ 386958 h 834218"/>
                <a:gd name="connsiteX248" fmla="*/ 1382204 w 3024845"/>
                <a:gd name="connsiteY248" fmla="*/ 386958 h 834218"/>
                <a:gd name="connsiteX249" fmla="*/ 1382204 w 3024845"/>
                <a:gd name="connsiteY249" fmla="*/ 350208 h 834218"/>
                <a:gd name="connsiteX250" fmla="*/ 1383470 w 3024845"/>
                <a:gd name="connsiteY250" fmla="*/ 350208 h 834218"/>
                <a:gd name="connsiteX251" fmla="*/ 1392337 w 3024845"/>
                <a:gd name="connsiteY251" fmla="*/ 350208 h 834218"/>
                <a:gd name="connsiteX252" fmla="*/ 1392337 w 3024845"/>
                <a:gd name="connsiteY252" fmla="*/ 371825 h 834218"/>
                <a:gd name="connsiteX253" fmla="*/ 1394364 w 3024845"/>
                <a:gd name="connsiteY253" fmla="*/ 339399 h 834218"/>
                <a:gd name="connsiteX254" fmla="*/ 1416657 w 3024845"/>
                <a:gd name="connsiteY254" fmla="*/ 339399 h 834218"/>
                <a:gd name="connsiteX255" fmla="*/ 1416657 w 3024845"/>
                <a:gd name="connsiteY255" fmla="*/ 337777 h 834218"/>
                <a:gd name="connsiteX256" fmla="*/ 1416657 w 3024845"/>
                <a:gd name="connsiteY256" fmla="*/ 326428 h 834218"/>
                <a:gd name="connsiteX257" fmla="*/ 1417417 w 3024845"/>
                <a:gd name="connsiteY257" fmla="*/ 326428 h 834218"/>
                <a:gd name="connsiteX258" fmla="*/ 1422737 w 3024845"/>
                <a:gd name="connsiteY258" fmla="*/ 326428 h 834218"/>
                <a:gd name="connsiteX259" fmla="*/ 1422737 w 3024845"/>
                <a:gd name="connsiteY259" fmla="*/ 324537 h 834218"/>
                <a:gd name="connsiteX260" fmla="*/ 1422737 w 3024845"/>
                <a:gd name="connsiteY260" fmla="*/ 311296 h 834218"/>
                <a:gd name="connsiteX261" fmla="*/ 1426791 w 3024845"/>
                <a:gd name="connsiteY261" fmla="*/ 317781 h 834218"/>
                <a:gd name="connsiteX262" fmla="*/ 1429071 w 3024845"/>
                <a:gd name="connsiteY262" fmla="*/ 317781 h 834218"/>
                <a:gd name="connsiteX263" fmla="*/ 1445031 w 3024845"/>
                <a:gd name="connsiteY263" fmla="*/ 317781 h 834218"/>
                <a:gd name="connsiteX264" fmla="*/ 1445031 w 3024845"/>
                <a:gd name="connsiteY264" fmla="*/ 316970 h 834218"/>
                <a:gd name="connsiteX265" fmla="*/ 1445031 w 3024845"/>
                <a:gd name="connsiteY265" fmla="*/ 311296 h 834218"/>
                <a:gd name="connsiteX266" fmla="*/ 1445791 w 3024845"/>
                <a:gd name="connsiteY266" fmla="*/ 311296 h 834218"/>
                <a:gd name="connsiteX267" fmla="*/ 1451111 w 3024845"/>
                <a:gd name="connsiteY267" fmla="*/ 311296 h 834218"/>
                <a:gd name="connsiteX268" fmla="*/ 1451111 w 3024845"/>
                <a:gd name="connsiteY268" fmla="*/ 312647 h 834218"/>
                <a:gd name="connsiteX269" fmla="*/ 1451111 w 3024845"/>
                <a:gd name="connsiteY269" fmla="*/ 322105 h 834218"/>
                <a:gd name="connsiteX270" fmla="*/ 1489618 w 3024845"/>
                <a:gd name="connsiteY270" fmla="*/ 322105 h 834218"/>
                <a:gd name="connsiteX271" fmla="*/ 1489618 w 3024845"/>
                <a:gd name="connsiteY271" fmla="*/ 460458 h 834218"/>
                <a:gd name="connsiteX272" fmla="*/ 1491138 w 3024845"/>
                <a:gd name="connsiteY272" fmla="*/ 460458 h 834218"/>
                <a:gd name="connsiteX273" fmla="*/ 1501778 w 3024845"/>
                <a:gd name="connsiteY273" fmla="*/ 460458 h 834218"/>
                <a:gd name="connsiteX274" fmla="*/ 1501778 w 3024845"/>
                <a:gd name="connsiteY274" fmla="*/ 447488 h 834218"/>
                <a:gd name="connsiteX275" fmla="*/ 1505832 w 3024845"/>
                <a:gd name="connsiteY275" fmla="*/ 447488 h 834218"/>
                <a:gd name="connsiteX276" fmla="*/ 1505832 w 3024845"/>
                <a:gd name="connsiteY276" fmla="*/ 460458 h 834218"/>
                <a:gd name="connsiteX277" fmla="*/ 1536232 w 3024845"/>
                <a:gd name="connsiteY277" fmla="*/ 460458 h 834218"/>
                <a:gd name="connsiteX278" fmla="*/ 1536232 w 3024845"/>
                <a:gd name="connsiteY278" fmla="*/ 430193 h 834218"/>
                <a:gd name="connsiteX279" fmla="*/ 1548392 w 3024845"/>
                <a:gd name="connsiteY279" fmla="*/ 430193 h 834218"/>
                <a:gd name="connsiteX280" fmla="*/ 1560552 w 3024845"/>
                <a:gd name="connsiteY280" fmla="*/ 428032 h 834218"/>
                <a:gd name="connsiteX281" fmla="*/ 1564606 w 3024845"/>
                <a:gd name="connsiteY281" fmla="*/ 430193 h 834218"/>
                <a:gd name="connsiteX282" fmla="*/ 1574739 w 3024845"/>
                <a:gd name="connsiteY282" fmla="*/ 430193 h 834218"/>
                <a:gd name="connsiteX283" fmla="*/ 1574739 w 3024845"/>
                <a:gd name="connsiteY283" fmla="*/ 460458 h 834218"/>
                <a:gd name="connsiteX284" fmla="*/ 1582846 w 3024845"/>
                <a:gd name="connsiteY284" fmla="*/ 460458 h 834218"/>
                <a:gd name="connsiteX285" fmla="*/ 1582846 w 3024845"/>
                <a:gd name="connsiteY285" fmla="*/ 477753 h 834218"/>
                <a:gd name="connsiteX286" fmla="*/ 1592182 w 3024845"/>
                <a:gd name="connsiteY286" fmla="*/ 478658 h 834218"/>
                <a:gd name="connsiteX287" fmla="*/ 1605140 w 3024845"/>
                <a:gd name="connsiteY287" fmla="*/ 478658 h 834218"/>
                <a:gd name="connsiteX288" fmla="*/ 1605140 w 3024845"/>
                <a:gd name="connsiteY288" fmla="*/ 462620 h 834218"/>
                <a:gd name="connsiteX289" fmla="*/ 1673096 w 3024845"/>
                <a:gd name="connsiteY289" fmla="*/ 462620 h 834218"/>
                <a:gd name="connsiteX290" fmla="*/ 1673096 w 3024845"/>
                <a:gd name="connsiteY290" fmla="*/ 377367 h 834218"/>
                <a:gd name="connsiteX291" fmla="*/ 1745104 w 3024845"/>
                <a:gd name="connsiteY291" fmla="*/ 377367 h 834218"/>
                <a:gd name="connsiteX292" fmla="*/ 1745104 w 3024845"/>
                <a:gd name="connsiteY292" fmla="*/ 456135 h 834218"/>
                <a:gd name="connsiteX293" fmla="*/ 1747008 w 3024845"/>
                <a:gd name="connsiteY293" fmla="*/ 456135 h 834218"/>
                <a:gd name="connsiteX294" fmla="*/ 1748250 w 3024845"/>
                <a:gd name="connsiteY294" fmla="*/ 478658 h 834218"/>
                <a:gd name="connsiteX295" fmla="*/ 1757926 w 3024845"/>
                <a:gd name="connsiteY295" fmla="*/ 478658 h 834218"/>
                <a:gd name="connsiteX296" fmla="*/ 1759168 w 3024845"/>
                <a:gd name="connsiteY296" fmla="*/ 456135 h 834218"/>
                <a:gd name="connsiteX297" fmla="*/ 1765248 w 3024845"/>
                <a:gd name="connsiteY297" fmla="*/ 456135 h 834218"/>
                <a:gd name="connsiteX298" fmla="*/ 1766490 w 3024845"/>
                <a:gd name="connsiteY298" fmla="*/ 478658 h 834218"/>
                <a:gd name="connsiteX299" fmla="*/ 1817112 w 3024845"/>
                <a:gd name="connsiteY299" fmla="*/ 478658 h 834218"/>
                <a:gd name="connsiteX300" fmla="*/ 1817112 w 3024845"/>
                <a:gd name="connsiteY300" fmla="*/ 315630 h 834218"/>
                <a:gd name="connsiteX301" fmla="*/ 2014439 w 3024845"/>
                <a:gd name="connsiteY301" fmla="*/ 315630 h 834218"/>
                <a:gd name="connsiteX302" fmla="*/ 2014439 w 3024845"/>
                <a:gd name="connsiteY302" fmla="*/ 478658 h 834218"/>
                <a:gd name="connsiteX303" fmla="*/ 2033136 w 3024845"/>
                <a:gd name="connsiteY303" fmla="*/ 478658 h 834218"/>
                <a:gd name="connsiteX304" fmla="*/ 2033136 w 3024845"/>
                <a:gd name="connsiteY304" fmla="*/ 395965 h 834218"/>
                <a:gd name="connsiteX305" fmla="*/ 2128256 w 3024845"/>
                <a:gd name="connsiteY305" fmla="*/ 395965 h 834218"/>
                <a:gd name="connsiteX306" fmla="*/ 2180720 w 3024845"/>
                <a:gd name="connsiteY306" fmla="*/ 330752 h 834218"/>
                <a:gd name="connsiteX307" fmla="*/ 2245574 w 3024845"/>
                <a:gd name="connsiteY307" fmla="*/ 330752 h 834218"/>
                <a:gd name="connsiteX308" fmla="*/ 2245574 w 3024845"/>
                <a:gd name="connsiteY308" fmla="*/ 406414 h 834218"/>
                <a:gd name="connsiteX309" fmla="*/ 2253681 w 3024845"/>
                <a:gd name="connsiteY309" fmla="*/ 406414 h 834218"/>
                <a:gd name="connsiteX310" fmla="*/ 2255708 w 3024845"/>
                <a:gd name="connsiteY310" fmla="*/ 399929 h 834218"/>
                <a:gd name="connsiteX311" fmla="*/ 2261788 w 3024845"/>
                <a:gd name="connsiteY311" fmla="*/ 399929 h 834218"/>
                <a:gd name="connsiteX312" fmla="*/ 2263815 w 3024845"/>
                <a:gd name="connsiteY312" fmla="*/ 408576 h 834218"/>
                <a:gd name="connsiteX313" fmla="*/ 2275975 w 3024845"/>
                <a:gd name="connsiteY313" fmla="*/ 408576 h 834218"/>
                <a:gd name="connsiteX314" fmla="*/ 2275975 w 3024845"/>
                <a:gd name="connsiteY314" fmla="*/ 402090 h 834218"/>
                <a:gd name="connsiteX315" fmla="*/ 2298268 w 3024845"/>
                <a:gd name="connsiteY315" fmla="*/ 402090 h 834218"/>
                <a:gd name="connsiteX316" fmla="*/ 2298268 w 3024845"/>
                <a:gd name="connsiteY316" fmla="*/ 408576 h 834218"/>
                <a:gd name="connsiteX317" fmla="*/ 2318535 w 3024845"/>
                <a:gd name="connsiteY317" fmla="*/ 408576 h 834218"/>
                <a:gd name="connsiteX318" fmla="*/ 2318535 w 3024845"/>
                <a:gd name="connsiteY318" fmla="*/ 453973 h 834218"/>
                <a:gd name="connsiteX319" fmla="*/ 2332722 w 3024845"/>
                <a:gd name="connsiteY319" fmla="*/ 453973 h 834218"/>
                <a:gd name="connsiteX320" fmla="*/ 2332722 w 3024845"/>
                <a:gd name="connsiteY320" fmla="*/ 441002 h 834218"/>
                <a:gd name="connsiteX321" fmla="*/ 2348936 w 3024845"/>
                <a:gd name="connsiteY321" fmla="*/ 441002 h 834218"/>
                <a:gd name="connsiteX322" fmla="*/ 2348936 w 3024845"/>
                <a:gd name="connsiteY322" fmla="*/ 261575 h 834218"/>
                <a:gd name="connsiteX323" fmla="*/ 2355016 w 3024845"/>
                <a:gd name="connsiteY323" fmla="*/ 255089 h 834218"/>
                <a:gd name="connsiteX324" fmla="*/ 2427977 w 3024845"/>
                <a:gd name="connsiteY324" fmla="*/ 255089 h 834218"/>
                <a:gd name="connsiteX325" fmla="*/ 2427977 w 3024845"/>
                <a:gd name="connsiteY325" fmla="*/ 263737 h 834218"/>
                <a:gd name="connsiteX326" fmla="*/ 2438110 w 3024845"/>
                <a:gd name="connsiteY326" fmla="*/ 263737 h 834218"/>
                <a:gd name="connsiteX327" fmla="*/ 2438110 w 3024845"/>
                <a:gd name="connsiteY327" fmla="*/ 378311 h 834218"/>
                <a:gd name="connsiteX328" fmla="*/ 2460404 w 3024845"/>
                <a:gd name="connsiteY328" fmla="*/ 378311 h 834218"/>
                <a:gd name="connsiteX329" fmla="*/ 2460404 w 3024845"/>
                <a:gd name="connsiteY329" fmla="*/ 311296 h 834218"/>
                <a:gd name="connsiteX330" fmla="*/ 2486751 w 3024845"/>
                <a:gd name="connsiteY330" fmla="*/ 311296 h 834218"/>
                <a:gd name="connsiteX331" fmla="*/ 2490804 w 3024845"/>
                <a:gd name="connsiteY331" fmla="*/ 306972 h 834218"/>
                <a:gd name="connsiteX332" fmla="*/ 2498911 w 3024845"/>
                <a:gd name="connsiteY332" fmla="*/ 306972 h 834218"/>
                <a:gd name="connsiteX333" fmla="*/ 2502964 w 3024845"/>
                <a:gd name="connsiteY333" fmla="*/ 311296 h 834218"/>
                <a:gd name="connsiteX334" fmla="*/ 2525258 w 3024845"/>
                <a:gd name="connsiteY334" fmla="*/ 311296 h 834218"/>
                <a:gd name="connsiteX335" fmla="*/ 2525258 w 3024845"/>
                <a:gd name="connsiteY335" fmla="*/ 194560 h 834218"/>
                <a:gd name="connsiteX336" fmla="*/ 2582005 w 3024845"/>
                <a:gd name="connsiteY336" fmla="*/ 183751 h 834218"/>
                <a:gd name="connsiteX337" fmla="*/ 2582005 w 3024845"/>
                <a:gd name="connsiteY337" fmla="*/ 184832 h 834218"/>
                <a:gd name="connsiteX338" fmla="*/ 2582005 w 3024845"/>
                <a:gd name="connsiteY338" fmla="*/ 192398 h 834218"/>
                <a:gd name="connsiteX339" fmla="*/ 2608352 w 3024845"/>
                <a:gd name="connsiteY339" fmla="*/ 192398 h 834218"/>
                <a:gd name="connsiteX340" fmla="*/ 2608352 w 3024845"/>
                <a:gd name="connsiteY340" fmla="*/ 447488 h 834218"/>
                <a:gd name="connsiteX341" fmla="*/ 2630646 w 3024845"/>
                <a:gd name="connsiteY341" fmla="*/ 447488 h 834218"/>
                <a:gd name="connsiteX342" fmla="*/ 2630646 w 3024845"/>
                <a:gd name="connsiteY342" fmla="*/ 443164 h 834218"/>
                <a:gd name="connsiteX343" fmla="*/ 2642806 w 3024845"/>
                <a:gd name="connsiteY343" fmla="*/ 443164 h 834218"/>
                <a:gd name="connsiteX344" fmla="*/ 2642806 w 3024845"/>
                <a:gd name="connsiteY344" fmla="*/ 447488 h 834218"/>
                <a:gd name="connsiteX345" fmla="*/ 2667126 w 3024845"/>
                <a:gd name="connsiteY345" fmla="*/ 447488 h 834218"/>
                <a:gd name="connsiteX346" fmla="*/ 2667126 w 3024845"/>
                <a:gd name="connsiteY346" fmla="*/ 434517 h 834218"/>
                <a:gd name="connsiteX347" fmla="*/ 2695500 w 3024845"/>
                <a:gd name="connsiteY347" fmla="*/ 434517 h 834218"/>
                <a:gd name="connsiteX348" fmla="*/ 2707660 w 3024845"/>
                <a:gd name="connsiteY348" fmla="*/ 430193 h 834218"/>
                <a:gd name="connsiteX349" fmla="*/ 2727927 w 3024845"/>
                <a:gd name="connsiteY349" fmla="*/ 434517 h 834218"/>
                <a:gd name="connsiteX350" fmla="*/ 2727927 w 3024845"/>
                <a:gd name="connsiteY350" fmla="*/ 417223 h 834218"/>
                <a:gd name="connsiteX351" fmla="*/ 2736034 w 3024845"/>
                <a:gd name="connsiteY351" fmla="*/ 417223 h 834218"/>
                <a:gd name="connsiteX352" fmla="*/ 2736034 w 3024845"/>
                <a:gd name="connsiteY352" fmla="*/ 404252 h 834218"/>
                <a:gd name="connsiteX353" fmla="*/ 2792781 w 3024845"/>
                <a:gd name="connsiteY353" fmla="*/ 404252 h 834218"/>
                <a:gd name="connsiteX354" fmla="*/ 2792781 w 3024845"/>
                <a:gd name="connsiteY354" fmla="*/ 373987 h 834218"/>
                <a:gd name="connsiteX355" fmla="*/ 2811021 w 3024845"/>
                <a:gd name="connsiteY355" fmla="*/ 373987 h 834218"/>
                <a:gd name="connsiteX356" fmla="*/ 2811021 w 3024845"/>
                <a:gd name="connsiteY356" fmla="*/ 367502 h 834218"/>
                <a:gd name="connsiteX357" fmla="*/ 2823181 w 3024845"/>
                <a:gd name="connsiteY357" fmla="*/ 367502 h 834218"/>
                <a:gd name="connsiteX358" fmla="*/ 2823181 w 3024845"/>
                <a:gd name="connsiteY358" fmla="*/ 373987 h 834218"/>
                <a:gd name="connsiteX359" fmla="*/ 2839395 w 3024845"/>
                <a:gd name="connsiteY359" fmla="*/ 373987 h 834218"/>
                <a:gd name="connsiteX360" fmla="*/ 2839395 w 3024845"/>
                <a:gd name="connsiteY360" fmla="*/ 423708 h 834218"/>
                <a:gd name="connsiteX361" fmla="*/ 2871822 w 3024845"/>
                <a:gd name="connsiteY361" fmla="*/ 423708 h 834218"/>
                <a:gd name="connsiteX362" fmla="*/ 2871822 w 3024845"/>
                <a:gd name="connsiteY362" fmla="*/ 397767 h 834218"/>
                <a:gd name="connsiteX363" fmla="*/ 2910329 w 3024845"/>
                <a:gd name="connsiteY363" fmla="*/ 397767 h 834218"/>
                <a:gd name="connsiteX364" fmla="*/ 2910329 w 3024845"/>
                <a:gd name="connsiteY364" fmla="*/ 367502 h 834218"/>
                <a:gd name="connsiteX365" fmla="*/ 2958970 w 3024845"/>
                <a:gd name="connsiteY365" fmla="*/ 367502 h 834218"/>
                <a:gd name="connsiteX366" fmla="*/ 2958970 w 3024845"/>
                <a:gd name="connsiteY366" fmla="*/ 478658 h 834218"/>
                <a:gd name="connsiteX367" fmla="*/ 2958970 w 3024845"/>
                <a:gd name="connsiteY367" fmla="*/ 492437 h 834218"/>
                <a:gd name="connsiteX368" fmla="*/ 3024845 w 3024845"/>
                <a:gd name="connsiteY368" fmla="*/ 492437 h 834218"/>
                <a:gd name="connsiteX369" fmla="*/ 3024845 w 3024845"/>
                <a:gd name="connsiteY369" fmla="*/ 834218 h 834218"/>
                <a:gd name="connsiteX370" fmla="*/ 2054 w 3024845"/>
                <a:gd name="connsiteY370" fmla="*/ 831885 h 834218"/>
                <a:gd name="connsiteX371" fmla="*/ 0 w 3024845"/>
                <a:gd name="connsiteY371" fmla="*/ 397767 h 834218"/>
                <a:gd name="connsiteX372" fmla="*/ 20267 w 3024845"/>
                <a:gd name="connsiteY372" fmla="*/ 397767 h 834218"/>
                <a:gd name="connsiteX373" fmla="*/ 20774 w 3024845"/>
                <a:gd name="connsiteY373" fmla="*/ 396686 h 834218"/>
                <a:gd name="connsiteX374" fmla="*/ 24320 w 3024845"/>
                <a:gd name="connsiteY374" fmla="*/ 389120 h 834218"/>
                <a:gd name="connsiteX375" fmla="*/ 26094 w 3024845"/>
                <a:gd name="connsiteY375" fmla="*/ 389390 h 834218"/>
                <a:gd name="connsiteX376" fmla="*/ 38507 w 3024845"/>
                <a:gd name="connsiteY376" fmla="*/ 391281 h 834218"/>
                <a:gd name="connsiteX377" fmla="*/ 39014 w 3024845"/>
                <a:gd name="connsiteY377" fmla="*/ 392633 h 834218"/>
                <a:gd name="connsiteX378" fmla="*/ 42560 w 3024845"/>
                <a:gd name="connsiteY378" fmla="*/ 402090 h 834218"/>
                <a:gd name="connsiteX379" fmla="*/ 68907 w 3024845"/>
                <a:gd name="connsiteY379" fmla="*/ 404252 h 834218"/>
                <a:gd name="connsiteX380" fmla="*/ 68907 w 3024845"/>
                <a:gd name="connsiteY380" fmla="*/ 281031 h 834218"/>
                <a:gd name="connsiteX381" fmla="*/ 70934 w 3024845"/>
                <a:gd name="connsiteY381" fmla="*/ 281031 h 834218"/>
                <a:gd name="connsiteX382" fmla="*/ 85121 w 3024845"/>
                <a:gd name="connsiteY382" fmla="*/ 281031 h 834218"/>
                <a:gd name="connsiteX383" fmla="*/ 85121 w 3024845"/>
                <a:gd name="connsiteY383" fmla="*/ 144839 h 834218"/>
                <a:gd name="connsiteX384" fmla="*/ 86894 w 3024845"/>
                <a:gd name="connsiteY384" fmla="*/ 144839 h 834218"/>
                <a:gd name="connsiteX385" fmla="*/ 99308 w 3024845"/>
                <a:gd name="connsiteY385" fmla="*/ 144839 h 834218"/>
                <a:gd name="connsiteX386" fmla="*/ 99308 w 3024845"/>
                <a:gd name="connsiteY386" fmla="*/ 30265 h 834218"/>
                <a:gd name="connsiteX387" fmla="*/ 103361 w 3024845"/>
                <a:gd name="connsiteY387" fmla="*/ 2161 h 834218"/>
                <a:gd name="connsiteX0" fmla="*/ 103361 w 3024845"/>
                <a:gd name="connsiteY0" fmla="*/ 2161 h 834218"/>
                <a:gd name="connsiteX1" fmla="*/ 200642 w 3024845"/>
                <a:gd name="connsiteY1" fmla="*/ 0 h 834218"/>
                <a:gd name="connsiteX2" fmla="*/ 220909 w 3024845"/>
                <a:gd name="connsiteY2" fmla="*/ 144839 h 834218"/>
                <a:gd name="connsiteX3" fmla="*/ 223189 w 3024845"/>
                <a:gd name="connsiteY3" fmla="*/ 144839 h 834218"/>
                <a:gd name="connsiteX4" fmla="*/ 239150 w 3024845"/>
                <a:gd name="connsiteY4" fmla="*/ 144839 h 834218"/>
                <a:gd name="connsiteX5" fmla="*/ 239150 w 3024845"/>
                <a:gd name="connsiteY5" fmla="*/ 285354 h 834218"/>
                <a:gd name="connsiteX6" fmla="*/ 240670 w 3024845"/>
                <a:gd name="connsiteY6" fmla="*/ 285084 h 834218"/>
                <a:gd name="connsiteX7" fmla="*/ 251310 w 3024845"/>
                <a:gd name="connsiteY7" fmla="*/ 283193 h 834218"/>
                <a:gd name="connsiteX8" fmla="*/ 249283 w 3024845"/>
                <a:gd name="connsiteY8" fmla="*/ 371825 h 834218"/>
                <a:gd name="connsiteX9" fmla="*/ 250803 w 3024845"/>
                <a:gd name="connsiteY9" fmla="*/ 372096 h 834218"/>
                <a:gd name="connsiteX10" fmla="*/ 261443 w 3024845"/>
                <a:gd name="connsiteY10" fmla="*/ 373987 h 834218"/>
                <a:gd name="connsiteX11" fmla="*/ 261696 w 3024845"/>
                <a:gd name="connsiteY11" fmla="*/ 374798 h 834218"/>
                <a:gd name="connsiteX12" fmla="*/ 263470 w 3024845"/>
                <a:gd name="connsiteY12" fmla="*/ 380473 h 834218"/>
                <a:gd name="connsiteX13" fmla="*/ 264230 w 3024845"/>
                <a:gd name="connsiteY13" fmla="*/ 378041 h 834218"/>
                <a:gd name="connsiteX14" fmla="*/ 269550 w 3024845"/>
                <a:gd name="connsiteY14" fmla="*/ 361017 h 834218"/>
                <a:gd name="connsiteX15" fmla="*/ 271323 w 3024845"/>
                <a:gd name="connsiteY15" fmla="*/ 361017 h 834218"/>
                <a:gd name="connsiteX16" fmla="*/ 283737 w 3024845"/>
                <a:gd name="connsiteY16" fmla="*/ 361017 h 834218"/>
                <a:gd name="connsiteX17" fmla="*/ 283737 w 3024845"/>
                <a:gd name="connsiteY17" fmla="*/ 393443 h 834218"/>
                <a:gd name="connsiteX18" fmla="*/ 284750 w 3024845"/>
                <a:gd name="connsiteY18" fmla="*/ 393984 h 834218"/>
                <a:gd name="connsiteX19" fmla="*/ 291844 w 3024845"/>
                <a:gd name="connsiteY19" fmla="*/ 397767 h 834218"/>
                <a:gd name="connsiteX20" fmla="*/ 291844 w 3024845"/>
                <a:gd name="connsiteY20" fmla="*/ 399118 h 834218"/>
                <a:gd name="connsiteX21" fmla="*/ 291844 w 3024845"/>
                <a:gd name="connsiteY21" fmla="*/ 408576 h 834218"/>
                <a:gd name="connsiteX22" fmla="*/ 336431 w 3024845"/>
                <a:gd name="connsiteY22" fmla="*/ 408576 h 834218"/>
                <a:gd name="connsiteX23" fmla="*/ 336431 w 3024845"/>
                <a:gd name="connsiteY23" fmla="*/ 409657 h 834218"/>
                <a:gd name="connsiteX24" fmla="*/ 336431 w 3024845"/>
                <a:gd name="connsiteY24" fmla="*/ 417223 h 834218"/>
                <a:gd name="connsiteX25" fmla="*/ 338457 w 3024845"/>
                <a:gd name="connsiteY25" fmla="*/ 417223 h 834218"/>
                <a:gd name="connsiteX26" fmla="*/ 352644 w 3024845"/>
                <a:gd name="connsiteY26" fmla="*/ 417223 h 834218"/>
                <a:gd name="connsiteX27" fmla="*/ 352644 w 3024845"/>
                <a:gd name="connsiteY27" fmla="*/ 386958 h 834218"/>
                <a:gd name="connsiteX28" fmla="*/ 397231 w 3024845"/>
                <a:gd name="connsiteY28" fmla="*/ 386958 h 834218"/>
                <a:gd name="connsiteX29" fmla="*/ 397231 w 3024845"/>
                <a:gd name="connsiteY29" fmla="*/ 385607 h 834218"/>
                <a:gd name="connsiteX30" fmla="*/ 397231 w 3024845"/>
                <a:gd name="connsiteY30" fmla="*/ 376149 h 834218"/>
                <a:gd name="connsiteX31" fmla="*/ 398245 w 3024845"/>
                <a:gd name="connsiteY31" fmla="*/ 376149 h 834218"/>
                <a:gd name="connsiteX32" fmla="*/ 405338 w 3024845"/>
                <a:gd name="connsiteY32" fmla="*/ 376149 h 834218"/>
                <a:gd name="connsiteX33" fmla="*/ 405338 w 3024845"/>
                <a:gd name="connsiteY33" fmla="*/ 374258 h 834218"/>
                <a:gd name="connsiteX34" fmla="*/ 405338 w 3024845"/>
                <a:gd name="connsiteY34" fmla="*/ 361017 h 834218"/>
                <a:gd name="connsiteX35" fmla="*/ 406098 w 3024845"/>
                <a:gd name="connsiteY35" fmla="*/ 361017 h 834218"/>
                <a:gd name="connsiteX36" fmla="*/ 411418 w 3024845"/>
                <a:gd name="connsiteY36" fmla="*/ 361017 h 834218"/>
                <a:gd name="connsiteX37" fmla="*/ 411418 w 3024845"/>
                <a:gd name="connsiteY37" fmla="*/ 359936 h 834218"/>
                <a:gd name="connsiteX38" fmla="*/ 411418 w 3024845"/>
                <a:gd name="connsiteY38" fmla="*/ 352369 h 834218"/>
                <a:gd name="connsiteX39" fmla="*/ 413445 w 3024845"/>
                <a:gd name="connsiteY39" fmla="*/ 352369 h 834218"/>
                <a:gd name="connsiteX40" fmla="*/ 427632 w 3024845"/>
                <a:gd name="connsiteY40" fmla="*/ 352369 h 834218"/>
                <a:gd name="connsiteX41" fmla="*/ 427632 w 3024845"/>
                <a:gd name="connsiteY41" fmla="*/ 353450 h 834218"/>
                <a:gd name="connsiteX42" fmla="*/ 427632 w 3024845"/>
                <a:gd name="connsiteY42" fmla="*/ 361017 h 834218"/>
                <a:gd name="connsiteX43" fmla="*/ 449925 w 3024845"/>
                <a:gd name="connsiteY43" fmla="*/ 361017 h 834218"/>
                <a:gd name="connsiteX44" fmla="*/ 449925 w 3024845"/>
                <a:gd name="connsiteY44" fmla="*/ 359125 h 834218"/>
                <a:gd name="connsiteX45" fmla="*/ 449925 w 3024845"/>
                <a:gd name="connsiteY45" fmla="*/ 345884 h 834218"/>
                <a:gd name="connsiteX46" fmla="*/ 451699 w 3024845"/>
                <a:gd name="connsiteY46" fmla="*/ 345884 h 834218"/>
                <a:gd name="connsiteX47" fmla="*/ 464112 w 3024845"/>
                <a:gd name="connsiteY47" fmla="*/ 345884 h 834218"/>
                <a:gd name="connsiteX48" fmla="*/ 464112 w 3024845"/>
                <a:gd name="connsiteY48" fmla="*/ 369664 h 834218"/>
                <a:gd name="connsiteX49" fmla="*/ 465126 w 3024845"/>
                <a:gd name="connsiteY49" fmla="*/ 369664 h 834218"/>
                <a:gd name="connsiteX50" fmla="*/ 472219 w 3024845"/>
                <a:gd name="connsiteY50" fmla="*/ 369664 h 834218"/>
                <a:gd name="connsiteX51" fmla="*/ 472219 w 3024845"/>
                <a:gd name="connsiteY51" fmla="*/ 368583 h 834218"/>
                <a:gd name="connsiteX52" fmla="*/ 472219 w 3024845"/>
                <a:gd name="connsiteY52" fmla="*/ 361017 h 834218"/>
                <a:gd name="connsiteX53" fmla="*/ 473992 w 3024845"/>
                <a:gd name="connsiteY53" fmla="*/ 361017 h 834218"/>
                <a:gd name="connsiteX54" fmla="*/ 486406 w 3024845"/>
                <a:gd name="connsiteY54" fmla="*/ 361017 h 834218"/>
                <a:gd name="connsiteX55" fmla="*/ 486406 w 3024845"/>
                <a:gd name="connsiteY55" fmla="*/ 386958 h 834218"/>
                <a:gd name="connsiteX56" fmla="*/ 488433 w 3024845"/>
                <a:gd name="connsiteY56" fmla="*/ 386958 h 834218"/>
                <a:gd name="connsiteX57" fmla="*/ 502619 w 3024845"/>
                <a:gd name="connsiteY57" fmla="*/ 386958 h 834218"/>
                <a:gd name="connsiteX58" fmla="*/ 502619 w 3024845"/>
                <a:gd name="connsiteY58" fmla="*/ 388579 h 834218"/>
                <a:gd name="connsiteX59" fmla="*/ 502619 w 3024845"/>
                <a:gd name="connsiteY59" fmla="*/ 399929 h 834218"/>
                <a:gd name="connsiteX60" fmla="*/ 503379 w 3024845"/>
                <a:gd name="connsiteY60" fmla="*/ 399929 h 834218"/>
                <a:gd name="connsiteX61" fmla="*/ 508700 w 3024845"/>
                <a:gd name="connsiteY61" fmla="*/ 399929 h 834218"/>
                <a:gd name="connsiteX62" fmla="*/ 508700 w 3024845"/>
                <a:gd name="connsiteY62" fmla="*/ 399118 h 834218"/>
                <a:gd name="connsiteX63" fmla="*/ 508700 w 3024845"/>
                <a:gd name="connsiteY63" fmla="*/ 393443 h 834218"/>
                <a:gd name="connsiteX64" fmla="*/ 539100 w 3024845"/>
                <a:gd name="connsiteY64" fmla="*/ 393443 h 834218"/>
                <a:gd name="connsiteX65" fmla="*/ 539100 w 3024845"/>
                <a:gd name="connsiteY65" fmla="*/ 417223 h 834218"/>
                <a:gd name="connsiteX66" fmla="*/ 540113 w 3024845"/>
                <a:gd name="connsiteY66" fmla="*/ 417223 h 834218"/>
                <a:gd name="connsiteX67" fmla="*/ 547207 w 3024845"/>
                <a:gd name="connsiteY67" fmla="*/ 417223 h 834218"/>
                <a:gd name="connsiteX68" fmla="*/ 547207 w 3024845"/>
                <a:gd name="connsiteY68" fmla="*/ 418304 h 834218"/>
                <a:gd name="connsiteX69" fmla="*/ 547207 w 3024845"/>
                <a:gd name="connsiteY69" fmla="*/ 425870 h 834218"/>
                <a:gd name="connsiteX70" fmla="*/ 547967 w 3024845"/>
                <a:gd name="connsiteY70" fmla="*/ 425870 h 834218"/>
                <a:gd name="connsiteX71" fmla="*/ 553287 w 3024845"/>
                <a:gd name="connsiteY71" fmla="*/ 425870 h 834218"/>
                <a:gd name="connsiteX72" fmla="*/ 553287 w 3024845"/>
                <a:gd name="connsiteY72" fmla="*/ 423708 h 834218"/>
                <a:gd name="connsiteX73" fmla="*/ 553287 w 3024845"/>
                <a:gd name="connsiteY73" fmla="*/ 408576 h 834218"/>
                <a:gd name="connsiteX74" fmla="*/ 554300 w 3024845"/>
                <a:gd name="connsiteY74" fmla="*/ 408576 h 834218"/>
                <a:gd name="connsiteX75" fmla="*/ 561394 w 3024845"/>
                <a:gd name="connsiteY75" fmla="*/ 408576 h 834218"/>
                <a:gd name="connsiteX76" fmla="*/ 561394 w 3024845"/>
                <a:gd name="connsiteY76" fmla="*/ 409657 h 834218"/>
                <a:gd name="connsiteX77" fmla="*/ 561394 w 3024845"/>
                <a:gd name="connsiteY77" fmla="*/ 417223 h 834218"/>
                <a:gd name="connsiteX78" fmla="*/ 566714 w 3024845"/>
                <a:gd name="connsiteY78" fmla="*/ 415230 h 834218"/>
                <a:gd name="connsiteX79" fmla="*/ 567474 w 3024845"/>
                <a:gd name="connsiteY79" fmla="*/ 414250 h 834218"/>
                <a:gd name="connsiteX80" fmla="*/ 567474 w 3024845"/>
                <a:gd name="connsiteY80" fmla="*/ 408576 h 834218"/>
                <a:gd name="connsiteX81" fmla="*/ 605981 w 3024845"/>
                <a:gd name="connsiteY81" fmla="*/ 408576 h 834218"/>
                <a:gd name="connsiteX82" fmla="*/ 605981 w 3024845"/>
                <a:gd name="connsiteY82" fmla="*/ 432355 h 834218"/>
                <a:gd name="connsiteX83" fmla="*/ 608007 w 3024845"/>
                <a:gd name="connsiteY83" fmla="*/ 432355 h 834218"/>
                <a:gd name="connsiteX84" fmla="*/ 622194 w 3024845"/>
                <a:gd name="connsiteY84" fmla="*/ 432355 h 834218"/>
                <a:gd name="connsiteX85" fmla="*/ 622194 w 3024845"/>
                <a:gd name="connsiteY85" fmla="*/ 433436 h 834218"/>
                <a:gd name="connsiteX86" fmla="*/ 622194 w 3024845"/>
                <a:gd name="connsiteY86" fmla="*/ 441002 h 834218"/>
                <a:gd name="connsiteX87" fmla="*/ 623968 w 3024845"/>
                <a:gd name="connsiteY87" fmla="*/ 441002 h 834218"/>
                <a:gd name="connsiteX88" fmla="*/ 636381 w 3024845"/>
                <a:gd name="connsiteY88" fmla="*/ 441002 h 834218"/>
                <a:gd name="connsiteX89" fmla="*/ 636381 w 3024845"/>
                <a:gd name="connsiteY89" fmla="*/ 417223 h 834218"/>
                <a:gd name="connsiteX90" fmla="*/ 637394 w 3024845"/>
                <a:gd name="connsiteY90" fmla="*/ 417223 h 834218"/>
                <a:gd name="connsiteX91" fmla="*/ 644488 w 3024845"/>
                <a:gd name="connsiteY91" fmla="*/ 417223 h 834218"/>
                <a:gd name="connsiteX92" fmla="*/ 644488 w 3024845"/>
                <a:gd name="connsiteY92" fmla="*/ 384796 h 834218"/>
                <a:gd name="connsiteX93" fmla="*/ 645501 w 3024845"/>
                <a:gd name="connsiteY93" fmla="*/ 384796 h 834218"/>
                <a:gd name="connsiteX94" fmla="*/ 652595 w 3024845"/>
                <a:gd name="connsiteY94" fmla="*/ 384796 h 834218"/>
                <a:gd name="connsiteX95" fmla="*/ 652595 w 3024845"/>
                <a:gd name="connsiteY95" fmla="*/ 382905 h 834218"/>
                <a:gd name="connsiteX96" fmla="*/ 652595 w 3024845"/>
                <a:gd name="connsiteY96" fmla="*/ 369664 h 834218"/>
                <a:gd name="connsiteX97" fmla="*/ 651328 w 3024845"/>
                <a:gd name="connsiteY97" fmla="*/ 368042 h 834218"/>
                <a:gd name="connsiteX98" fmla="*/ 656648 w 3024845"/>
                <a:gd name="connsiteY98" fmla="*/ 356693 h 834218"/>
                <a:gd name="connsiteX99" fmla="*/ 664755 w 3024845"/>
                <a:gd name="connsiteY99" fmla="*/ 384796 h 834218"/>
                <a:gd name="connsiteX100" fmla="*/ 665515 w 3024845"/>
                <a:gd name="connsiteY100" fmla="*/ 384796 h 834218"/>
                <a:gd name="connsiteX101" fmla="*/ 670835 w 3024845"/>
                <a:gd name="connsiteY101" fmla="*/ 384796 h 834218"/>
                <a:gd name="connsiteX102" fmla="*/ 670835 w 3024845"/>
                <a:gd name="connsiteY102" fmla="*/ 278869 h 834218"/>
                <a:gd name="connsiteX103" fmla="*/ 672355 w 3024845"/>
                <a:gd name="connsiteY103" fmla="*/ 278869 h 834218"/>
                <a:gd name="connsiteX104" fmla="*/ 682995 w 3024845"/>
                <a:gd name="connsiteY104" fmla="*/ 278869 h 834218"/>
                <a:gd name="connsiteX105" fmla="*/ 682995 w 3024845"/>
                <a:gd name="connsiteY105" fmla="*/ 231310 h 834218"/>
                <a:gd name="connsiteX106" fmla="*/ 709342 w 3024845"/>
                <a:gd name="connsiteY106" fmla="*/ 231310 h 834218"/>
                <a:gd name="connsiteX107" fmla="*/ 709342 w 3024845"/>
                <a:gd name="connsiteY107" fmla="*/ 209692 h 834218"/>
                <a:gd name="connsiteX108" fmla="*/ 743796 w 3024845"/>
                <a:gd name="connsiteY108" fmla="*/ 209692 h 834218"/>
                <a:gd name="connsiteX109" fmla="*/ 743796 w 3024845"/>
                <a:gd name="connsiteY109" fmla="*/ 212124 h 834218"/>
                <a:gd name="connsiteX110" fmla="*/ 743796 w 3024845"/>
                <a:gd name="connsiteY110" fmla="*/ 229148 h 834218"/>
                <a:gd name="connsiteX111" fmla="*/ 746076 w 3024845"/>
                <a:gd name="connsiteY111" fmla="*/ 229148 h 834218"/>
                <a:gd name="connsiteX112" fmla="*/ 762036 w 3024845"/>
                <a:gd name="connsiteY112" fmla="*/ 229148 h 834218"/>
                <a:gd name="connsiteX113" fmla="*/ 762036 w 3024845"/>
                <a:gd name="connsiteY113" fmla="*/ 276707 h 834218"/>
                <a:gd name="connsiteX114" fmla="*/ 763049 w 3024845"/>
                <a:gd name="connsiteY114" fmla="*/ 276707 h 834218"/>
                <a:gd name="connsiteX115" fmla="*/ 770143 w 3024845"/>
                <a:gd name="connsiteY115" fmla="*/ 276707 h 834218"/>
                <a:gd name="connsiteX116" fmla="*/ 784330 w 3024845"/>
                <a:gd name="connsiteY116" fmla="*/ 281031 h 834218"/>
                <a:gd name="connsiteX117" fmla="*/ 784330 w 3024845"/>
                <a:gd name="connsiteY117" fmla="*/ 319943 h 834218"/>
                <a:gd name="connsiteX118" fmla="*/ 785343 w 3024845"/>
                <a:gd name="connsiteY118" fmla="*/ 319943 h 834218"/>
                <a:gd name="connsiteX119" fmla="*/ 792436 w 3024845"/>
                <a:gd name="connsiteY119" fmla="*/ 319943 h 834218"/>
                <a:gd name="connsiteX120" fmla="*/ 792436 w 3024845"/>
                <a:gd name="connsiteY120" fmla="*/ 321564 h 834218"/>
                <a:gd name="connsiteX121" fmla="*/ 792436 w 3024845"/>
                <a:gd name="connsiteY121" fmla="*/ 332913 h 834218"/>
                <a:gd name="connsiteX122" fmla="*/ 794463 w 3024845"/>
                <a:gd name="connsiteY122" fmla="*/ 332913 h 834218"/>
                <a:gd name="connsiteX123" fmla="*/ 808650 w 3024845"/>
                <a:gd name="connsiteY123" fmla="*/ 332913 h 834218"/>
                <a:gd name="connsiteX124" fmla="*/ 814730 w 3024845"/>
                <a:gd name="connsiteY124" fmla="*/ 339399 h 834218"/>
                <a:gd name="connsiteX125" fmla="*/ 814730 w 3024845"/>
                <a:gd name="connsiteY125" fmla="*/ 361017 h 834218"/>
                <a:gd name="connsiteX126" fmla="*/ 817010 w 3024845"/>
                <a:gd name="connsiteY126" fmla="*/ 361017 h 834218"/>
                <a:gd name="connsiteX127" fmla="*/ 832970 w 3024845"/>
                <a:gd name="connsiteY127" fmla="*/ 361017 h 834218"/>
                <a:gd name="connsiteX128" fmla="*/ 832970 w 3024845"/>
                <a:gd name="connsiteY128" fmla="*/ 362097 h 834218"/>
                <a:gd name="connsiteX129" fmla="*/ 832970 w 3024845"/>
                <a:gd name="connsiteY129" fmla="*/ 369664 h 834218"/>
                <a:gd name="connsiteX130" fmla="*/ 834237 w 3024845"/>
                <a:gd name="connsiteY130" fmla="*/ 369664 h 834218"/>
                <a:gd name="connsiteX131" fmla="*/ 843104 w 3024845"/>
                <a:gd name="connsiteY131" fmla="*/ 369664 h 834218"/>
                <a:gd name="connsiteX132" fmla="*/ 843104 w 3024845"/>
                <a:gd name="connsiteY132" fmla="*/ 371825 h 834218"/>
                <a:gd name="connsiteX133" fmla="*/ 843104 w 3024845"/>
                <a:gd name="connsiteY133" fmla="*/ 386958 h 834218"/>
                <a:gd name="connsiteX134" fmla="*/ 847157 w 3024845"/>
                <a:gd name="connsiteY134" fmla="*/ 385066 h 834218"/>
                <a:gd name="connsiteX135" fmla="*/ 847157 w 3024845"/>
                <a:gd name="connsiteY135" fmla="*/ 371825 h 834218"/>
                <a:gd name="connsiteX136" fmla="*/ 848170 w 3024845"/>
                <a:gd name="connsiteY136" fmla="*/ 371825 h 834218"/>
                <a:gd name="connsiteX137" fmla="*/ 855264 w 3024845"/>
                <a:gd name="connsiteY137" fmla="*/ 371825 h 834218"/>
                <a:gd name="connsiteX138" fmla="*/ 855264 w 3024845"/>
                <a:gd name="connsiteY138" fmla="*/ 373447 h 834218"/>
                <a:gd name="connsiteX139" fmla="*/ 855264 w 3024845"/>
                <a:gd name="connsiteY139" fmla="*/ 384796 h 834218"/>
                <a:gd name="connsiteX140" fmla="*/ 856024 w 3024845"/>
                <a:gd name="connsiteY140" fmla="*/ 384796 h 834218"/>
                <a:gd name="connsiteX141" fmla="*/ 861344 w 3024845"/>
                <a:gd name="connsiteY141" fmla="*/ 384796 h 834218"/>
                <a:gd name="connsiteX142" fmla="*/ 909984 w 3024845"/>
                <a:gd name="connsiteY142" fmla="*/ 380473 h 834218"/>
                <a:gd name="connsiteX143" fmla="*/ 909984 w 3024845"/>
                <a:gd name="connsiteY143" fmla="*/ 381824 h 834218"/>
                <a:gd name="connsiteX144" fmla="*/ 909984 w 3024845"/>
                <a:gd name="connsiteY144" fmla="*/ 391281 h 834218"/>
                <a:gd name="connsiteX145" fmla="*/ 910744 w 3024845"/>
                <a:gd name="connsiteY145" fmla="*/ 391281 h 834218"/>
                <a:gd name="connsiteX146" fmla="*/ 916065 w 3024845"/>
                <a:gd name="connsiteY146" fmla="*/ 391281 h 834218"/>
                <a:gd name="connsiteX147" fmla="*/ 916065 w 3024845"/>
                <a:gd name="connsiteY147" fmla="*/ 393443 h 834218"/>
                <a:gd name="connsiteX148" fmla="*/ 916065 w 3024845"/>
                <a:gd name="connsiteY148" fmla="*/ 408576 h 834218"/>
                <a:gd name="connsiteX149" fmla="*/ 918091 w 3024845"/>
                <a:gd name="connsiteY149" fmla="*/ 407225 h 834218"/>
                <a:gd name="connsiteX150" fmla="*/ 932278 w 3024845"/>
                <a:gd name="connsiteY150" fmla="*/ 397767 h 834218"/>
                <a:gd name="connsiteX151" fmla="*/ 938358 w 3024845"/>
                <a:gd name="connsiteY151" fmla="*/ 356693 h 834218"/>
                <a:gd name="connsiteX152" fmla="*/ 939118 w 3024845"/>
                <a:gd name="connsiteY152" fmla="*/ 356423 h 834218"/>
                <a:gd name="connsiteX153" fmla="*/ 944438 w 3024845"/>
                <a:gd name="connsiteY153" fmla="*/ 354531 h 834218"/>
                <a:gd name="connsiteX154" fmla="*/ 946465 w 3024845"/>
                <a:gd name="connsiteY154" fmla="*/ 285354 h 834218"/>
                <a:gd name="connsiteX155" fmla="*/ 948492 w 3024845"/>
                <a:gd name="connsiteY155" fmla="*/ 354531 h 834218"/>
                <a:gd name="connsiteX156" fmla="*/ 949252 w 3024845"/>
                <a:gd name="connsiteY156" fmla="*/ 354801 h 834218"/>
                <a:gd name="connsiteX157" fmla="*/ 954572 w 3024845"/>
                <a:gd name="connsiteY157" fmla="*/ 356693 h 834218"/>
                <a:gd name="connsiteX158" fmla="*/ 954572 w 3024845"/>
                <a:gd name="connsiteY158" fmla="*/ 270222 h 834218"/>
                <a:gd name="connsiteX159" fmla="*/ 958625 w 3024845"/>
                <a:gd name="connsiteY159" fmla="*/ 237795 h 834218"/>
                <a:gd name="connsiteX160" fmla="*/ 997132 w 3024845"/>
                <a:gd name="connsiteY160" fmla="*/ 237795 h 834218"/>
                <a:gd name="connsiteX161" fmla="*/ 997132 w 3024845"/>
                <a:gd name="connsiteY161" fmla="*/ 270222 h 834218"/>
                <a:gd name="connsiteX162" fmla="*/ 997892 w 3024845"/>
                <a:gd name="connsiteY162" fmla="*/ 270222 h 834218"/>
                <a:gd name="connsiteX163" fmla="*/ 1003212 w 3024845"/>
                <a:gd name="connsiteY163" fmla="*/ 270222 h 834218"/>
                <a:gd name="connsiteX164" fmla="*/ 1003212 w 3024845"/>
                <a:gd name="connsiteY164" fmla="*/ 188074 h 834218"/>
                <a:gd name="connsiteX165" fmla="*/ 1004986 w 3024845"/>
                <a:gd name="connsiteY165" fmla="*/ 188074 h 834218"/>
                <a:gd name="connsiteX166" fmla="*/ 1017399 w 3024845"/>
                <a:gd name="connsiteY166" fmla="*/ 188074 h 834218"/>
                <a:gd name="connsiteX167" fmla="*/ 1017399 w 3024845"/>
                <a:gd name="connsiteY167" fmla="*/ 186183 h 834218"/>
                <a:gd name="connsiteX168" fmla="*/ 1017399 w 3024845"/>
                <a:gd name="connsiteY168" fmla="*/ 172942 h 834218"/>
                <a:gd name="connsiteX169" fmla="*/ 1039693 w 3024845"/>
                <a:gd name="connsiteY169" fmla="*/ 172942 h 834218"/>
                <a:gd name="connsiteX170" fmla="*/ 1039693 w 3024845"/>
                <a:gd name="connsiteY170" fmla="*/ 171861 h 834218"/>
                <a:gd name="connsiteX171" fmla="*/ 1039693 w 3024845"/>
                <a:gd name="connsiteY171" fmla="*/ 164295 h 834218"/>
                <a:gd name="connsiteX172" fmla="*/ 1041466 w 3024845"/>
                <a:gd name="connsiteY172" fmla="*/ 164295 h 834218"/>
                <a:gd name="connsiteX173" fmla="*/ 1053880 w 3024845"/>
                <a:gd name="connsiteY173" fmla="*/ 164295 h 834218"/>
                <a:gd name="connsiteX174" fmla="*/ 1053880 w 3024845"/>
                <a:gd name="connsiteY174" fmla="*/ 165376 h 834218"/>
                <a:gd name="connsiteX175" fmla="*/ 1053880 w 3024845"/>
                <a:gd name="connsiteY175" fmla="*/ 172942 h 834218"/>
                <a:gd name="connsiteX176" fmla="*/ 1054640 w 3024845"/>
                <a:gd name="connsiteY176" fmla="*/ 172942 h 834218"/>
                <a:gd name="connsiteX177" fmla="*/ 1059960 w 3024845"/>
                <a:gd name="connsiteY177" fmla="*/ 172942 h 834218"/>
                <a:gd name="connsiteX178" fmla="*/ 1070093 w 3024845"/>
                <a:gd name="connsiteY178" fmla="*/ 168618 h 834218"/>
                <a:gd name="connsiteX179" fmla="*/ 1074146 w 3024845"/>
                <a:gd name="connsiteY179" fmla="*/ 171861 h 834218"/>
                <a:gd name="connsiteX180" fmla="*/ 1074146 w 3024845"/>
                <a:gd name="connsiteY180" fmla="*/ 164295 h 834218"/>
                <a:gd name="connsiteX181" fmla="*/ 1076426 w 3024845"/>
                <a:gd name="connsiteY181" fmla="*/ 164295 h 834218"/>
                <a:gd name="connsiteX182" fmla="*/ 1092387 w 3024845"/>
                <a:gd name="connsiteY182" fmla="*/ 164295 h 834218"/>
                <a:gd name="connsiteX183" fmla="*/ 1092387 w 3024845"/>
                <a:gd name="connsiteY183" fmla="*/ 165376 h 834218"/>
                <a:gd name="connsiteX184" fmla="*/ 1092387 w 3024845"/>
                <a:gd name="connsiteY184" fmla="*/ 172942 h 834218"/>
                <a:gd name="connsiteX185" fmla="*/ 1122787 w 3024845"/>
                <a:gd name="connsiteY185" fmla="*/ 172942 h 834218"/>
                <a:gd name="connsiteX186" fmla="*/ 1122787 w 3024845"/>
                <a:gd name="connsiteY186" fmla="*/ 174563 h 834218"/>
                <a:gd name="connsiteX187" fmla="*/ 1122787 w 3024845"/>
                <a:gd name="connsiteY187" fmla="*/ 185913 h 834218"/>
                <a:gd name="connsiteX188" fmla="*/ 1149134 w 3024845"/>
                <a:gd name="connsiteY188" fmla="*/ 185913 h 834218"/>
                <a:gd name="connsiteX189" fmla="*/ 1149134 w 3024845"/>
                <a:gd name="connsiteY189" fmla="*/ 216177 h 834218"/>
                <a:gd name="connsiteX190" fmla="*/ 1149894 w 3024845"/>
                <a:gd name="connsiteY190" fmla="*/ 216177 h 834218"/>
                <a:gd name="connsiteX191" fmla="*/ 1155214 w 3024845"/>
                <a:gd name="connsiteY191" fmla="*/ 216177 h 834218"/>
                <a:gd name="connsiteX192" fmla="*/ 1155214 w 3024845"/>
                <a:gd name="connsiteY192" fmla="*/ 217258 h 834218"/>
                <a:gd name="connsiteX193" fmla="*/ 1155214 w 3024845"/>
                <a:gd name="connsiteY193" fmla="*/ 224825 h 834218"/>
                <a:gd name="connsiteX194" fmla="*/ 1159268 w 3024845"/>
                <a:gd name="connsiteY194" fmla="*/ 255089 h 834218"/>
                <a:gd name="connsiteX195" fmla="*/ 1160028 w 3024845"/>
                <a:gd name="connsiteY195" fmla="*/ 255089 h 834218"/>
                <a:gd name="connsiteX196" fmla="*/ 1165348 w 3024845"/>
                <a:gd name="connsiteY196" fmla="*/ 255089 h 834218"/>
                <a:gd name="connsiteX197" fmla="*/ 1165348 w 3024845"/>
                <a:gd name="connsiteY197" fmla="*/ 255900 h 834218"/>
                <a:gd name="connsiteX198" fmla="*/ 1165348 w 3024845"/>
                <a:gd name="connsiteY198" fmla="*/ 261575 h 834218"/>
                <a:gd name="connsiteX199" fmla="*/ 1166361 w 3024845"/>
                <a:gd name="connsiteY199" fmla="*/ 261575 h 834218"/>
                <a:gd name="connsiteX200" fmla="*/ 1173454 w 3024845"/>
                <a:gd name="connsiteY200" fmla="*/ 261575 h 834218"/>
                <a:gd name="connsiteX201" fmla="*/ 1173454 w 3024845"/>
                <a:gd name="connsiteY201" fmla="*/ 291840 h 834218"/>
                <a:gd name="connsiteX202" fmla="*/ 1175481 w 3024845"/>
                <a:gd name="connsiteY202" fmla="*/ 291840 h 834218"/>
                <a:gd name="connsiteX203" fmla="*/ 1189668 w 3024845"/>
                <a:gd name="connsiteY203" fmla="*/ 291840 h 834218"/>
                <a:gd name="connsiteX204" fmla="*/ 1189668 w 3024845"/>
                <a:gd name="connsiteY204" fmla="*/ 315619 h 834218"/>
                <a:gd name="connsiteX205" fmla="*/ 1191695 w 3024845"/>
                <a:gd name="connsiteY205" fmla="*/ 317240 h 834218"/>
                <a:gd name="connsiteX206" fmla="*/ 1191695 w 3024845"/>
                <a:gd name="connsiteY206" fmla="*/ 328590 h 834218"/>
                <a:gd name="connsiteX207" fmla="*/ 1192455 w 3024845"/>
                <a:gd name="connsiteY207" fmla="*/ 328590 h 834218"/>
                <a:gd name="connsiteX208" fmla="*/ 1197775 w 3024845"/>
                <a:gd name="connsiteY208" fmla="*/ 328590 h 834218"/>
                <a:gd name="connsiteX209" fmla="*/ 1197775 w 3024845"/>
                <a:gd name="connsiteY209" fmla="*/ 352369 h 834218"/>
                <a:gd name="connsiteX210" fmla="*/ 1199041 w 3024845"/>
                <a:gd name="connsiteY210" fmla="*/ 352369 h 834218"/>
                <a:gd name="connsiteX211" fmla="*/ 1207908 w 3024845"/>
                <a:gd name="connsiteY211" fmla="*/ 352369 h 834218"/>
                <a:gd name="connsiteX212" fmla="*/ 1209935 w 3024845"/>
                <a:gd name="connsiteY212" fmla="*/ 356423 h 834218"/>
                <a:gd name="connsiteX213" fmla="*/ 1209935 w 3024845"/>
                <a:gd name="connsiteY213" fmla="*/ 369664 h 834218"/>
                <a:gd name="connsiteX214" fmla="*/ 1211455 w 3024845"/>
                <a:gd name="connsiteY214" fmla="*/ 367772 h 834218"/>
                <a:gd name="connsiteX215" fmla="*/ 1222095 w 3024845"/>
                <a:gd name="connsiteY215" fmla="*/ 354531 h 834218"/>
                <a:gd name="connsiteX216" fmla="*/ 1250469 w 3024845"/>
                <a:gd name="connsiteY216" fmla="*/ 354531 h 834218"/>
                <a:gd name="connsiteX217" fmla="*/ 1250469 w 3024845"/>
                <a:gd name="connsiteY217" fmla="*/ 441002 h 834218"/>
                <a:gd name="connsiteX218" fmla="*/ 1251229 w 3024845"/>
                <a:gd name="connsiteY218" fmla="*/ 441002 h 834218"/>
                <a:gd name="connsiteX219" fmla="*/ 1256549 w 3024845"/>
                <a:gd name="connsiteY219" fmla="*/ 441002 h 834218"/>
                <a:gd name="connsiteX220" fmla="*/ 1257309 w 3024845"/>
                <a:gd name="connsiteY220" fmla="*/ 439651 h 834218"/>
                <a:gd name="connsiteX221" fmla="*/ 1262629 w 3024845"/>
                <a:gd name="connsiteY221" fmla="*/ 430193 h 834218"/>
                <a:gd name="connsiteX222" fmla="*/ 1262629 w 3024845"/>
                <a:gd name="connsiteY222" fmla="*/ 432085 h 834218"/>
                <a:gd name="connsiteX223" fmla="*/ 1262629 w 3024845"/>
                <a:gd name="connsiteY223" fmla="*/ 445326 h 834218"/>
                <a:gd name="connsiteX224" fmla="*/ 1266682 w 3024845"/>
                <a:gd name="connsiteY224" fmla="*/ 399929 h 834218"/>
                <a:gd name="connsiteX225" fmla="*/ 1267442 w 3024845"/>
                <a:gd name="connsiteY225" fmla="*/ 399929 h 834218"/>
                <a:gd name="connsiteX226" fmla="*/ 1272762 w 3024845"/>
                <a:gd name="connsiteY226" fmla="*/ 399929 h 834218"/>
                <a:gd name="connsiteX227" fmla="*/ 1272762 w 3024845"/>
                <a:gd name="connsiteY227" fmla="*/ 335075 h 834218"/>
                <a:gd name="connsiteX228" fmla="*/ 1273776 w 3024845"/>
                <a:gd name="connsiteY228" fmla="*/ 335075 h 834218"/>
                <a:gd name="connsiteX229" fmla="*/ 1280869 w 3024845"/>
                <a:gd name="connsiteY229" fmla="*/ 335075 h 834218"/>
                <a:gd name="connsiteX230" fmla="*/ 1293029 w 3024845"/>
                <a:gd name="connsiteY230" fmla="*/ 291840 h 834218"/>
                <a:gd name="connsiteX231" fmla="*/ 1294296 w 3024845"/>
                <a:gd name="connsiteY231" fmla="*/ 291840 h 834218"/>
                <a:gd name="connsiteX232" fmla="*/ 1303163 w 3024845"/>
                <a:gd name="connsiteY232" fmla="*/ 291840 h 834218"/>
                <a:gd name="connsiteX233" fmla="*/ 1313296 w 3024845"/>
                <a:gd name="connsiteY233" fmla="*/ 335075 h 834218"/>
                <a:gd name="connsiteX234" fmla="*/ 1314309 w 3024845"/>
                <a:gd name="connsiteY234" fmla="*/ 335075 h 834218"/>
                <a:gd name="connsiteX235" fmla="*/ 1321403 w 3024845"/>
                <a:gd name="connsiteY235" fmla="*/ 335075 h 834218"/>
                <a:gd name="connsiteX236" fmla="*/ 1321403 w 3024845"/>
                <a:gd name="connsiteY236" fmla="*/ 373987 h 834218"/>
                <a:gd name="connsiteX237" fmla="*/ 1323176 w 3024845"/>
                <a:gd name="connsiteY237" fmla="*/ 373987 h 834218"/>
                <a:gd name="connsiteX238" fmla="*/ 1335590 w 3024845"/>
                <a:gd name="connsiteY238" fmla="*/ 373987 h 834218"/>
                <a:gd name="connsiteX239" fmla="*/ 1335590 w 3024845"/>
                <a:gd name="connsiteY239" fmla="*/ 376149 h 834218"/>
                <a:gd name="connsiteX240" fmla="*/ 1335590 w 3024845"/>
                <a:gd name="connsiteY240" fmla="*/ 391281 h 834218"/>
                <a:gd name="connsiteX241" fmla="*/ 1339643 w 3024845"/>
                <a:gd name="connsiteY241" fmla="*/ 389120 h 834218"/>
                <a:gd name="connsiteX242" fmla="*/ 1339643 w 3024845"/>
                <a:gd name="connsiteY242" fmla="*/ 373987 h 834218"/>
                <a:gd name="connsiteX243" fmla="*/ 1341163 w 3024845"/>
                <a:gd name="connsiteY243" fmla="*/ 373987 h 834218"/>
                <a:gd name="connsiteX244" fmla="*/ 1351803 w 3024845"/>
                <a:gd name="connsiteY244" fmla="*/ 373987 h 834218"/>
                <a:gd name="connsiteX245" fmla="*/ 1351803 w 3024845"/>
                <a:gd name="connsiteY245" fmla="*/ 375608 h 834218"/>
                <a:gd name="connsiteX246" fmla="*/ 1351803 w 3024845"/>
                <a:gd name="connsiteY246" fmla="*/ 386958 h 834218"/>
                <a:gd name="connsiteX247" fmla="*/ 1382204 w 3024845"/>
                <a:gd name="connsiteY247" fmla="*/ 386958 h 834218"/>
                <a:gd name="connsiteX248" fmla="*/ 1382204 w 3024845"/>
                <a:gd name="connsiteY248" fmla="*/ 350208 h 834218"/>
                <a:gd name="connsiteX249" fmla="*/ 1383470 w 3024845"/>
                <a:gd name="connsiteY249" fmla="*/ 350208 h 834218"/>
                <a:gd name="connsiteX250" fmla="*/ 1392337 w 3024845"/>
                <a:gd name="connsiteY250" fmla="*/ 350208 h 834218"/>
                <a:gd name="connsiteX251" fmla="*/ 1392337 w 3024845"/>
                <a:gd name="connsiteY251" fmla="*/ 371825 h 834218"/>
                <a:gd name="connsiteX252" fmla="*/ 1394364 w 3024845"/>
                <a:gd name="connsiteY252" fmla="*/ 339399 h 834218"/>
                <a:gd name="connsiteX253" fmla="*/ 1416657 w 3024845"/>
                <a:gd name="connsiteY253" fmla="*/ 339399 h 834218"/>
                <a:gd name="connsiteX254" fmla="*/ 1416657 w 3024845"/>
                <a:gd name="connsiteY254" fmla="*/ 337777 h 834218"/>
                <a:gd name="connsiteX255" fmla="*/ 1416657 w 3024845"/>
                <a:gd name="connsiteY255" fmla="*/ 326428 h 834218"/>
                <a:gd name="connsiteX256" fmla="*/ 1417417 w 3024845"/>
                <a:gd name="connsiteY256" fmla="*/ 326428 h 834218"/>
                <a:gd name="connsiteX257" fmla="*/ 1422737 w 3024845"/>
                <a:gd name="connsiteY257" fmla="*/ 326428 h 834218"/>
                <a:gd name="connsiteX258" fmla="*/ 1422737 w 3024845"/>
                <a:gd name="connsiteY258" fmla="*/ 324537 h 834218"/>
                <a:gd name="connsiteX259" fmla="*/ 1422737 w 3024845"/>
                <a:gd name="connsiteY259" fmla="*/ 311296 h 834218"/>
                <a:gd name="connsiteX260" fmla="*/ 1426791 w 3024845"/>
                <a:gd name="connsiteY260" fmla="*/ 317781 h 834218"/>
                <a:gd name="connsiteX261" fmla="*/ 1429071 w 3024845"/>
                <a:gd name="connsiteY261" fmla="*/ 317781 h 834218"/>
                <a:gd name="connsiteX262" fmla="*/ 1445031 w 3024845"/>
                <a:gd name="connsiteY262" fmla="*/ 317781 h 834218"/>
                <a:gd name="connsiteX263" fmla="*/ 1445031 w 3024845"/>
                <a:gd name="connsiteY263" fmla="*/ 316970 h 834218"/>
                <a:gd name="connsiteX264" fmla="*/ 1445031 w 3024845"/>
                <a:gd name="connsiteY264" fmla="*/ 311296 h 834218"/>
                <a:gd name="connsiteX265" fmla="*/ 1445791 w 3024845"/>
                <a:gd name="connsiteY265" fmla="*/ 311296 h 834218"/>
                <a:gd name="connsiteX266" fmla="*/ 1451111 w 3024845"/>
                <a:gd name="connsiteY266" fmla="*/ 311296 h 834218"/>
                <a:gd name="connsiteX267" fmla="*/ 1451111 w 3024845"/>
                <a:gd name="connsiteY267" fmla="*/ 312647 h 834218"/>
                <a:gd name="connsiteX268" fmla="*/ 1451111 w 3024845"/>
                <a:gd name="connsiteY268" fmla="*/ 322105 h 834218"/>
                <a:gd name="connsiteX269" fmla="*/ 1489618 w 3024845"/>
                <a:gd name="connsiteY269" fmla="*/ 322105 h 834218"/>
                <a:gd name="connsiteX270" fmla="*/ 1489618 w 3024845"/>
                <a:gd name="connsiteY270" fmla="*/ 460458 h 834218"/>
                <a:gd name="connsiteX271" fmla="*/ 1491138 w 3024845"/>
                <a:gd name="connsiteY271" fmla="*/ 460458 h 834218"/>
                <a:gd name="connsiteX272" fmla="*/ 1501778 w 3024845"/>
                <a:gd name="connsiteY272" fmla="*/ 460458 h 834218"/>
                <a:gd name="connsiteX273" fmla="*/ 1501778 w 3024845"/>
                <a:gd name="connsiteY273" fmla="*/ 447488 h 834218"/>
                <a:gd name="connsiteX274" fmla="*/ 1505832 w 3024845"/>
                <a:gd name="connsiteY274" fmla="*/ 447488 h 834218"/>
                <a:gd name="connsiteX275" fmla="*/ 1505832 w 3024845"/>
                <a:gd name="connsiteY275" fmla="*/ 460458 h 834218"/>
                <a:gd name="connsiteX276" fmla="*/ 1536232 w 3024845"/>
                <a:gd name="connsiteY276" fmla="*/ 460458 h 834218"/>
                <a:gd name="connsiteX277" fmla="*/ 1536232 w 3024845"/>
                <a:gd name="connsiteY277" fmla="*/ 430193 h 834218"/>
                <a:gd name="connsiteX278" fmla="*/ 1548392 w 3024845"/>
                <a:gd name="connsiteY278" fmla="*/ 430193 h 834218"/>
                <a:gd name="connsiteX279" fmla="*/ 1560552 w 3024845"/>
                <a:gd name="connsiteY279" fmla="*/ 428032 h 834218"/>
                <a:gd name="connsiteX280" fmla="*/ 1564606 w 3024845"/>
                <a:gd name="connsiteY280" fmla="*/ 430193 h 834218"/>
                <a:gd name="connsiteX281" fmla="*/ 1574739 w 3024845"/>
                <a:gd name="connsiteY281" fmla="*/ 430193 h 834218"/>
                <a:gd name="connsiteX282" fmla="*/ 1574739 w 3024845"/>
                <a:gd name="connsiteY282" fmla="*/ 460458 h 834218"/>
                <a:gd name="connsiteX283" fmla="*/ 1582846 w 3024845"/>
                <a:gd name="connsiteY283" fmla="*/ 460458 h 834218"/>
                <a:gd name="connsiteX284" fmla="*/ 1582846 w 3024845"/>
                <a:gd name="connsiteY284" fmla="*/ 477753 h 834218"/>
                <a:gd name="connsiteX285" fmla="*/ 1592182 w 3024845"/>
                <a:gd name="connsiteY285" fmla="*/ 478658 h 834218"/>
                <a:gd name="connsiteX286" fmla="*/ 1605140 w 3024845"/>
                <a:gd name="connsiteY286" fmla="*/ 478658 h 834218"/>
                <a:gd name="connsiteX287" fmla="*/ 1605140 w 3024845"/>
                <a:gd name="connsiteY287" fmla="*/ 462620 h 834218"/>
                <a:gd name="connsiteX288" fmla="*/ 1673096 w 3024845"/>
                <a:gd name="connsiteY288" fmla="*/ 462620 h 834218"/>
                <a:gd name="connsiteX289" fmla="*/ 1673096 w 3024845"/>
                <a:gd name="connsiteY289" fmla="*/ 377367 h 834218"/>
                <a:gd name="connsiteX290" fmla="*/ 1745104 w 3024845"/>
                <a:gd name="connsiteY290" fmla="*/ 377367 h 834218"/>
                <a:gd name="connsiteX291" fmla="*/ 1745104 w 3024845"/>
                <a:gd name="connsiteY291" fmla="*/ 456135 h 834218"/>
                <a:gd name="connsiteX292" fmla="*/ 1747008 w 3024845"/>
                <a:gd name="connsiteY292" fmla="*/ 456135 h 834218"/>
                <a:gd name="connsiteX293" fmla="*/ 1748250 w 3024845"/>
                <a:gd name="connsiteY293" fmla="*/ 478658 h 834218"/>
                <a:gd name="connsiteX294" fmla="*/ 1757926 w 3024845"/>
                <a:gd name="connsiteY294" fmla="*/ 478658 h 834218"/>
                <a:gd name="connsiteX295" fmla="*/ 1759168 w 3024845"/>
                <a:gd name="connsiteY295" fmla="*/ 456135 h 834218"/>
                <a:gd name="connsiteX296" fmla="*/ 1765248 w 3024845"/>
                <a:gd name="connsiteY296" fmla="*/ 456135 h 834218"/>
                <a:gd name="connsiteX297" fmla="*/ 1766490 w 3024845"/>
                <a:gd name="connsiteY297" fmla="*/ 478658 h 834218"/>
                <a:gd name="connsiteX298" fmla="*/ 1817112 w 3024845"/>
                <a:gd name="connsiteY298" fmla="*/ 478658 h 834218"/>
                <a:gd name="connsiteX299" fmla="*/ 1817112 w 3024845"/>
                <a:gd name="connsiteY299" fmla="*/ 315630 h 834218"/>
                <a:gd name="connsiteX300" fmla="*/ 2014439 w 3024845"/>
                <a:gd name="connsiteY300" fmla="*/ 315630 h 834218"/>
                <a:gd name="connsiteX301" fmla="*/ 2014439 w 3024845"/>
                <a:gd name="connsiteY301" fmla="*/ 478658 h 834218"/>
                <a:gd name="connsiteX302" fmla="*/ 2033136 w 3024845"/>
                <a:gd name="connsiteY302" fmla="*/ 478658 h 834218"/>
                <a:gd name="connsiteX303" fmla="*/ 2033136 w 3024845"/>
                <a:gd name="connsiteY303" fmla="*/ 395965 h 834218"/>
                <a:gd name="connsiteX304" fmla="*/ 2128256 w 3024845"/>
                <a:gd name="connsiteY304" fmla="*/ 395965 h 834218"/>
                <a:gd name="connsiteX305" fmla="*/ 2180720 w 3024845"/>
                <a:gd name="connsiteY305" fmla="*/ 330752 h 834218"/>
                <a:gd name="connsiteX306" fmla="*/ 2245574 w 3024845"/>
                <a:gd name="connsiteY306" fmla="*/ 330752 h 834218"/>
                <a:gd name="connsiteX307" fmla="*/ 2245574 w 3024845"/>
                <a:gd name="connsiteY307" fmla="*/ 406414 h 834218"/>
                <a:gd name="connsiteX308" fmla="*/ 2253681 w 3024845"/>
                <a:gd name="connsiteY308" fmla="*/ 406414 h 834218"/>
                <a:gd name="connsiteX309" fmla="*/ 2255708 w 3024845"/>
                <a:gd name="connsiteY309" fmla="*/ 399929 h 834218"/>
                <a:gd name="connsiteX310" fmla="*/ 2261788 w 3024845"/>
                <a:gd name="connsiteY310" fmla="*/ 399929 h 834218"/>
                <a:gd name="connsiteX311" fmla="*/ 2263815 w 3024845"/>
                <a:gd name="connsiteY311" fmla="*/ 408576 h 834218"/>
                <a:gd name="connsiteX312" fmla="*/ 2275975 w 3024845"/>
                <a:gd name="connsiteY312" fmla="*/ 408576 h 834218"/>
                <a:gd name="connsiteX313" fmla="*/ 2275975 w 3024845"/>
                <a:gd name="connsiteY313" fmla="*/ 402090 h 834218"/>
                <a:gd name="connsiteX314" fmla="*/ 2298268 w 3024845"/>
                <a:gd name="connsiteY314" fmla="*/ 402090 h 834218"/>
                <a:gd name="connsiteX315" fmla="*/ 2298268 w 3024845"/>
                <a:gd name="connsiteY315" fmla="*/ 408576 h 834218"/>
                <a:gd name="connsiteX316" fmla="*/ 2318535 w 3024845"/>
                <a:gd name="connsiteY316" fmla="*/ 408576 h 834218"/>
                <a:gd name="connsiteX317" fmla="*/ 2318535 w 3024845"/>
                <a:gd name="connsiteY317" fmla="*/ 453973 h 834218"/>
                <a:gd name="connsiteX318" fmla="*/ 2332722 w 3024845"/>
                <a:gd name="connsiteY318" fmla="*/ 453973 h 834218"/>
                <a:gd name="connsiteX319" fmla="*/ 2332722 w 3024845"/>
                <a:gd name="connsiteY319" fmla="*/ 441002 h 834218"/>
                <a:gd name="connsiteX320" fmla="*/ 2348936 w 3024845"/>
                <a:gd name="connsiteY320" fmla="*/ 441002 h 834218"/>
                <a:gd name="connsiteX321" fmla="*/ 2348936 w 3024845"/>
                <a:gd name="connsiteY321" fmla="*/ 261575 h 834218"/>
                <a:gd name="connsiteX322" fmla="*/ 2355016 w 3024845"/>
                <a:gd name="connsiteY322" fmla="*/ 255089 h 834218"/>
                <a:gd name="connsiteX323" fmla="*/ 2427977 w 3024845"/>
                <a:gd name="connsiteY323" fmla="*/ 255089 h 834218"/>
                <a:gd name="connsiteX324" fmla="*/ 2427977 w 3024845"/>
                <a:gd name="connsiteY324" fmla="*/ 263737 h 834218"/>
                <a:gd name="connsiteX325" fmla="*/ 2438110 w 3024845"/>
                <a:gd name="connsiteY325" fmla="*/ 263737 h 834218"/>
                <a:gd name="connsiteX326" fmla="*/ 2438110 w 3024845"/>
                <a:gd name="connsiteY326" fmla="*/ 378311 h 834218"/>
                <a:gd name="connsiteX327" fmla="*/ 2460404 w 3024845"/>
                <a:gd name="connsiteY327" fmla="*/ 378311 h 834218"/>
                <a:gd name="connsiteX328" fmla="*/ 2460404 w 3024845"/>
                <a:gd name="connsiteY328" fmla="*/ 311296 h 834218"/>
                <a:gd name="connsiteX329" fmla="*/ 2486751 w 3024845"/>
                <a:gd name="connsiteY329" fmla="*/ 311296 h 834218"/>
                <a:gd name="connsiteX330" fmla="*/ 2490804 w 3024845"/>
                <a:gd name="connsiteY330" fmla="*/ 306972 h 834218"/>
                <a:gd name="connsiteX331" fmla="*/ 2498911 w 3024845"/>
                <a:gd name="connsiteY331" fmla="*/ 306972 h 834218"/>
                <a:gd name="connsiteX332" fmla="*/ 2502964 w 3024845"/>
                <a:gd name="connsiteY332" fmla="*/ 311296 h 834218"/>
                <a:gd name="connsiteX333" fmla="*/ 2525258 w 3024845"/>
                <a:gd name="connsiteY333" fmla="*/ 311296 h 834218"/>
                <a:gd name="connsiteX334" fmla="*/ 2525258 w 3024845"/>
                <a:gd name="connsiteY334" fmla="*/ 194560 h 834218"/>
                <a:gd name="connsiteX335" fmla="*/ 2582005 w 3024845"/>
                <a:gd name="connsiteY335" fmla="*/ 183751 h 834218"/>
                <a:gd name="connsiteX336" fmla="*/ 2582005 w 3024845"/>
                <a:gd name="connsiteY336" fmla="*/ 184832 h 834218"/>
                <a:gd name="connsiteX337" fmla="*/ 2582005 w 3024845"/>
                <a:gd name="connsiteY337" fmla="*/ 192398 h 834218"/>
                <a:gd name="connsiteX338" fmla="*/ 2608352 w 3024845"/>
                <a:gd name="connsiteY338" fmla="*/ 192398 h 834218"/>
                <a:gd name="connsiteX339" fmla="*/ 2608352 w 3024845"/>
                <a:gd name="connsiteY339" fmla="*/ 447488 h 834218"/>
                <a:gd name="connsiteX340" fmla="*/ 2630646 w 3024845"/>
                <a:gd name="connsiteY340" fmla="*/ 447488 h 834218"/>
                <a:gd name="connsiteX341" fmla="*/ 2630646 w 3024845"/>
                <a:gd name="connsiteY341" fmla="*/ 443164 h 834218"/>
                <a:gd name="connsiteX342" fmla="*/ 2642806 w 3024845"/>
                <a:gd name="connsiteY342" fmla="*/ 443164 h 834218"/>
                <a:gd name="connsiteX343" fmla="*/ 2642806 w 3024845"/>
                <a:gd name="connsiteY343" fmla="*/ 447488 h 834218"/>
                <a:gd name="connsiteX344" fmla="*/ 2667126 w 3024845"/>
                <a:gd name="connsiteY344" fmla="*/ 447488 h 834218"/>
                <a:gd name="connsiteX345" fmla="*/ 2667126 w 3024845"/>
                <a:gd name="connsiteY345" fmla="*/ 434517 h 834218"/>
                <a:gd name="connsiteX346" fmla="*/ 2695500 w 3024845"/>
                <a:gd name="connsiteY346" fmla="*/ 434517 h 834218"/>
                <a:gd name="connsiteX347" fmla="*/ 2707660 w 3024845"/>
                <a:gd name="connsiteY347" fmla="*/ 430193 h 834218"/>
                <a:gd name="connsiteX348" fmla="*/ 2727927 w 3024845"/>
                <a:gd name="connsiteY348" fmla="*/ 434517 h 834218"/>
                <a:gd name="connsiteX349" fmla="*/ 2727927 w 3024845"/>
                <a:gd name="connsiteY349" fmla="*/ 417223 h 834218"/>
                <a:gd name="connsiteX350" fmla="*/ 2736034 w 3024845"/>
                <a:gd name="connsiteY350" fmla="*/ 417223 h 834218"/>
                <a:gd name="connsiteX351" fmla="*/ 2736034 w 3024845"/>
                <a:gd name="connsiteY351" fmla="*/ 404252 h 834218"/>
                <a:gd name="connsiteX352" fmla="*/ 2792781 w 3024845"/>
                <a:gd name="connsiteY352" fmla="*/ 404252 h 834218"/>
                <a:gd name="connsiteX353" fmla="*/ 2792781 w 3024845"/>
                <a:gd name="connsiteY353" fmla="*/ 373987 h 834218"/>
                <a:gd name="connsiteX354" fmla="*/ 2811021 w 3024845"/>
                <a:gd name="connsiteY354" fmla="*/ 373987 h 834218"/>
                <a:gd name="connsiteX355" fmla="*/ 2811021 w 3024845"/>
                <a:gd name="connsiteY355" fmla="*/ 367502 h 834218"/>
                <a:gd name="connsiteX356" fmla="*/ 2823181 w 3024845"/>
                <a:gd name="connsiteY356" fmla="*/ 367502 h 834218"/>
                <a:gd name="connsiteX357" fmla="*/ 2823181 w 3024845"/>
                <a:gd name="connsiteY357" fmla="*/ 373987 h 834218"/>
                <a:gd name="connsiteX358" fmla="*/ 2839395 w 3024845"/>
                <a:gd name="connsiteY358" fmla="*/ 373987 h 834218"/>
                <a:gd name="connsiteX359" fmla="*/ 2839395 w 3024845"/>
                <a:gd name="connsiteY359" fmla="*/ 423708 h 834218"/>
                <a:gd name="connsiteX360" fmla="*/ 2871822 w 3024845"/>
                <a:gd name="connsiteY360" fmla="*/ 423708 h 834218"/>
                <a:gd name="connsiteX361" fmla="*/ 2871822 w 3024845"/>
                <a:gd name="connsiteY361" fmla="*/ 397767 h 834218"/>
                <a:gd name="connsiteX362" fmla="*/ 2910329 w 3024845"/>
                <a:gd name="connsiteY362" fmla="*/ 397767 h 834218"/>
                <a:gd name="connsiteX363" fmla="*/ 2910329 w 3024845"/>
                <a:gd name="connsiteY363" fmla="*/ 367502 h 834218"/>
                <a:gd name="connsiteX364" fmla="*/ 2958970 w 3024845"/>
                <a:gd name="connsiteY364" fmla="*/ 367502 h 834218"/>
                <a:gd name="connsiteX365" fmla="*/ 2958970 w 3024845"/>
                <a:gd name="connsiteY365" fmla="*/ 478658 h 834218"/>
                <a:gd name="connsiteX366" fmla="*/ 2958970 w 3024845"/>
                <a:gd name="connsiteY366" fmla="*/ 492437 h 834218"/>
                <a:gd name="connsiteX367" fmla="*/ 3024845 w 3024845"/>
                <a:gd name="connsiteY367" fmla="*/ 492437 h 834218"/>
                <a:gd name="connsiteX368" fmla="*/ 3024845 w 3024845"/>
                <a:gd name="connsiteY368" fmla="*/ 834218 h 834218"/>
                <a:gd name="connsiteX369" fmla="*/ 2054 w 3024845"/>
                <a:gd name="connsiteY369" fmla="*/ 831885 h 834218"/>
                <a:gd name="connsiteX370" fmla="*/ 0 w 3024845"/>
                <a:gd name="connsiteY370" fmla="*/ 397767 h 834218"/>
                <a:gd name="connsiteX371" fmla="*/ 20267 w 3024845"/>
                <a:gd name="connsiteY371" fmla="*/ 397767 h 834218"/>
                <a:gd name="connsiteX372" fmla="*/ 20774 w 3024845"/>
                <a:gd name="connsiteY372" fmla="*/ 396686 h 834218"/>
                <a:gd name="connsiteX373" fmla="*/ 24320 w 3024845"/>
                <a:gd name="connsiteY373" fmla="*/ 389120 h 834218"/>
                <a:gd name="connsiteX374" fmla="*/ 26094 w 3024845"/>
                <a:gd name="connsiteY374" fmla="*/ 389390 h 834218"/>
                <a:gd name="connsiteX375" fmla="*/ 38507 w 3024845"/>
                <a:gd name="connsiteY375" fmla="*/ 391281 h 834218"/>
                <a:gd name="connsiteX376" fmla="*/ 39014 w 3024845"/>
                <a:gd name="connsiteY376" fmla="*/ 392633 h 834218"/>
                <a:gd name="connsiteX377" fmla="*/ 42560 w 3024845"/>
                <a:gd name="connsiteY377" fmla="*/ 402090 h 834218"/>
                <a:gd name="connsiteX378" fmla="*/ 68907 w 3024845"/>
                <a:gd name="connsiteY378" fmla="*/ 404252 h 834218"/>
                <a:gd name="connsiteX379" fmla="*/ 68907 w 3024845"/>
                <a:gd name="connsiteY379" fmla="*/ 281031 h 834218"/>
                <a:gd name="connsiteX380" fmla="*/ 70934 w 3024845"/>
                <a:gd name="connsiteY380" fmla="*/ 281031 h 834218"/>
                <a:gd name="connsiteX381" fmla="*/ 85121 w 3024845"/>
                <a:gd name="connsiteY381" fmla="*/ 281031 h 834218"/>
                <a:gd name="connsiteX382" fmla="*/ 85121 w 3024845"/>
                <a:gd name="connsiteY382" fmla="*/ 144839 h 834218"/>
                <a:gd name="connsiteX383" fmla="*/ 86894 w 3024845"/>
                <a:gd name="connsiteY383" fmla="*/ 144839 h 834218"/>
                <a:gd name="connsiteX384" fmla="*/ 99308 w 3024845"/>
                <a:gd name="connsiteY384" fmla="*/ 144839 h 834218"/>
                <a:gd name="connsiteX385" fmla="*/ 99308 w 3024845"/>
                <a:gd name="connsiteY385" fmla="*/ 30265 h 834218"/>
                <a:gd name="connsiteX386" fmla="*/ 103361 w 3024845"/>
                <a:gd name="connsiteY386" fmla="*/ 2161 h 834218"/>
                <a:gd name="connsiteX0" fmla="*/ 99308 w 3024845"/>
                <a:gd name="connsiteY0" fmla="*/ 36988 h 840941"/>
                <a:gd name="connsiteX1" fmla="*/ 200642 w 3024845"/>
                <a:gd name="connsiteY1" fmla="*/ 6723 h 840941"/>
                <a:gd name="connsiteX2" fmla="*/ 220909 w 3024845"/>
                <a:gd name="connsiteY2" fmla="*/ 151562 h 840941"/>
                <a:gd name="connsiteX3" fmla="*/ 223189 w 3024845"/>
                <a:gd name="connsiteY3" fmla="*/ 151562 h 840941"/>
                <a:gd name="connsiteX4" fmla="*/ 239150 w 3024845"/>
                <a:gd name="connsiteY4" fmla="*/ 151562 h 840941"/>
                <a:gd name="connsiteX5" fmla="*/ 239150 w 3024845"/>
                <a:gd name="connsiteY5" fmla="*/ 292077 h 840941"/>
                <a:gd name="connsiteX6" fmla="*/ 240670 w 3024845"/>
                <a:gd name="connsiteY6" fmla="*/ 291807 h 840941"/>
                <a:gd name="connsiteX7" fmla="*/ 251310 w 3024845"/>
                <a:gd name="connsiteY7" fmla="*/ 289916 h 840941"/>
                <a:gd name="connsiteX8" fmla="*/ 249283 w 3024845"/>
                <a:gd name="connsiteY8" fmla="*/ 378548 h 840941"/>
                <a:gd name="connsiteX9" fmla="*/ 250803 w 3024845"/>
                <a:gd name="connsiteY9" fmla="*/ 378819 h 840941"/>
                <a:gd name="connsiteX10" fmla="*/ 261443 w 3024845"/>
                <a:gd name="connsiteY10" fmla="*/ 380710 h 840941"/>
                <a:gd name="connsiteX11" fmla="*/ 261696 w 3024845"/>
                <a:gd name="connsiteY11" fmla="*/ 381521 h 840941"/>
                <a:gd name="connsiteX12" fmla="*/ 263470 w 3024845"/>
                <a:gd name="connsiteY12" fmla="*/ 387196 h 840941"/>
                <a:gd name="connsiteX13" fmla="*/ 264230 w 3024845"/>
                <a:gd name="connsiteY13" fmla="*/ 384764 h 840941"/>
                <a:gd name="connsiteX14" fmla="*/ 269550 w 3024845"/>
                <a:gd name="connsiteY14" fmla="*/ 367740 h 840941"/>
                <a:gd name="connsiteX15" fmla="*/ 271323 w 3024845"/>
                <a:gd name="connsiteY15" fmla="*/ 367740 h 840941"/>
                <a:gd name="connsiteX16" fmla="*/ 283737 w 3024845"/>
                <a:gd name="connsiteY16" fmla="*/ 367740 h 840941"/>
                <a:gd name="connsiteX17" fmla="*/ 283737 w 3024845"/>
                <a:gd name="connsiteY17" fmla="*/ 400166 h 840941"/>
                <a:gd name="connsiteX18" fmla="*/ 284750 w 3024845"/>
                <a:gd name="connsiteY18" fmla="*/ 400707 h 840941"/>
                <a:gd name="connsiteX19" fmla="*/ 291844 w 3024845"/>
                <a:gd name="connsiteY19" fmla="*/ 404490 h 840941"/>
                <a:gd name="connsiteX20" fmla="*/ 291844 w 3024845"/>
                <a:gd name="connsiteY20" fmla="*/ 405841 h 840941"/>
                <a:gd name="connsiteX21" fmla="*/ 291844 w 3024845"/>
                <a:gd name="connsiteY21" fmla="*/ 415299 h 840941"/>
                <a:gd name="connsiteX22" fmla="*/ 336431 w 3024845"/>
                <a:gd name="connsiteY22" fmla="*/ 415299 h 840941"/>
                <a:gd name="connsiteX23" fmla="*/ 336431 w 3024845"/>
                <a:gd name="connsiteY23" fmla="*/ 416380 h 840941"/>
                <a:gd name="connsiteX24" fmla="*/ 336431 w 3024845"/>
                <a:gd name="connsiteY24" fmla="*/ 423946 h 840941"/>
                <a:gd name="connsiteX25" fmla="*/ 338457 w 3024845"/>
                <a:gd name="connsiteY25" fmla="*/ 423946 h 840941"/>
                <a:gd name="connsiteX26" fmla="*/ 352644 w 3024845"/>
                <a:gd name="connsiteY26" fmla="*/ 423946 h 840941"/>
                <a:gd name="connsiteX27" fmla="*/ 352644 w 3024845"/>
                <a:gd name="connsiteY27" fmla="*/ 393681 h 840941"/>
                <a:gd name="connsiteX28" fmla="*/ 397231 w 3024845"/>
                <a:gd name="connsiteY28" fmla="*/ 393681 h 840941"/>
                <a:gd name="connsiteX29" fmla="*/ 397231 w 3024845"/>
                <a:gd name="connsiteY29" fmla="*/ 392330 h 840941"/>
                <a:gd name="connsiteX30" fmla="*/ 397231 w 3024845"/>
                <a:gd name="connsiteY30" fmla="*/ 382872 h 840941"/>
                <a:gd name="connsiteX31" fmla="*/ 398245 w 3024845"/>
                <a:gd name="connsiteY31" fmla="*/ 382872 h 840941"/>
                <a:gd name="connsiteX32" fmla="*/ 405338 w 3024845"/>
                <a:gd name="connsiteY32" fmla="*/ 382872 h 840941"/>
                <a:gd name="connsiteX33" fmla="*/ 405338 w 3024845"/>
                <a:gd name="connsiteY33" fmla="*/ 380981 h 840941"/>
                <a:gd name="connsiteX34" fmla="*/ 405338 w 3024845"/>
                <a:gd name="connsiteY34" fmla="*/ 367740 h 840941"/>
                <a:gd name="connsiteX35" fmla="*/ 406098 w 3024845"/>
                <a:gd name="connsiteY35" fmla="*/ 367740 h 840941"/>
                <a:gd name="connsiteX36" fmla="*/ 411418 w 3024845"/>
                <a:gd name="connsiteY36" fmla="*/ 367740 h 840941"/>
                <a:gd name="connsiteX37" fmla="*/ 411418 w 3024845"/>
                <a:gd name="connsiteY37" fmla="*/ 366659 h 840941"/>
                <a:gd name="connsiteX38" fmla="*/ 411418 w 3024845"/>
                <a:gd name="connsiteY38" fmla="*/ 359092 h 840941"/>
                <a:gd name="connsiteX39" fmla="*/ 413445 w 3024845"/>
                <a:gd name="connsiteY39" fmla="*/ 359092 h 840941"/>
                <a:gd name="connsiteX40" fmla="*/ 427632 w 3024845"/>
                <a:gd name="connsiteY40" fmla="*/ 359092 h 840941"/>
                <a:gd name="connsiteX41" fmla="*/ 427632 w 3024845"/>
                <a:gd name="connsiteY41" fmla="*/ 360173 h 840941"/>
                <a:gd name="connsiteX42" fmla="*/ 427632 w 3024845"/>
                <a:gd name="connsiteY42" fmla="*/ 367740 h 840941"/>
                <a:gd name="connsiteX43" fmla="*/ 449925 w 3024845"/>
                <a:gd name="connsiteY43" fmla="*/ 367740 h 840941"/>
                <a:gd name="connsiteX44" fmla="*/ 449925 w 3024845"/>
                <a:gd name="connsiteY44" fmla="*/ 365848 h 840941"/>
                <a:gd name="connsiteX45" fmla="*/ 449925 w 3024845"/>
                <a:gd name="connsiteY45" fmla="*/ 352607 h 840941"/>
                <a:gd name="connsiteX46" fmla="*/ 451699 w 3024845"/>
                <a:gd name="connsiteY46" fmla="*/ 352607 h 840941"/>
                <a:gd name="connsiteX47" fmla="*/ 464112 w 3024845"/>
                <a:gd name="connsiteY47" fmla="*/ 352607 h 840941"/>
                <a:gd name="connsiteX48" fmla="*/ 464112 w 3024845"/>
                <a:gd name="connsiteY48" fmla="*/ 376387 h 840941"/>
                <a:gd name="connsiteX49" fmla="*/ 465126 w 3024845"/>
                <a:gd name="connsiteY49" fmla="*/ 376387 h 840941"/>
                <a:gd name="connsiteX50" fmla="*/ 472219 w 3024845"/>
                <a:gd name="connsiteY50" fmla="*/ 376387 h 840941"/>
                <a:gd name="connsiteX51" fmla="*/ 472219 w 3024845"/>
                <a:gd name="connsiteY51" fmla="*/ 375306 h 840941"/>
                <a:gd name="connsiteX52" fmla="*/ 472219 w 3024845"/>
                <a:gd name="connsiteY52" fmla="*/ 367740 h 840941"/>
                <a:gd name="connsiteX53" fmla="*/ 473992 w 3024845"/>
                <a:gd name="connsiteY53" fmla="*/ 367740 h 840941"/>
                <a:gd name="connsiteX54" fmla="*/ 486406 w 3024845"/>
                <a:gd name="connsiteY54" fmla="*/ 367740 h 840941"/>
                <a:gd name="connsiteX55" fmla="*/ 486406 w 3024845"/>
                <a:gd name="connsiteY55" fmla="*/ 393681 h 840941"/>
                <a:gd name="connsiteX56" fmla="*/ 488433 w 3024845"/>
                <a:gd name="connsiteY56" fmla="*/ 393681 h 840941"/>
                <a:gd name="connsiteX57" fmla="*/ 502619 w 3024845"/>
                <a:gd name="connsiteY57" fmla="*/ 393681 h 840941"/>
                <a:gd name="connsiteX58" fmla="*/ 502619 w 3024845"/>
                <a:gd name="connsiteY58" fmla="*/ 395302 h 840941"/>
                <a:gd name="connsiteX59" fmla="*/ 502619 w 3024845"/>
                <a:gd name="connsiteY59" fmla="*/ 406652 h 840941"/>
                <a:gd name="connsiteX60" fmla="*/ 503379 w 3024845"/>
                <a:gd name="connsiteY60" fmla="*/ 406652 h 840941"/>
                <a:gd name="connsiteX61" fmla="*/ 508700 w 3024845"/>
                <a:gd name="connsiteY61" fmla="*/ 406652 h 840941"/>
                <a:gd name="connsiteX62" fmla="*/ 508700 w 3024845"/>
                <a:gd name="connsiteY62" fmla="*/ 405841 h 840941"/>
                <a:gd name="connsiteX63" fmla="*/ 508700 w 3024845"/>
                <a:gd name="connsiteY63" fmla="*/ 400166 h 840941"/>
                <a:gd name="connsiteX64" fmla="*/ 539100 w 3024845"/>
                <a:gd name="connsiteY64" fmla="*/ 400166 h 840941"/>
                <a:gd name="connsiteX65" fmla="*/ 539100 w 3024845"/>
                <a:gd name="connsiteY65" fmla="*/ 423946 h 840941"/>
                <a:gd name="connsiteX66" fmla="*/ 540113 w 3024845"/>
                <a:gd name="connsiteY66" fmla="*/ 423946 h 840941"/>
                <a:gd name="connsiteX67" fmla="*/ 547207 w 3024845"/>
                <a:gd name="connsiteY67" fmla="*/ 423946 h 840941"/>
                <a:gd name="connsiteX68" fmla="*/ 547207 w 3024845"/>
                <a:gd name="connsiteY68" fmla="*/ 425027 h 840941"/>
                <a:gd name="connsiteX69" fmla="*/ 547207 w 3024845"/>
                <a:gd name="connsiteY69" fmla="*/ 432593 h 840941"/>
                <a:gd name="connsiteX70" fmla="*/ 547967 w 3024845"/>
                <a:gd name="connsiteY70" fmla="*/ 432593 h 840941"/>
                <a:gd name="connsiteX71" fmla="*/ 553287 w 3024845"/>
                <a:gd name="connsiteY71" fmla="*/ 432593 h 840941"/>
                <a:gd name="connsiteX72" fmla="*/ 553287 w 3024845"/>
                <a:gd name="connsiteY72" fmla="*/ 430431 h 840941"/>
                <a:gd name="connsiteX73" fmla="*/ 553287 w 3024845"/>
                <a:gd name="connsiteY73" fmla="*/ 415299 h 840941"/>
                <a:gd name="connsiteX74" fmla="*/ 554300 w 3024845"/>
                <a:gd name="connsiteY74" fmla="*/ 415299 h 840941"/>
                <a:gd name="connsiteX75" fmla="*/ 561394 w 3024845"/>
                <a:gd name="connsiteY75" fmla="*/ 415299 h 840941"/>
                <a:gd name="connsiteX76" fmla="*/ 561394 w 3024845"/>
                <a:gd name="connsiteY76" fmla="*/ 416380 h 840941"/>
                <a:gd name="connsiteX77" fmla="*/ 561394 w 3024845"/>
                <a:gd name="connsiteY77" fmla="*/ 423946 h 840941"/>
                <a:gd name="connsiteX78" fmla="*/ 566714 w 3024845"/>
                <a:gd name="connsiteY78" fmla="*/ 421953 h 840941"/>
                <a:gd name="connsiteX79" fmla="*/ 567474 w 3024845"/>
                <a:gd name="connsiteY79" fmla="*/ 420973 h 840941"/>
                <a:gd name="connsiteX80" fmla="*/ 567474 w 3024845"/>
                <a:gd name="connsiteY80" fmla="*/ 415299 h 840941"/>
                <a:gd name="connsiteX81" fmla="*/ 605981 w 3024845"/>
                <a:gd name="connsiteY81" fmla="*/ 415299 h 840941"/>
                <a:gd name="connsiteX82" fmla="*/ 605981 w 3024845"/>
                <a:gd name="connsiteY82" fmla="*/ 439078 h 840941"/>
                <a:gd name="connsiteX83" fmla="*/ 608007 w 3024845"/>
                <a:gd name="connsiteY83" fmla="*/ 439078 h 840941"/>
                <a:gd name="connsiteX84" fmla="*/ 622194 w 3024845"/>
                <a:gd name="connsiteY84" fmla="*/ 439078 h 840941"/>
                <a:gd name="connsiteX85" fmla="*/ 622194 w 3024845"/>
                <a:gd name="connsiteY85" fmla="*/ 440159 h 840941"/>
                <a:gd name="connsiteX86" fmla="*/ 622194 w 3024845"/>
                <a:gd name="connsiteY86" fmla="*/ 447725 h 840941"/>
                <a:gd name="connsiteX87" fmla="*/ 623968 w 3024845"/>
                <a:gd name="connsiteY87" fmla="*/ 447725 h 840941"/>
                <a:gd name="connsiteX88" fmla="*/ 636381 w 3024845"/>
                <a:gd name="connsiteY88" fmla="*/ 447725 h 840941"/>
                <a:gd name="connsiteX89" fmla="*/ 636381 w 3024845"/>
                <a:gd name="connsiteY89" fmla="*/ 423946 h 840941"/>
                <a:gd name="connsiteX90" fmla="*/ 637394 w 3024845"/>
                <a:gd name="connsiteY90" fmla="*/ 423946 h 840941"/>
                <a:gd name="connsiteX91" fmla="*/ 644488 w 3024845"/>
                <a:gd name="connsiteY91" fmla="*/ 423946 h 840941"/>
                <a:gd name="connsiteX92" fmla="*/ 644488 w 3024845"/>
                <a:gd name="connsiteY92" fmla="*/ 391519 h 840941"/>
                <a:gd name="connsiteX93" fmla="*/ 645501 w 3024845"/>
                <a:gd name="connsiteY93" fmla="*/ 391519 h 840941"/>
                <a:gd name="connsiteX94" fmla="*/ 652595 w 3024845"/>
                <a:gd name="connsiteY94" fmla="*/ 391519 h 840941"/>
                <a:gd name="connsiteX95" fmla="*/ 652595 w 3024845"/>
                <a:gd name="connsiteY95" fmla="*/ 389628 h 840941"/>
                <a:gd name="connsiteX96" fmla="*/ 652595 w 3024845"/>
                <a:gd name="connsiteY96" fmla="*/ 376387 h 840941"/>
                <a:gd name="connsiteX97" fmla="*/ 651328 w 3024845"/>
                <a:gd name="connsiteY97" fmla="*/ 374765 h 840941"/>
                <a:gd name="connsiteX98" fmla="*/ 656648 w 3024845"/>
                <a:gd name="connsiteY98" fmla="*/ 363416 h 840941"/>
                <a:gd name="connsiteX99" fmla="*/ 664755 w 3024845"/>
                <a:gd name="connsiteY99" fmla="*/ 391519 h 840941"/>
                <a:gd name="connsiteX100" fmla="*/ 665515 w 3024845"/>
                <a:gd name="connsiteY100" fmla="*/ 391519 h 840941"/>
                <a:gd name="connsiteX101" fmla="*/ 670835 w 3024845"/>
                <a:gd name="connsiteY101" fmla="*/ 391519 h 840941"/>
                <a:gd name="connsiteX102" fmla="*/ 670835 w 3024845"/>
                <a:gd name="connsiteY102" fmla="*/ 285592 h 840941"/>
                <a:gd name="connsiteX103" fmla="*/ 672355 w 3024845"/>
                <a:gd name="connsiteY103" fmla="*/ 285592 h 840941"/>
                <a:gd name="connsiteX104" fmla="*/ 682995 w 3024845"/>
                <a:gd name="connsiteY104" fmla="*/ 285592 h 840941"/>
                <a:gd name="connsiteX105" fmla="*/ 682995 w 3024845"/>
                <a:gd name="connsiteY105" fmla="*/ 238033 h 840941"/>
                <a:gd name="connsiteX106" fmla="*/ 709342 w 3024845"/>
                <a:gd name="connsiteY106" fmla="*/ 238033 h 840941"/>
                <a:gd name="connsiteX107" fmla="*/ 709342 w 3024845"/>
                <a:gd name="connsiteY107" fmla="*/ 216415 h 840941"/>
                <a:gd name="connsiteX108" fmla="*/ 743796 w 3024845"/>
                <a:gd name="connsiteY108" fmla="*/ 216415 h 840941"/>
                <a:gd name="connsiteX109" fmla="*/ 743796 w 3024845"/>
                <a:gd name="connsiteY109" fmla="*/ 218847 h 840941"/>
                <a:gd name="connsiteX110" fmla="*/ 743796 w 3024845"/>
                <a:gd name="connsiteY110" fmla="*/ 235871 h 840941"/>
                <a:gd name="connsiteX111" fmla="*/ 746076 w 3024845"/>
                <a:gd name="connsiteY111" fmla="*/ 235871 h 840941"/>
                <a:gd name="connsiteX112" fmla="*/ 762036 w 3024845"/>
                <a:gd name="connsiteY112" fmla="*/ 235871 h 840941"/>
                <a:gd name="connsiteX113" fmla="*/ 762036 w 3024845"/>
                <a:gd name="connsiteY113" fmla="*/ 283430 h 840941"/>
                <a:gd name="connsiteX114" fmla="*/ 763049 w 3024845"/>
                <a:gd name="connsiteY114" fmla="*/ 283430 h 840941"/>
                <a:gd name="connsiteX115" fmla="*/ 770143 w 3024845"/>
                <a:gd name="connsiteY115" fmla="*/ 283430 h 840941"/>
                <a:gd name="connsiteX116" fmla="*/ 784330 w 3024845"/>
                <a:gd name="connsiteY116" fmla="*/ 287754 h 840941"/>
                <a:gd name="connsiteX117" fmla="*/ 784330 w 3024845"/>
                <a:gd name="connsiteY117" fmla="*/ 326666 h 840941"/>
                <a:gd name="connsiteX118" fmla="*/ 785343 w 3024845"/>
                <a:gd name="connsiteY118" fmla="*/ 326666 h 840941"/>
                <a:gd name="connsiteX119" fmla="*/ 792436 w 3024845"/>
                <a:gd name="connsiteY119" fmla="*/ 326666 h 840941"/>
                <a:gd name="connsiteX120" fmla="*/ 792436 w 3024845"/>
                <a:gd name="connsiteY120" fmla="*/ 328287 h 840941"/>
                <a:gd name="connsiteX121" fmla="*/ 792436 w 3024845"/>
                <a:gd name="connsiteY121" fmla="*/ 339636 h 840941"/>
                <a:gd name="connsiteX122" fmla="*/ 794463 w 3024845"/>
                <a:gd name="connsiteY122" fmla="*/ 339636 h 840941"/>
                <a:gd name="connsiteX123" fmla="*/ 808650 w 3024845"/>
                <a:gd name="connsiteY123" fmla="*/ 339636 h 840941"/>
                <a:gd name="connsiteX124" fmla="*/ 814730 w 3024845"/>
                <a:gd name="connsiteY124" fmla="*/ 346122 h 840941"/>
                <a:gd name="connsiteX125" fmla="*/ 814730 w 3024845"/>
                <a:gd name="connsiteY125" fmla="*/ 367740 h 840941"/>
                <a:gd name="connsiteX126" fmla="*/ 817010 w 3024845"/>
                <a:gd name="connsiteY126" fmla="*/ 367740 h 840941"/>
                <a:gd name="connsiteX127" fmla="*/ 832970 w 3024845"/>
                <a:gd name="connsiteY127" fmla="*/ 367740 h 840941"/>
                <a:gd name="connsiteX128" fmla="*/ 832970 w 3024845"/>
                <a:gd name="connsiteY128" fmla="*/ 368820 h 840941"/>
                <a:gd name="connsiteX129" fmla="*/ 832970 w 3024845"/>
                <a:gd name="connsiteY129" fmla="*/ 376387 h 840941"/>
                <a:gd name="connsiteX130" fmla="*/ 834237 w 3024845"/>
                <a:gd name="connsiteY130" fmla="*/ 376387 h 840941"/>
                <a:gd name="connsiteX131" fmla="*/ 843104 w 3024845"/>
                <a:gd name="connsiteY131" fmla="*/ 376387 h 840941"/>
                <a:gd name="connsiteX132" fmla="*/ 843104 w 3024845"/>
                <a:gd name="connsiteY132" fmla="*/ 378548 h 840941"/>
                <a:gd name="connsiteX133" fmla="*/ 843104 w 3024845"/>
                <a:gd name="connsiteY133" fmla="*/ 393681 h 840941"/>
                <a:gd name="connsiteX134" fmla="*/ 847157 w 3024845"/>
                <a:gd name="connsiteY134" fmla="*/ 391789 h 840941"/>
                <a:gd name="connsiteX135" fmla="*/ 847157 w 3024845"/>
                <a:gd name="connsiteY135" fmla="*/ 378548 h 840941"/>
                <a:gd name="connsiteX136" fmla="*/ 848170 w 3024845"/>
                <a:gd name="connsiteY136" fmla="*/ 378548 h 840941"/>
                <a:gd name="connsiteX137" fmla="*/ 855264 w 3024845"/>
                <a:gd name="connsiteY137" fmla="*/ 378548 h 840941"/>
                <a:gd name="connsiteX138" fmla="*/ 855264 w 3024845"/>
                <a:gd name="connsiteY138" fmla="*/ 380170 h 840941"/>
                <a:gd name="connsiteX139" fmla="*/ 855264 w 3024845"/>
                <a:gd name="connsiteY139" fmla="*/ 391519 h 840941"/>
                <a:gd name="connsiteX140" fmla="*/ 856024 w 3024845"/>
                <a:gd name="connsiteY140" fmla="*/ 391519 h 840941"/>
                <a:gd name="connsiteX141" fmla="*/ 861344 w 3024845"/>
                <a:gd name="connsiteY141" fmla="*/ 391519 h 840941"/>
                <a:gd name="connsiteX142" fmla="*/ 909984 w 3024845"/>
                <a:gd name="connsiteY142" fmla="*/ 387196 h 840941"/>
                <a:gd name="connsiteX143" fmla="*/ 909984 w 3024845"/>
                <a:gd name="connsiteY143" fmla="*/ 388547 h 840941"/>
                <a:gd name="connsiteX144" fmla="*/ 909984 w 3024845"/>
                <a:gd name="connsiteY144" fmla="*/ 398004 h 840941"/>
                <a:gd name="connsiteX145" fmla="*/ 910744 w 3024845"/>
                <a:gd name="connsiteY145" fmla="*/ 398004 h 840941"/>
                <a:gd name="connsiteX146" fmla="*/ 916065 w 3024845"/>
                <a:gd name="connsiteY146" fmla="*/ 398004 h 840941"/>
                <a:gd name="connsiteX147" fmla="*/ 916065 w 3024845"/>
                <a:gd name="connsiteY147" fmla="*/ 400166 h 840941"/>
                <a:gd name="connsiteX148" fmla="*/ 916065 w 3024845"/>
                <a:gd name="connsiteY148" fmla="*/ 415299 h 840941"/>
                <a:gd name="connsiteX149" fmla="*/ 918091 w 3024845"/>
                <a:gd name="connsiteY149" fmla="*/ 413948 h 840941"/>
                <a:gd name="connsiteX150" fmla="*/ 932278 w 3024845"/>
                <a:gd name="connsiteY150" fmla="*/ 404490 h 840941"/>
                <a:gd name="connsiteX151" fmla="*/ 938358 w 3024845"/>
                <a:gd name="connsiteY151" fmla="*/ 363416 h 840941"/>
                <a:gd name="connsiteX152" fmla="*/ 939118 w 3024845"/>
                <a:gd name="connsiteY152" fmla="*/ 363146 h 840941"/>
                <a:gd name="connsiteX153" fmla="*/ 944438 w 3024845"/>
                <a:gd name="connsiteY153" fmla="*/ 361254 h 840941"/>
                <a:gd name="connsiteX154" fmla="*/ 946465 w 3024845"/>
                <a:gd name="connsiteY154" fmla="*/ 292077 h 840941"/>
                <a:gd name="connsiteX155" fmla="*/ 948492 w 3024845"/>
                <a:gd name="connsiteY155" fmla="*/ 361254 h 840941"/>
                <a:gd name="connsiteX156" fmla="*/ 949252 w 3024845"/>
                <a:gd name="connsiteY156" fmla="*/ 361524 h 840941"/>
                <a:gd name="connsiteX157" fmla="*/ 954572 w 3024845"/>
                <a:gd name="connsiteY157" fmla="*/ 363416 h 840941"/>
                <a:gd name="connsiteX158" fmla="*/ 954572 w 3024845"/>
                <a:gd name="connsiteY158" fmla="*/ 276945 h 840941"/>
                <a:gd name="connsiteX159" fmla="*/ 958625 w 3024845"/>
                <a:gd name="connsiteY159" fmla="*/ 244518 h 840941"/>
                <a:gd name="connsiteX160" fmla="*/ 997132 w 3024845"/>
                <a:gd name="connsiteY160" fmla="*/ 244518 h 840941"/>
                <a:gd name="connsiteX161" fmla="*/ 997132 w 3024845"/>
                <a:gd name="connsiteY161" fmla="*/ 276945 h 840941"/>
                <a:gd name="connsiteX162" fmla="*/ 997892 w 3024845"/>
                <a:gd name="connsiteY162" fmla="*/ 276945 h 840941"/>
                <a:gd name="connsiteX163" fmla="*/ 1003212 w 3024845"/>
                <a:gd name="connsiteY163" fmla="*/ 276945 h 840941"/>
                <a:gd name="connsiteX164" fmla="*/ 1003212 w 3024845"/>
                <a:gd name="connsiteY164" fmla="*/ 194797 h 840941"/>
                <a:gd name="connsiteX165" fmla="*/ 1004986 w 3024845"/>
                <a:gd name="connsiteY165" fmla="*/ 194797 h 840941"/>
                <a:gd name="connsiteX166" fmla="*/ 1017399 w 3024845"/>
                <a:gd name="connsiteY166" fmla="*/ 194797 h 840941"/>
                <a:gd name="connsiteX167" fmla="*/ 1017399 w 3024845"/>
                <a:gd name="connsiteY167" fmla="*/ 192906 h 840941"/>
                <a:gd name="connsiteX168" fmla="*/ 1017399 w 3024845"/>
                <a:gd name="connsiteY168" fmla="*/ 179665 h 840941"/>
                <a:gd name="connsiteX169" fmla="*/ 1039693 w 3024845"/>
                <a:gd name="connsiteY169" fmla="*/ 179665 h 840941"/>
                <a:gd name="connsiteX170" fmla="*/ 1039693 w 3024845"/>
                <a:gd name="connsiteY170" fmla="*/ 178584 h 840941"/>
                <a:gd name="connsiteX171" fmla="*/ 1039693 w 3024845"/>
                <a:gd name="connsiteY171" fmla="*/ 171018 h 840941"/>
                <a:gd name="connsiteX172" fmla="*/ 1041466 w 3024845"/>
                <a:gd name="connsiteY172" fmla="*/ 171018 h 840941"/>
                <a:gd name="connsiteX173" fmla="*/ 1053880 w 3024845"/>
                <a:gd name="connsiteY173" fmla="*/ 171018 h 840941"/>
                <a:gd name="connsiteX174" fmla="*/ 1053880 w 3024845"/>
                <a:gd name="connsiteY174" fmla="*/ 172099 h 840941"/>
                <a:gd name="connsiteX175" fmla="*/ 1053880 w 3024845"/>
                <a:gd name="connsiteY175" fmla="*/ 179665 h 840941"/>
                <a:gd name="connsiteX176" fmla="*/ 1054640 w 3024845"/>
                <a:gd name="connsiteY176" fmla="*/ 179665 h 840941"/>
                <a:gd name="connsiteX177" fmla="*/ 1059960 w 3024845"/>
                <a:gd name="connsiteY177" fmla="*/ 179665 h 840941"/>
                <a:gd name="connsiteX178" fmla="*/ 1070093 w 3024845"/>
                <a:gd name="connsiteY178" fmla="*/ 175341 h 840941"/>
                <a:gd name="connsiteX179" fmla="*/ 1074146 w 3024845"/>
                <a:gd name="connsiteY179" fmla="*/ 178584 h 840941"/>
                <a:gd name="connsiteX180" fmla="*/ 1074146 w 3024845"/>
                <a:gd name="connsiteY180" fmla="*/ 171018 h 840941"/>
                <a:gd name="connsiteX181" fmla="*/ 1076426 w 3024845"/>
                <a:gd name="connsiteY181" fmla="*/ 171018 h 840941"/>
                <a:gd name="connsiteX182" fmla="*/ 1092387 w 3024845"/>
                <a:gd name="connsiteY182" fmla="*/ 171018 h 840941"/>
                <a:gd name="connsiteX183" fmla="*/ 1092387 w 3024845"/>
                <a:gd name="connsiteY183" fmla="*/ 172099 h 840941"/>
                <a:gd name="connsiteX184" fmla="*/ 1092387 w 3024845"/>
                <a:gd name="connsiteY184" fmla="*/ 179665 h 840941"/>
                <a:gd name="connsiteX185" fmla="*/ 1122787 w 3024845"/>
                <a:gd name="connsiteY185" fmla="*/ 179665 h 840941"/>
                <a:gd name="connsiteX186" fmla="*/ 1122787 w 3024845"/>
                <a:gd name="connsiteY186" fmla="*/ 181286 h 840941"/>
                <a:gd name="connsiteX187" fmla="*/ 1122787 w 3024845"/>
                <a:gd name="connsiteY187" fmla="*/ 192636 h 840941"/>
                <a:gd name="connsiteX188" fmla="*/ 1149134 w 3024845"/>
                <a:gd name="connsiteY188" fmla="*/ 192636 h 840941"/>
                <a:gd name="connsiteX189" fmla="*/ 1149134 w 3024845"/>
                <a:gd name="connsiteY189" fmla="*/ 222900 h 840941"/>
                <a:gd name="connsiteX190" fmla="*/ 1149894 w 3024845"/>
                <a:gd name="connsiteY190" fmla="*/ 222900 h 840941"/>
                <a:gd name="connsiteX191" fmla="*/ 1155214 w 3024845"/>
                <a:gd name="connsiteY191" fmla="*/ 222900 h 840941"/>
                <a:gd name="connsiteX192" fmla="*/ 1155214 w 3024845"/>
                <a:gd name="connsiteY192" fmla="*/ 223981 h 840941"/>
                <a:gd name="connsiteX193" fmla="*/ 1155214 w 3024845"/>
                <a:gd name="connsiteY193" fmla="*/ 231548 h 840941"/>
                <a:gd name="connsiteX194" fmla="*/ 1159268 w 3024845"/>
                <a:gd name="connsiteY194" fmla="*/ 261812 h 840941"/>
                <a:gd name="connsiteX195" fmla="*/ 1160028 w 3024845"/>
                <a:gd name="connsiteY195" fmla="*/ 261812 h 840941"/>
                <a:gd name="connsiteX196" fmla="*/ 1165348 w 3024845"/>
                <a:gd name="connsiteY196" fmla="*/ 261812 h 840941"/>
                <a:gd name="connsiteX197" fmla="*/ 1165348 w 3024845"/>
                <a:gd name="connsiteY197" fmla="*/ 262623 h 840941"/>
                <a:gd name="connsiteX198" fmla="*/ 1165348 w 3024845"/>
                <a:gd name="connsiteY198" fmla="*/ 268298 h 840941"/>
                <a:gd name="connsiteX199" fmla="*/ 1166361 w 3024845"/>
                <a:gd name="connsiteY199" fmla="*/ 268298 h 840941"/>
                <a:gd name="connsiteX200" fmla="*/ 1173454 w 3024845"/>
                <a:gd name="connsiteY200" fmla="*/ 268298 h 840941"/>
                <a:gd name="connsiteX201" fmla="*/ 1173454 w 3024845"/>
                <a:gd name="connsiteY201" fmla="*/ 298563 h 840941"/>
                <a:gd name="connsiteX202" fmla="*/ 1175481 w 3024845"/>
                <a:gd name="connsiteY202" fmla="*/ 298563 h 840941"/>
                <a:gd name="connsiteX203" fmla="*/ 1189668 w 3024845"/>
                <a:gd name="connsiteY203" fmla="*/ 298563 h 840941"/>
                <a:gd name="connsiteX204" fmla="*/ 1189668 w 3024845"/>
                <a:gd name="connsiteY204" fmla="*/ 322342 h 840941"/>
                <a:gd name="connsiteX205" fmla="*/ 1191695 w 3024845"/>
                <a:gd name="connsiteY205" fmla="*/ 323963 h 840941"/>
                <a:gd name="connsiteX206" fmla="*/ 1191695 w 3024845"/>
                <a:gd name="connsiteY206" fmla="*/ 335313 h 840941"/>
                <a:gd name="connsiteX207" fmla="*/ 1192455 w 3024845"/>
                <a:gd name="connsiteY207" fmla="*/ 335313 h 840941"/>
                <a:gd name="connsiteX208" fmla="*/ 1197775 w 3024845"/>
                <a:gd name="connsiteY208" fmla="*/ 335313 h 840941"/>
                <a:gd name="connsiteX209" fmla="*/ 1197775 w 3024845"/>
                <a:gd name="connsiteY209" fmla="*/ 359092 h 840941"/>
                <a:gd name="connsiteX210" fmla="*/ 1199041 w 3024845"/>
                <a:gd name="connsiteY210" fmla="*/ 359092 h 840941"/>
                <a:gd name="connsiteX211" fmla="*/ 1207908 w 3024845"/>
                <a:gd name="connsiteY211" fmla="*/ 359092 h 840941"/>
                <a:gd name="connsiteX212" fmla="*/ 1209935 w 3024845"/>
                <a:gd name="connsiteY212" fmla="*/ 363146 h 840941"/>
                <a:gd name="connsiteX213" fmla="*/ 1209935 w 3024845"/>
                <a:gd name="connsiteY213" fmla="*/ 376387 h 840941"/>
                <a:gd name="connsiteX214" fmla="*/ 1211455 w 3024845"/>
                <a:gd name="connsiteY214" fmla="*/ 374495 h 840941"/>
                <a:gd name="connsiteX215" fmla="*/ 1222095 w 3024845"/>
                <a:gd name="connsiteY215" fmla="*/ 361254 h 840941"/>
                <a:gd name="connsiteX216" fmla="*/ 1250469 w 3024845"/>
                <a:gd name="connsiteY216" fmla="*/ 361254 h 840941"/>
                <a:gd name="connsiteX217" fmla="*/ 1250469 w 3024845"/>
                <a:gd name="connsiteY217" fmla="*/ 447725 h 840941"/>
                <a:gd name="connsiteX218" fmla="*/ 1251229 w 3024845"/>
                <a:gd name="connsiteY218" fmla="*/ 447725 h 840941"/>
                <a:gd name="connsiteX219" fmla="*/ 1256549 w 3024845"/>
                <a:gd name="connsiteY219" fmla="*/ 447725 h 840941"/>
                <a:gd name="connsiteX220" fmla="*/ 1257309 w 3024845"/>
                <a:gd name="connsiteY220" fmla="*/ 446374 h 840941"/>
                <a:gd name="connsiteX221" fmla="*/ 1262629 w 3024845"/>
                <a:gd name="connsiteY221" fmla="*/ 436916 h 840941"/>
                <a:gd name="connsiteX222" fmla="*/ 1262629 w 3024845"/>
                <a:gd name="connsiteY222" fmla="*/ 438808 h 840941"/>
                <a:gd name="connsiteX223" fmla="*/ 1262629 w 3024845"/>
                <a:gd name="connsiteY223" fmla="*/ 452049 h 840941"/>
                <a:gd name="connsiteX224" fmla="*/ 1266682 w 3024845"/>
                <a:gd name="connsiteY224" fmla="*/ 406652 h 840941"/>
                <a:gd name="connsiteX225" fmla="*/ 1267442 w 3024845"/>
                <a:gd name="connsiteY225" fmla="*/ 406652 h 840941"/>
                <a:gd name="connsiteX226" fmla="*/ 1272762 w 3024845"/>
                <a:gd name="connsiteY226" fmla="*/ 406652 h 840941"/>
                <a:gd name="connsiteX227" fmla="*/ 1272762 w 3024845"/>
                <a:gd name="connsiteY227" fmla="*/ 341798 h 840941"/>
                <a:gd name="connsiteX228" fmla="*/ 1273776 w 3024845"/>
                <a:gd name="connsiteY228" fmla="*/ 341798 h 840941"/>
                <a:gd name="connsiteX229" fmla="*/ 1280869 w 3024845"/>
                <a:gd name="connsiteY229" fmla="*/ 341798 h 840941"/>
                <a:gd name="connsiteX230" fmla="*/ 1293029 w 3024845"/>
                <a:gd name="connsiteY230" fmla="*/ 298563 h 840941"/>
                <a:gd name="connsiteX231" fmla="*/ 1294296 w 3024845"/>
                <a:gd name="connsiteY231" fmla="*/ 298563 h 840941"/>
                <a:gd name="connsiteX232" fmla="*/ 1303163 w 3024845"/>
                <a:gd name="connsiteY232" fmla="*/ 298563 h 840941"/>
                <a:gd name="connsiteX233" fmla="*/ 1313296 w 3024845"/>
                <a:gd name="connsiteY233" fmla="*/ 341798 h 840941"/>
                <a:gd name="connsiteX234" fmla="*/ 1314309 w 3024845"/>
                <a:gd name="connsiteY234" fmla="*/ 341798 h 840941"/>
                <a:gd name="connsiteX235" fmla="*/ 1321403 w 3024845"/>
                <a:gd name="connsiteY235" fmla="*/ 341798 h 840941"/>
                <a:gd name="connsiteX236" fmla="*/ 1321403 w 3024845"/>
                <a:gd name="connsiteY236" fmla="*/ 380710 h 840941"/>
                <a:gd name="connsiteX237" fmla="*/ 1323176 w 3024845"/>
                <a:gd name="connsiteY237" fmla="*/ 380710 h 840941"/>
                <a:gd name="connsiteX238" fmla="*/ 1335590 w 3024845"/>
                <a:gd name="connsiteY238" fmla="*/ 380710 h 840941"/>
                <a:gd name="connsiteX239" fmla="*/ 1335590 w 3024845"/>
                <a:gd name="connsiteY239" fmla="*/ 382872 h 840941"/>
                <a:gd name="connsiteX240" fmla="*/ 1335590 w 3024845"/>
                <a:gd name="connsiteY240" fmla="*/ 398004 h 840941"/>
                <a:gd name="connsiteX241" fmla="*/ 1339643 w 3024845"/>
                <a:gd name="connsiteY241" fmla="*/ 395843 h 840941"/>
                <a:gd name="connsiteX242" fmla="*/ 1339643 w 3024845"/>
                <a:gd name="connsiteY242" fmla="*/ 380710 h 840941"/>
                <a:gd name="connsiteX243" fmla="*/ 1341163 w 3024845"/>
                <a:gd name="connsiteY243" fmla="*/ 380710 h 840941"/>
                <a:gd name="connsiteX244" fmla="*/ 1351803 w 3024845"/>
                <a:gd name="connsiteY244" fmla="*/ 380710 h 840941"/>
                <a:gd name="connsiteX245" fmla="*/ 1351803 w 3024845"/>
                <a:gd name="connsiteY245" fmla="*/ 382331 h 840941"/>
                <a:gd name="connsiteX246" fmla="*/ 1351803 w 3024845"/>
                <a:gd name="connsiteY246" fmla="*/ 393681 h 840941"/>
                <a:gd name="connsiteX247" fmla="*/ 1382204 w 3024845"/>
                <a:gd name="connsiteY247" fmla="*/ 393681 h 840941"/>
                <a:gd name="connsiteX248" fmla="*/ 1382204 w 3024845"/>
                <a:gd name="connsiteY248" fmla="*/ 356931 h 840941"/>
                <a:gd name="connsiteX249" fmla="*/ 1383470 w 3024845"/>
                <a:gd name="connsiteY249" fmla="*/ 356931 h 840941"/>
                <a:gd name="connsiteX250" fmla="*/ 1392337 w 3024845"/>
                <a:gd name="connsiteY250" fmla="*/ 356931 h 840941"/>
                <a:gd name="connsiteX251" fmla="*/ 1392337 w 3024845"/>
                <a:gd name="connsiteY251" fmla="*/ 378548 h 840941"/>
                <a:gd name="connsiteX252" fmla="*/ 1394364 w 3024845"/>
                <a:gd name="connsiteY252" fmla="*/ 346122 h 840941"/>
                <a:gd name="connsiteX253" fmla="*/ 1416657 w 3024845"/>
                <a:gd name="connsiteY253" fmla="*/ 346122 h 840941"/>
                <a:gd name="connsiteX254" fmla="*/ 1416657 w 3024845"/>
                <a:gd name="connsiteY254" fmla="*/ 344500 h 840941"/>
                <a:gd name="connsiteX255" fmla="*/ 1416657 w 3024845"/>
                <a:gd name="connsiteY255" fmla="*/ 333151 h 840941"/>
                <a:gd name="connsiteX256" fmla="*/ 1417417 w 3024845"/>
                <a:gd name="connsiteY256" fmla="*/ 333151 h 840941"/>
                <a:gd name="connsiteX257" fmla="*/ 1422737 w 3024845"/>
                <a:gd name="connsiteY257" fmla="*/ 333151 h 840941"/>
                <a:gd name="connsiteX258" fmla="*/ 1422737 w 3024845"/>
                <a:gd name="connsiteY258" fmla="*/ 331260 h 840941"/>
                <a:gd name="connsiteX259" fmla="*/ 1422737 w 3024845"/>
                <a:gd name="connsiteY259" fmla="*/ 318019 h 840941"/>
                <a:gd name="connsiteX260" fmla="*/ 1426791 w 3024845"/>
                <a:gd name="connsiteY260" fmla="*/ 324504 h 840941"/>
                <a:gd name="connsiteX261" fmla="*/ 1429071 w 3024845"/>
                <a:gd name="connsiteY261" fmla="*/ 324504 h 840941"/>
                <a:gd name="connsiteX262" fmla="*/ 1445031 w 3024845"/>
                <a:gd name="connsiteY262" fmla="*/ 324504 h 840941"/>
                <a:gd name="connsiteX263" fmla="*/ 1445031 w 3024845"/>
                <a:gd name="connsiteY263" fmla="*/ 323693 h 840941"/>
                <a:gd name="connsiteX264" fmla="*/ 1445031 w 3024845"/>
                <a:gd name="connsiteY264" fmla="*/ 318019 h 840941"/>
                <a:gd name="connsiteX265" fmla="*/ 1445791 w 3024845"/>
                <a:gd name="connsiteY265" fmla="*/ 318019 h 840941"/>
                <a:gd name="connsiteX266" fmla="*/ 1451111 w 3024845"/>
                <a:gd name="connsiteY266" fmla="*/ 318019 h 840941"/>
                <a:gd name="connsiteX267" fmla="*/ 1451111 w 3024845"/>
                <a:gd name="connsiteY267" fmla="*/ 319370 h 840941"/>
                <a:gd name="connsiteX268" fmla="*/ 1451111 w 3024845"/>
                <a:gd name="connsiteY268" fmla="*/ 328828 h 840941"/>
                <a:gd name="connsiteX269" fmla="*/ 1489618 w 3024845"/>
                <a:gd name="connsiteY269" fmla="*/ 328828 h 840941"/>
                <a:gd name="connsiteX270" fmla="*/ 1489618 w 3024845"/>
                <a:gd name="connsiteY270" fmla="*/ 467181 h 840941"/>
                <a:gd name="connsiteX271" fmla="*/ 1491138 w 3024845"/>
                <a:gd name="connsiteY271" fmla="*/ 467181 h 840941"/>
                <a:gd name="connsiteX272" fmla="*/ 1501778 w 3024845"/>
                <a:gd name="connsiteY272" fmla="*/ 467181 h 840941"/>
                <a:gd name="connsiteX273" fmla="*/ 1501778 w 3024845"/>
                <a:gd name="connsiteY273" fmla="*/ 454211 h 840941"/>
                <a:gd name="connsiteX274" fmla="*/ 1505832 w 3024845"/>
                <a:gd name="connsiteY274" fmla="*/ 454211 h 840941"/>
                <a:gd name="connsiteX275" fmla="*/ 1505832 w 3024845"/>
                <a:gd name="connsiteY275" fmla="*/ 467181 h 840941"/>
                <a:gd name="connsiteX276" fmla="*/ 1536232 w 3024845"/>
                <a:gd name="connsiteY276" fmla="*/ 467181 h 840941"/>
                <a:gd name="connsiteX277" fmla="*/ 1536232 w 3024845"/>
                <a:gd name="connsiteY277" fmla="*/ 436916 h 840941"/>
                <a:gd name="connsiteX278" fmla="*/ 1548392 w 3024845"/>
                <a:gd name="connsiteY278" fmla="*/ 436916 h 840941"/>
                <a:gd name="connsiteX279" fmla="*/ 1560552 w 3024845"/>
                <a:gd name="connsiteY279" fmla="*/ 434755 h 840941"/>
                <a:gd name="connsiteX280" fmla="*/ 1564606 w 3024845"/>
                <a:gd name="connsiteY280" fmla="*/ 436916 h 840941"/>
                <a:gd name="connsiteX281" fmla="*/ 1574739 w 3024845"/>
                <a:gd name="connsiteY281" fmla="*/ 436916 h 840941"/>
                <a:gd name="connsiteX282" fmla="*/ 1574739 w 3024845"/>
                <a:gd name="connsiteY282" fmla="*/ 467181 h 840941"/>
                <a:gd name="connsiteX283" fmla="*/ 1582846 w 3024845"/>
                <a:gd name="connsiteY283" fmla="*/ 467181 h 840941"/>
                <a:gd name="connsiteX284" fmla="*/ 1582846 w 3024845"/>
                <a:gd name="connsiteY284" fmla="*/ 484476 h 840941"/>
                <a:gd name="connsiteX285" fmla="*/ 1592182 w 3024845"/>
                <a:gd name="connsiteY285" fmla="*/ 485381 h 840941"/>
                <a:gd name="connsiteX286" fmla="*/ 1605140 w 3024845"/>
                <a:gd name="connsiteY286" fmla="*/ 485381 h 840941"/>
                <a:gd name="connsiteX287" fmla="*/ 1605140 w 3024845"/>
                <a:gd name="connsiteY287" fmla="*/ 469343 h 840941"/>
                <a:gd name="connsiteX288" fmla="*/ 1673096 w 3024845"/>
                <a:gd name="connsiteY288" fmla="*/ 469343 h 840941"/>
                <a:gd name="connsiteX289" fmla="*/ 1673096 w 3024845"/>
                <a:gd name="connsiteY289" fmla="*/ 384090 h 840941"/>
                <a:gd name="connsiteX290" fmla="*/ 1745104 w 3024845"/>
                <a:gd name="connsiteY290" fmla="*/ 384090 h 840941"/>
                <a:gd name="connsiteX291" fmla="*/ 1745104 w 3024845"/>
                <a:gd name="connsiteY291" fmla="*/ 462858 h 840941"/>
                <a:gd name="connsiteX292" fmla="*/ 1747008 w 3024845"/>
                <a:gd name="connsiteY292" fmla="*/ 462858 h 840941"/>
                <a:gd name="connsiteX293" fmla="*/ 1748250 w 3024845"/>
                <a:gd name="connsiteY293" fmla="*/ 485381 h 840941"/>
                <a:gd name="connsiteX294" fmla="*/ 1757926 w 3024845"/>
                <a:gd name="connsiteY294" fmla="*/ 485381 h 840941"/>
                <a:gd name="connsiteX295" fmla="*/ 1759168 w 3024845"/>
                <a:gd name="connsiteY295" fmla="*/ 462858 h 840941"/>
                <a:gd name="connsiteX296" fmla="*/ 1765248 w 3024845"/>
                <a:gd name="connsiteY296" fmla="*/ 462858 h 840941"/>
                <a:gd name="connsiteX297" fmla="*/ 1766490 w 3024845"/>
                <a:gd name="connsiteY297" fmla="*/ 485381 h 840941"/>
                <a:gd name="connsiteX298" fmla="*/ 1817112 w 3024845"/>
                <a:gd name="connsiteY298" fmla="*/ 485381 h 840941"/>
                <a:gd name="connsiteX299" fmla="*/ 1817112 w 3024845"/>
                <a:gd name="connsiteY299" fmla="*/ 322353 h 840941"/>
                <a:gd name="connsiteX300" fmla="*/ 2014439 w 3024845"/>
                <a:gd name="connsiteY300" fmla="*/ 322353 h 840941"/>
                <a:gd name="connsiteX301" fmla="*/ 2014439 w 3024845"/>
                <a:gd name="connsiteY301" fmla="*/ 485381 h 840941"/>
                <a:gd name="connsiteX302" fmla="*/ 2033136 w 3024845"/>
                <a:gd name="connsiteY302" fmla="*/ 485381 h 840941"/>
                <a:gd name="connsiteX303" fmla="*/ 2033136 w 3024845"/>
                <a:gd name="connsiteY303" fmla="*/ 402688 h 840941"/>
                <a:gd name="connsiteX304" fmla="*/ 2128256 w 3024845"/>
                <a:gd name="connsiteY304" fmla="*/ 402688 h 840941"/>
                <a:gd name="connsiteX305" fmla="*/ 2180720 w 3024845"/>
                <a:gd name="connsiteY305" fmla="*/ 337475 h 840941"/>
                <a:gd name="connsiteX306" fmla="*/ 2245574 w 3024845"/>
                <a:gd name="connsiteY306" fmla="*/ 337475 h 840941"/>
                <a:gd name="connsiteX307" fmla="*/ 2245574 w 3024845"/>
                <a:gd name="connsiteY307" fmla="*/ 413137 h 840941"/>
                <a:gd name="connsiteX308" fmla="*/ 2253681 w 3024845"/>
                <a:gd name="connsiteY308" fmla="*/ 413137 h 840941"/>
                <a:gd name="connsiteX309" fmla="*/ 2255708 w 3024845"/>
                <a:gd name="connsiteY309" fmla="*/ 406652 h 840941"/>
                <a:gd name="connsiteX310" fmla="*/ 2261788 w 3024845"/>
                <a:gd name="connsiteY310" fmla="*/ 406652 h 840941"/>
                <a:gd name="connsiteX311" fmla="*/ 2263815 w 3024845"/>
                <a:gd name="connsiteY311" fmla="*/ 415299 h 840941"/>
                <a:gd name="connsiteX312" fmla="*/ 2275975 w 3024845"/>
                <a:gd name="connsiteY312" fmla="*/ 415299 h 840941"/>
                <a:gd name="connsiteX313" fmla="*/ 2275975 w 3024845"/>
                <a:gd name="connsiteY313" fmla="*/ 408813 h 840941"/>
                <a:gd name="connsiteX314" fmla="*/ 2298268 w 3024845"/>
                <a:gd name="connsiteY314" fmla="*/ 408813 h 840941"/>
                <a:gd name="connsiteX315" fmla="*/ 2298268 w 3024845"/>
                <a:gd name="connsiteY315" fmla="*/ 415299 h 840941"/>
                <a:gd name="connsiteX316" fmla="*/ 2318535 w 3024845"/>
                <a:gd name="connsiteY316" fmla="*/ 415299 h 840941"/>
                <a:gd name="connsiteX317" fmla="*/ 2318535 w 3024845"/>
                <a:gd name="connsiteY317" fmla="*/ 460696 h 840941"/>
                <a:gd name="connsiteX318" fmla="*/ 2332722 w 3024845"/>
                <a:gd name="connsiteY318" fmla="*/ 460696 h 840941"/>
                <a:gd name="connsiteX319" fmla="*/ 2332722 w 3024845"/>
                <a:gd name="connsiteY319" fmla="*/ 447725 h 840941"/>
                <a:gd name="connsiteX320" fmla="*/ 2348936 w 3024845"/>
                <a:gd name="connsiteY320" fmla="*/ 447725 h 840941"/>
                <a:gd name="connsiteX321" fmla="*/ 2348936 w 3024845"/>
                <a:gd name="connsiteY321" fmla="*/ 268298 h 840941"/>
                <a:gd name="connsiteX322" fmla="*/ 2355016 w 3024845"/>
                <a:gd name="connsiteY322" fmla="*/ 261812 h 840941"/>
                <a:gd name="connsiteX323" fmla="*/ 2427977 w 3024845"/>
                <a:gd name="connsiteY323" fmla="*/ 261812 h 840941"/>
                <a:gd name="connsiteX324" fmla="*/ 2427977 w 3024845"/>
                <a:gd name="connsiteY324" fmla="*/ 270460 h 840941"/>
                <a:gd name="connsiteX325" fmla="*/ 2438110 w 3024845"/>
                <a:gd name="connsiteY325" fmla="*/ 270460 h 840941"/>
                <a:gd name="connsiteX326" fmla="*/ 2438110 w 3024845"/>
                <a:gd name="connsiteY326" fmla="*/ 385034 h 840941"/>
                <a:gd name="connsiteX327" fmla="*/ 2460404 w 3024845"/>
                <a:gd name="connsiteY327" fmla="*/ 385034 h 840941"/>
                <a:gd name="connsiteX328" fmla="*/ 2460404 w 3024845"/>
                <a:gd name="connsiteY328" fmla="*/ 318019 h 840941"/>
                <a:gd name="connsiteX329" fmla="*/ 2486751 w 3024845"/>
                <a:gd name="connsiteY329" fmla="*/ 318019 h 840941"/>
                <a:gd name="connsiteX330" fmla="*/ 2490804 w 3024845"/>
                <a:gd name="connsiteY330" fmla="*/ 313695 h 840941"/>
                <a:gd name="connsiteX331" fmla="*/ 2498911 w 3024845"/>
                <a:gd name="connsiteY331" fmla="*/ 313695 h 840941"/>
                <a:gd name="connsiteX332" fmla="*/ 2502964 w 3024845"/>
                <a:gd name="connsiteY332" fmla="*/ 318019 h 840941"/>
                <a:gd name="connsiteX333" fmla="*/ 2525258 w 3024845"/>
                <a:gd name="connsiteY333" fmla="*/ 318019 h 840941"/>
                <a:gd name="connsiteX334" fmla="*/ 2525258 w 3024845"/>
                <a:gd name="connsiteY334" fmla="*/ 201283 h 840941"/>
                <a:gd name="connsiteX335" fmla="*/ 2582005 w 3024845"/>
                <a:gd name="connsiteY335" fmla="*/ 190474 h 840941"/>
                <a:gd name="connsiteX336" fmla="*/ 2582005 w 3024845"/>
                <a:gd name="connsiteY336" fmla="*/ 191555 h 840941"/>
                <a:gd name="connsiteX337" fmla="*/ 2582005 w 3024845"/>
                <a:gd name="connsiteY337" fmla="*/ 199121 h 840941"/>
                <a:gd name="connsiteX338" fmla="*/ 2608352 w 3024845"/>
                <a:gd name="connsiteY338" fmla="*/ 199121 h 840941"/>
                <a:gd name="connsiteX339" fmla="*/ 2608352 w 3024845"/>
                <a:gd name="connsiteY339" fmla="*/ 454211 h 840941"/>
                <a:gd name="connsiteX340" fmla="*/ 2630646 w 3024845"/>
                <a:gd name="connsiteY340" fmla="*/ 454211 h 840941"/>
                <a:gd name="connsiteX341" fmla="*/ 2630646 w 3024845"/>
                <a:gd name="connsiteY341" fmla="*/ 449887 h 840941"/>
                <a:gd name="connsiteX342" fmla="*/ 2642806 w 3024845"/>
                <a:gd name="connsiteY342" fmla="*/ 449887 h 840941"/>
                <a:gd name="connsiteX343" fmla="*/ 2642806 w 3024845"/>
                <a:gd name="connsiteY343" fmla="*/ 454211 h 840941"/>
                <a:gd name="connsiteX344" fmla="*/ 2667126 w 3024845"/>
                <a:gd name="connsiteY344" fmla="*/ 454211 h 840941"/>
                <a:gd name="connsiteX345" fmla="*/ 2667126 w 3024845"/>
                <a:gd name="connsiteY345" fmla="*/ 441240 h 840941"/>
                <a:gd name="connsiteX346" fmla="*/ 2695500 w 3024845"/>
                <a:gd name="connsiteY346" fmla="*/ 441240 h 840941"/>
                <a:gd name="connsiteX347" fmla="*/ 2707660 w 3024845"/>
                <a:gd name="connsiteY347" fmla="*/ 436916 h 840941"/>
                <a:gd name="connsiteX348" fmla="*/ 2727927 w 3024845"/>
                <a:gd name="connsiteY348" fmla="*/ 441240 h 840941"/>
                <a:gd name="connsiteX349" fmla="*/ 2727927 w 3024845"/>
                <a:gd name="connsiteY349" fmla="*/ 423946 h 840941"/>
                <a:gd name="connsiteX350" fmla="*/ 2736034 w 3024845"/>
                <a:gd name="connsiteY350" fmla="*/ 423946 h 840941"/>
                <a:gd name="connsiteX351" fmla="*/ 2736034 w 3024845"/>
                <a:gd name="connsiteY351" fmla="*/ 410975 h 840941"/>
                <a:gd name="connsiteX352" fmla="*/ 2792781 w 3024845"/>
                <a:gd name="connsiteY352" fmla="*/ 410975 h 840941"/>
                <a:gd name="connsiteX353" fmla="*/ 2792781 w 3024845"/>
                <a:gd name="connsiteY353" fmla="*/ 380710 h 840941"/>
                <a:gd name="connsiteX354" fmla="*/ 2811021 w 3024845"/>
                <a:gd name="connsiteY354" fmla="*/ 380710 h 840941"/>
                <a:gd name="connsiteX355" fmla="*/ 2811021 w 3024845"/>
                <a:gd name="connsiteY355" fmla="*/ 374225 h 840941"/>
                <a:gd name="connsiteX356" fmla="*/ 2823181 w 3024845"/>
                <a:gd name="connsiteY356" fmla="*/ 374225 h 840941"/>
                <a:gd name="connsiteX357" fmla="*/ 2823181 w 3024845"/>
                <a:gd name="connsiteY357" fmla="*/ 380710 h 840941"/>
                <a:gd name="connsiteX358" fmla="*/ 2839395 w 3024845"/>
                <a:gd name="connsiteY358" fmla="*/ 380710 h 840941"/>
                <a:gd name="connsiteX359" fmla="*/ 2839395 w 3024845"/>
                <a:gd name="connsiteY359" fmla="*/ 430431 h 840941"/>
                <a:gd name="connsiteX360" fmla="*/ 2871822 w 3024845"/>
                <a:gd name="connsiteY360" fmla="*/ 430431 h 840941"/>
                <a:gd name="connsiteX361" fmla="*/ 2871822 w 3024845"/>
                <a:gd name="connsiteY361" fmla="*/ 404490 h 840941"/>
                <a:gd name="connsiteX362" fmla="*/ 2910329 w 3024845"/>
                <a:gd name="connsiteY362" fmla="*/ 404490 h 840941"/>
                <a:gd name="connsiteX363" fmla="*/ 2910329 w 3024845"/>
                <a:gd name="connsiteY363" fmla="*/ 374225 h 840941"/>
                <a:gd name="connsiteX364" fmla="*/ 2958970 w 3024845"/>
                <a:gd name="connsiteY364" fmla="*/ 374225 h 840941"/>
                <a:gd name="connsiteX365" fmla="*/ 2958970 w 3024845"/>
                <a:gd name="connsiteY365" fmla="*/ 485381 h 840941"/>
                <a:gd name="connsiteX366" fmla="*/ 2958970 w 3024845"/>
                <a:gd name="connsiteY366" fmla="*/ 499160 h 840941"/>
                <a:gd name="connsiteX367" fmla="*/ 3024845 w 3024845"/>
                <a:gd name="connsiteY367" fmla="*/ 499160 h 840941"/>
                <a:gd name="connsiteX368" fmla="*/ 3024845 w 3024845"/>
                <a:gd name="connsiteY368" fmla="*/ 840941 h 840941"/>
                <a:gd name="connsiteX369" fmla="*/ 2054 w 3024845"/>
                <a:gd name="connsiteY369" fmla="*/ 838608 h 840941"/>
                <a:gd name="connsiteX370" fmla="*/ 0 w 3024845"/>
                <a:gd name="connsiteY370" fmla="*/ 404490 h 840941"/>
                <a:gd name="connsiteX371" fmla="*/ 20267 w 3024845"/>
                <a:gd name="connsiteY371" fmla="*/ 404490 h 840941"/>
                <a:gd name="connsiteX372" fmla="*/ 20774 w 3024845"/>
                <a:gd name="connsiteY372" fmla="*/ 403409 h 840941"/>
                <a:gd name="connsiteX373" fmla="*/ 24320 w 3024845"/>
                <a:gd name="connsiteY373" fmla="*/ 395843 h 840941"/>
                <a:gd name="connsiteX374" fmla="*/ 26094 w 3024845"/>
                <a:gd name="connsiteY374" fmla="*/ 396113 h 840941"/>
                <a:gd name="connsiteX375" fmla="*/ 38507 w 3024845"/>
                <a:gd name="connsiteY375" fmla="*/ 398004 h 840941"/>
                <a:gd name="connsiteX376" fmla="*/ 39014 w 3024845"/>
                <a:gd name="connsiteY376" fmla="*/ 399356 h 840941"/>
                <a:gd name="connsiteX377" fmla="*/ 42560 w 3024845"/>
                <a:gd name="connsiteY377" fmla="*/ 408813 h 840941"/>
                <a:gd name="connsiteX378" fmla="*/ 68907 w 3024845"/>
                <a:gd name="connsiteY378" fmla="*/ 410975 h 840941"/>
                <a:gd name="connsiteX379" fmla="*/ 68907 w 3024845"/>
                <a:gd name="connsiteY379" fmla="*/ 287754 h 840941"/>
                <a:gd name="connsiteX380" fmla="*/ 70934 w 3024845"/>
                <a:gd name="connsiteY380" fmla="*/ 287754 h 840941"/>
                <a:gd name="connsiteX381" fmla="*/ 85121 w 3024845"/>
                <a:gd name="connsiteY381" fmla="*/ 287754 h 840941"/>
                <a:gd name="connsiteX382" fmla="*/ 85121 w 3024845"/>
                <a:gd name="connsiteY382" fmla="*/ 151562 h 840941"/>
                <a:gd name="connsiteX383" fmla="*/ 86894 w 3024845"/>
                <a:gd name="connsiteY383" fmla="*/ 151562 h 840941"/>
                <a:gd name="connsiteX384" fmla="*/ 99308 w 3024845"/>
                <a:gd name="connsiteY384" fmla="*/ 151562 h 840941"/>
                <a:gd name="connsiteX385" fmla="*/ 99308 w 3024845"/>
                <a:gd name="connsiteY385" fmla="*/ 36988 h 840941"/>
                <a:gd name="connsiteX0" fmla="*/ 99308 w 3024845"/>
                <a:gd name="connsiteY0" fmla="*/ 0 h 803953"/>
                <a:gd name="connsiteX1" fmla="*/ 220909 w 3024845"/>
                <a:gd name="connsiteY1" fmla="*/ 114574 h 803953"/>
                <a:gd name="connsiteX2" fmla="*/ 223189 w 3024845"/>
                <a:gd name="connsiteY2" fmla="*/ 114574 h 803953"/>
                <a:gd name="connsiteX3" fmla="*/ 239150 w 3024845"/>
                <a:gd name="connsiteY3" fmla="*/ 114574 h 803953"/>
                <a:gd name="connsiteX4" fmla="*/ 239150 w 3024845"/>
                <a:gd name="connsiteY4" fmla="*/ 255089 h 803953"/>
                <a:gd name="connsiteX5" fmla="*/ 240670 w 3024845"/>
                <a:gd name="connsiteY5" fmla="*/ 254819 h 803953"/>
                <a:gd name="connsiteX6" fmla="*/ 251310 w 3024845"/>
                <a:gd name="connsiteY6" fmla="*/ 252928 h 803953"/>
                <a:gd name="connsiteX7" fmla="*/ 249283 w 3024845"/>
                <a:gd name="connsiteY7" fmla="*/ 341560 h 803953"/>
                <a:gd name="connsiteX8" fmla="*/ 250803 w 3024845"/>
                <a:gd name="connsiteY8" fmla="*/ 341831 h 803953"/>
                <a:gd name="connsiteX9" fmla="*/ 261443 w 3024845"/>
                <a:gd name="connsiteY9" fmla="*/ 343722 h 803953"/>
                <a:gd name="connsiteX10" fmla="*/ 261696 w 3024845"/>
                <a:gd name="connsiteY10" fmla="*/ 344533 h 803953"/>
                <a:gd name="connsiteX11" fmla="*/ 263470 w 3024845"/>
                <a:gd name="connsiteY11" fmla="*/ 350208 h 803953"/>
                <a:gd name="connsiteX12" fmla="*/ 264230 w 3024845"/>
                <a:gd name="connsiteY12" fmla="*/ 347776 h 803953"/>
                <a:gd name="connsiteX13" fmla="*/ 269550 w 3024845"/>
                <a:gd name="connsiteY13" fmla="*/ 330752 h 803953"/>
                <a:gd name="connsiteX14" fmla="*/ 271323 w 3024845"/>
                <a:gd name="connsiteY14" fmla="*/ 330752 h 803953"/>
                <a:gd name="connsiteX15" fmla="*/ 283737 w 3024845"/>
                <a:gd name="connsiteY15" fmla="*/ 330752 h 803953"/>
                <a:gd name="connsiteX16" fmla="*/ 283737 w 3024845"/>
                <a:gd name="connsiteY16" fmla="*/ 363178 h 803953"/>
                <a:gd name="connsiteX17" fmla="*/ 284750 w 3024845"/>
                <a:gd name="connsiteY17" fmla="*/ 363719 h 803953"/>
                <a:gd name="connsiteX18" fmla="*/ 291844 w 3024845"/>
                <a:gd name="connsiteY18" fmla="*/ 367502 h 803953"/>
                <a:gd name="connsiteX19" fmla="*/ 291844 w 3024845"/>
                <a:gd name="connsiteY19" fmla="*/ 368853 h 803953"/>
                <a:gd name="connsiteX20" fmla="*/ 291844 w 3024845"/>
                <a:gd name="connsiteY20" fmla="*/ 378311 h 803953"/>
                <a:gd name="connsiteX21" fmla="*/ 336431 w 3024845"/>
                <a:gd name="connsiteY21" fmla="*/ 378311 h 803953"/>
                <a:gd name="connsiteX22" fmla="*/ 336431 w 3024845"/>
                <a:gd name="connsiteY22" fmla="*/ 379392 h 803953"/>
                <a:gd name="connsiteX23" fmla="*/ 336431 w 3024845"/>
                <a:gd name="connsiteY23" fmla="*/ 386958 h 803953"/>
                <a:gd name="connsiteX24" fmla="*/ 338457 w 3024845"/>
                <a:gd name="connsiteY24" fmla="*/ 386958 h 803953"/>
                <a:gd name="connsiteX25" fmla="*/ 352644 w 3024845"/>
                <a:gd name="connsiteY25" fmla="*/ 386958 h 803953"/>
                <a:gd name="connsiteX26" fmla="*/ 352644 w 3024845"/>
                <a:gd name="connsiteY26" fmla="*/ 356693 h 803953"/>
                <a:gd name="connsiteX27" fmla="*/ 397231 w 3024845"/>
                <a:gd name="connsiteY27" fmla="*/ 356693 h 803953"/>
                <a:gd name="connsiteX28" fmla="*/ 397231 w 3024845"/>
                <a:gd name="connsiteY28" fmla="*/ 355342 h 803953"/>
                <a:gd name="connsiteX29" fmla="*/ 397231 w 3024845"/>
                <a:gd name="connsiteY29" fmla="*/ 345884 h 803953"/>
                <a:gd name="connsiteX30" fmla="*/ 398245 w 3024845"/>
                <a:gd name="connsiteY30" fmla="*/ 345884 h 803953"/>
                <a:gd name="connsiteX31" fmla="*/ 405338 w 3024845"/>
                <a:gd name="connsiteY31" fmla="*/ 345884 h 803953"/>
                <a:gd name="connsiteX32" fmla="*/ 405338 w 3024845"/>
                <a:gd name="connsiteY32" fmla="*/ 343993 h 803953"/>
                <a:gd name="connsiteX33" fmla="*/ 405338 w 3024845"/>
                <a:gd name="connsiteY33" fmla="*/ 330752 h 803953"/>
                <a:gd name="connsiteX34" fmla="*/ 406098 w 3024845"/>
                <a:gd name="connsiteY34" fmla="*/ 330752 h 803953"/>
                <a:gd name="connsiteX35" fmla="*/ 411418 w 3024845"/>
                <a:gd name="connsiteY35" fmla="*/ 330752 h 803953"/>
                <a:gd name="connsiteX36" fmla="*/ 411418 w 3024845"/>
                <a:gd name="connsiteY36" fmla="*/ 329671 h 803953"/>
                <a:gd name="connsiteX37" fmla="*/ 411418 w 3024845"/>
                <a:gd name="connsiteY37" fmla="*/ 322104 h 803953"/>
                <a:gd name="connsiteX38" fmla="*/ 413445 w 3024845"/>
                <a:gd name="connsiteY38" fmla="*/ 322104 h 803953"/>
                <a:gd name="connsiteX39" fmla="*/ 427632 w 3024845"/>
                <a:gd name="connsiteY39" fmla="*/ 322104 h 803953"/>
                <a:gd name="connsiteX40" fmla="*/ 427632 w 3024845"/>
                <a:gd name="connsiteY40" fmla="*/ 323185 h 803953"/>
                <a:gd name="connsiteX41" fmla="*/ 427632 w 3024845"/>
                <a:gd name="connsiteY41" fmla="*/ 330752 h 803953"/>
                <a:gd name="connsiteX42" fmla="*/ 449925 w 3024845"/>
                <a:gd name="connsiteY42" fmla="*/ 330752 h 803953"/>
                <a:gd name="connsiteX43" fmla="*/ 449925 w 3024845"/>
                <a:gd name="connsiteY43" fmla="*/ 328860 h 803953"/>
                <a:gd name="connsiteX44" fmla="*/ 449925 w 3024845"/>
                <a:gd name="connsiteY44" fmla="*/ 315619 h 803953"/>
                <a:gd name="connsiteX45" fmla="*/ 451699 w 3024845"/>
                <a:gd name="connsiteY45" fmla="*/ 315619 h 803953"/>
                <a:gd name="connsiteX46" fmla="*/ 464112 w 3024845"/>
                <a:gd name="connsiteY46" fmla="*/ 315619 h 803953"/>
                <a:gd name="connsiteX47" fmla="*/ 464112 w 3024845"/>
                <a:gd name="connsiteY47" fmla="*/ 339399 h 803953"/>
                <a:gd name="connsiteX48" fmla="*/ 465126 w 3024845"/>
                <a:gd name="connsiteY48" fmla="*/ 339399 h 803953"/>
                <a:gd name="connsiteX49" fmla="*/ 472219 w 3024845"/>
                <a:gd name="connsiteY49" fmla="*/ 339399 h 803953"/>
                <a:gd name="connsiteX50" fmla="*/ 472219 w 3024845"/>
                <a:gd name="connsiteY50" fmla="*/ 338318 h 803953"/>
                <a:gd name="connsiteX51" fmla="*/ 472219 w 3024845"/>
                <a:gd name="connsiteY51" fmla="*/ 330752 h 803953"/>
                <a:gd name="connsiteX52" fmla="*/ 473992 w 3024845"/>
                <a:gd name="connsiteY52" fmla="*/ 330752 h 803953"/>
                <a:gd name="connsiteX53" fmla="*/ 486406 w 3024845"/>
                <a:gd name="connsiteY53" fmla="*/ 330752 h 803953"/>
                <a:gd name="connsiteX54" fmla="*/ 486406 w 3024845"/>
                <a:gd name="connsiteY54" fmla="*/ 356693 h 803953"/>
                <a:gd name="connsiteX55" fmla="*/ 488433 w 3024845"/>
                <a:gd name="connsiteY55" fmla="*/ 356693 h 803953"/>
                <a:gd name="connsiteX56" fmla="*/ 502619 w 3024845"/>
                <a:gd name="connsiteY56" fmla="*/ 356693 h 803953"/>
                <a:gd name="connsiteX57" fmla="*/ 502619 w 3024845"/>
                <a:gd name="connsiteY57" fmla="*/ 358314 h 803953"/>
                <a:gd name="connsiteX58" fmla="*/ 502619 w 3024845"/>
                <a:gd name="connsiteY58" fmla="*/ 369664 h 803953"/>
                <a:gd name="connsiteX59" fmla="*/ 503379 w 3024845"/>
                <a:gd name="connsiteY59" fmla="*/ 369664 h 803953"/>
                <a:gd name="connsiteX60" fmla="*/ 508700 w 3024845"/>
                <a:gd name="connsiteY60" fmla="*/ 369664 h 803953"/>
                <a:gd name="connsiteX61" fmla="*/ 508700 w 3024845"/>
                <a:gd name="connsiteY61" fmla="*/ 368853 h 803953"/>
                <a:gd name="connsiteX62" fmla="*/ 508700 w 3024845"/>
                <a:gd name="connsiteY62" fmla="*/ 363178 h 803953"/>
                <a:gd name="connsiteX63" fmla="*/ 539100 w 3024845"/>
                <a:gd name="connsiteY63" fmla="*/ 363178 h 803953"/>
                <a:gd name="connsiteX64" fmla="*/ 539100 w 3024845"/>
                <a:gd name="connsiteY64" fmla="*/ 386958 h 803953"/>
                <a:gd name="connsiteX65" fmla="*/ 540113 w 3024845"/>
                <a:gd name="connsiteY65" fmla="*/ 386958 h 803953"/>
                <a:gd name="connsiteX66" fmla="*/ 547207 w 3024845"/>
                <a:gd name="connsiteY66" fmla="*/ 386958 h 803953"/>
                <a:gd name="connsiteX67" fmla="*/ 547207 w 3024845"/>
                <a:gd name="connsiteY67" fmla="*/ 388039 h 803953"/>
                <a:gd name="connsiteX68" fmla="*/ 547207 w 3024845"/>
                <a:gd name="connsiteY68" fmla="*/ 395605 h 803953"/>
                <a:gd name="connsiteX69" fmla="*/ 547967 w 3024845"/>
                <a:gd name="connsiteY69" fmla="*/ 395605 h 803953"/>
                <a:gd name="connsiteX70" fmla="*/ 553287 w 3024845"/>
                <a:gd name="connsiteY70" fmla="*/ 395605 h 803953"/>
                <a:gd name="connsiteX71" fmla="*/ 553287 w 3024845"/>
                <a:gd name="connsiteY71" fmla="*/ 393443 h 803953"/>
                <a:gd name="connsiteX72" fmla="*/ 553287 w 3024845"/>
                <a:gd name="connsiteY72" fmla="*/ 378311 h 803953"/>
                <a:gd name="connsiteX73" fmla="*/ 554300 w 3024845"/>
                <a:gd name="connsiteY73" fmla="*/ 378311 h 803953"/>
                <a:gd name="connsiteX74" fmla="*/ 561394 w 3024845"/>
                <a:gd name="connsiteY74" fmla="*/ 378311 h 803953"/>
                <a:gd name="connsiteX75" fmla="*/ 561394 w 3024845"/>
                <a:gd name="connsiteY75" fmla="*/ 379392 h 803953"/>
                <a:gd name="connsiteX76" fmla="*/ 561394 w 3024845"/>
                <a:gd name="connsiteY76" fmla="*/ 386958 h 803953"/>
                <a:gd name="connsiteX77" fmla="*/ 566714 w 3024845"/>
                <a:gd name="connsiteY77" fmla="*/ 384965 h 803953"/>
                <a:gd name="connsiteX78" fmla="*/ 567474 w 3024845"/>
                <a:gd name="connsiteY78" fmla="*/ 383985 h 803953"/>
                <a:gd name="connsiteX79" fmla="*/ 567474 w 3024845"/>
                <a:gd name="connsiteY79" fmla="*/ 378311 h 803953"/>
                <a:gd name="connsiteX80" fmla="*/ 605981 w 3024845"/>
                <a:gd name="connsiteY80" fmla="*/ 378311 h 803953"/>
                <a:gd name="connsiteX81" fmla="*/ 605981 w 3024845"/>
                <a:gd name="connsiteY81" fmla="*/ 402090 h 803953"/>
                <a:gd name="connsiteX82" fmla="*/ 608007 w 3024845"/>
                <a:gd name="connsiteY82" fmla="*/ 402090 h 803953"/>
                <a:gd name="connsiteX83" fmla="*/ 622194 w 3024845"/>
                <a:gd name="connsiteY83" fmla="*/ 402090 h 803953"/>
                <a:gd name="connsiteX84" fmla="*/ 622194 w 3024845"/>
                <a:gd name="connsiteY84" fmla="*/ 403171 h 803953"/>
                <a:gd name="connsiteX85" fmla="*/ 622194 w 3024845"/>
                <a:gd name="connsiteY85" fmla="*/ 410737 h 803953"/>
                <a:gd name="connsiteX86" fmla="*/ 623968 w 3024845"/>
                <a:gd name="connsiteY86" fmla="*/ 410737 h 803953"/>
                <a:gd name="connsiteX87" fmla="*/ 636381 w 3024845"/>
                <a:gd name="connsiteY87" fmla="*/ 410737 h 803953"/>
                <a:gd name="connsiteX88" fmla="*/ 636381 w 3024845"/>
                <a:gd name="connsiteY88" fmla="*/ 386958 h 803953"/>
                <a:gd name="connsiteX89" fmla="*/ 637394 w 3024845"/>
                <a:gd name="connsiteY89" fmla="*/ 386958 h 803953"/>
                <a:gd name="connsiteX90" fmla="*/ 644488 w 3024845"/>
                <a:gd name="connsiteY90" fmla="*/ 386958 h 803953"/>
                <a:gd name="connsiteX91" fmla="*/ 644488 w 3024845"/>
                <a:gd name="connsiteY91" fmla="*/ 354531 h 803953"/>
                <a:gd name="connsiteX92" fmla="*/ 645501 w 3024845"/>
                <a:gd name="connsiteY92" fmla="*/ 354531 h 803953"/>
                <a:gd name="connsiteX93" fmla="*/ 652595 w 3024845"/>
                <a:gd name="connsiteY93" fmla="*/ 354531 h 803953"/>
                <a:gd name="connsiteX94" fmla="*/ 652595 w 3024845"/>
                <a:gd name="connsiteY94" fmla="*/ 352640 h 803953"/>
                <a:gd name="connsiteX95" fmla="*/ 652595 w 3024845"/>
                <a:gd name="connsiteY95" fmla="*/ 339399 h 803953"/>
                <a:gd name="connsiteX96" fmla="*/ 651328 w 3024845"/>
                <a:gd name="connsiteY96" fmla="*/ 337777 h 803953"/>
                <a:gd name="connsiteX97" fmla="*/ 656648 w 3024845"/>
                <a:gd name="connsiteY97" fmla="*/ 326428 h 803953"/>
                <a:gd name="connsiteX98" fmla="*/ 664755 w 3024845"/>
                <a:gd name="connsiteY98" fmla="*/ 354531 h 803953"/>
                <a:gd name="connsiteX99" fmla="*/ 665515 w 3024845"/>
                <a:gd name="connsiteY99" fmla="*/ 354531 h 803953"/>
                <a:gd name="connsiteX100" fmla="*/ 670835 w 3024845"/>
                <a:gd name="connsiteY100" fmla="*/ 354531 h 803953"/>
                <a:gd name="connsiteX101" fmla="*/ 670835 w 3024845"/>
                <a:gd name="connsiteY101" fmla="*/ 248604 h 803953"/>
                <a:gd name="connsiteX102" fmla="*/ 672355 w 3024845"/>
                <a:gd name="connsiteY102" fmla="*/ 248604 h 803953"/>
                <a:gd name="connsiteX103" fmla="*/ 682995 w 3024845"/>
                <a:gd name="connsiteY103" fmla="*/ 248604 h 803953"/>
                <a:gd name="connsiteX104" fmla="*/ 682995 w 3024845"/>
                <a:gd name="connsiteY104" fmla="*/ 201045 h 803953"/>
                <a:gd name="connsiteX105" fmla="*/ 709342 w 3024845"/>
                <a:gd name="connsiteY105" fmla="*/ 201045 h 803953"/>
                <a:gd name="connsiteX106" fmla="*/ 709342 w 3024845"/>
                <a:gd name="connsiteY106" fmla="*/ 179427 h 803953"/>
                <a:gd name="connsiteX107" fmla="*/ 743796 w 3024845"/>
                <a:gd name="connsiteY107" fmla="*/ 179427 h 803953"/>
                <a:gd name="connsiteX108" fmla="*/ 743796 w 3024845"/>
                <a:gd name="connsiteY108" fmla="*/ 181859 h 803953"/>
                <a:gd name="connsiteX109" fmla="*/ 743796 w 3024845"/>
                <a:gd name="connsiteY109" fmla="*/ 198883 h 803953"/>
                <a:gd name="connsiteX110" fmla="*/ 746076 w 3024845"/>
                <a:gd name="connsiteY110" fmla="*/ 198883 h 803953"/>
                <a:gd name="connsiteX111" fmla="*/ 762036 w 3024845"/>
                <a:gd name="connsiteY111" fmla="*/ 198883 h 803953"/>
                <a:gd name="connsiteX112" fmla="*/ 762036 w 3024845"/>
                <a:gd name="connsiteY112" fmla="*/ 246442 h 803953"/>
                <a:gd name="connsiteX113" fmla="*/ 763049 w 3024845"/>
                <a:gd name="connsiteY113" fmla="*/ 246442 h 803953"/>
                <a:gd name="connsiteX114" fmla="*/ 770143 w 3024845"/>
                <a:gd name="connsiteY114" fmla="*/ 246442 h 803953"/>
                <a:gd name="connsiteX115" fmla="*/ 784330 w 3024845"/>
                <a:gd name="connsiteY115" fmla="*/ 250766 h 803953"/>
                <a:gd name="connsiteX116" fmla="*/ 784330 w 3024845"/>
                <a:gd name="connsiteY116" fmla="*/ 289678 h 803953"/>
                <a:gd name="connsiteX117" fmla="*/ 785343 w 3024845"/>
                <a:gd name="connsiteY117" fmla="*/ 289678 h 803953"/>
                <a:gd name="connsiteX118" fmla="*/ 792436 w 3024845"/>
                <a:gd name="connsiteY118" fmla="*/ 289678 h 803953"/>
                <a:gd name="connsiteX119" fmla="*/ 792436 w 3024845"/>
                <a:gd name="connsiteY119" fmla="*/ 291299 h 803953"/>
                <a:gd name="connsiteX120" fmla="*/ 792436 w 3024845"/>
                <a:gd name="connsiteY120" fmla="*/ 302648 h 803953"/>
                <a:gd name="connsiteX121" fmla="*/ 794463 w 3024845"/>
                <a:gd name="connsiteY121" fmla="*/ 302648 h 803953"/>
                <a:gd name="connsiteX122" fmla="*/ 808650 w 3024845"/>
                <a:gd name="connsiteY122" fmla="*/ 302648 h 803953"/>
                <a:gd name="connsiteX123" fmla="*/ 814730 w 3024845"/>
                <a:gd name="connsiteY123" fmla="*/ 309134 h 803953"/>
                <a:gd name="connsiteX124" fmla="*/ 814730 w 3024845"/>
                <a:gd name="connsiteY124" fmla="*/ 330752 h 803953"/>
                <a:gd name="connsiteX125" fmla="*/ 817010 w 3024845"/>
                <a:gd name="connsiteY125" fmla="*/ 330752 h 803953"/>
                <a:gd name="connsiteX126" fmla="*/ 832970 w 3024845"/>
                <a:gd name="connsiteY126" fmla="*/ 330752 h 803953"/>
                <a:gd name="connsiteX127" fmla="*/ 832970 w 3024845"/>
                <a:gd name="connsiteY127" fmla="*/ 331832 h 803953"/>
                <a:gd name="connsiteX128" fmla="*/ 832970 w 3024845"/>
                <a:gd name="connsiteY128" fmla="*/ 339399 h 803953"/>
                <a:gd name="connsiteX129" fmla="*/ 834237 w 3024845"/>
                <a:gd name="connsiteY129" fmla="*/ 339399 h 803953"/>
                <a:gd name="connsiteX130" fmla="*/ 843104 w 3024845"/>
                <a:gd name="connsiteY130" fmla="*/ 339399 h 803953"/>
                <a:gd name="connsiteX131" fmla="*/ 843104 w 3024845"/>
                <a:gd name="connsiteY131" fmla="*/ 341560 h 803953"/>
                <a:gd name="connsiteX132" fmla="*/ 843104 w 3024845"/>
                <a:gd name="connsiteY132" fmla="*/ 356693 h 803953"/>
                <a:gd name="connsiteX133" fmla="*/ 847157 w 3024845"/>
                <a:gd name="connsiteY133" fmla="*/ 354801 h 803953"/>
                <a:gd name="connsiteX134" fmla="*/ 847157 w 3024845"/>
                <a:gd name="connsiteY134" fmla="*/ 341560 h 803953"/>
                <a:gd name="connsiteX135" fmla="*/ 848170 w 3024845"/>
                <a:gd name="connsiteY135" fmla="*/ 341560 h 803953"/>
                <a:gd name="connsiteX136" fmla="*/ 855264 w 3024845"/>
                <a:gd name="connsiteY136" fmla="*/ 341560 h 803953"/>
                <a:gd name="connsiteX137" fmla="*/ 855264 w 3024845"/>
                <a:gd name="connsiteY137" fmla="*/ 343182 h 803953"/>
                <a:gd name="connsiteX138" fmla="*/ 855264 w 3024845"/>
                <a:gd name="connsiteY138" fmla="*/ 354531 h 803953"/>
                <a:gd name="connsiteX139" fmla="*/ 856024 w 3024845"/>
                <a:gd name="connsiteY139" fmla="*/ 354531 h 803953"/>
                <a:gd name="connsiteX140" fmla="*/ 861344 w 3024845"/>
                <a:gd name="connsiteY140" fmla="*/ 354531 h 803953"/>
                <a:gd name="connsiteX141" fmla="*/ 909984 w 3024845"/>
                <a:gd name="connsiteY141" fmla="*/ 350208 h 803953"/>
                <a:gd name="connsiteX142" fmla="*/ 909984 w 3024845"/>
                <a:gd name="connsiteY142" fmla="*/ 351559 h 803953"/>
                <a:gd name="connsiteX143" fmla="*/ 909984 w 3024845"/>
                <a:gd name="connsiteY143" fmla="*/ 361016 h 803953"/>
                <a:gd name="connsiteX144" fmla="*/ 910744 w 3024845"/>
                <a:gd name="connsiteY144" fmla="*/ 361016 h 803953"/>
                <a:gd name="connsiteX145" fmla="*/ 916065 w 3024845"/>
                <a:gd name="connsiteY145" fmla="*/ 361016 h 803953"/>
                <a:gd name="connsiteX146" fmla="*/ 916065 w 3024845"/>
                <a:gd name="connsiteY146" fmla="*/ 363178 h 803953"/>
                <a:gd name="connsiteX147" fmla="*/ 916065 w 3024845"/>
                <a:gd name="connsiteY147" fmla="*/ 378311 h 803953"/>
                <a:gd name="connsiteX148" fmla="*/ 918091 w 3024845"/>
                <a:gd name="connsiteY148" fmla="*/ 376960 h 803953"/>
                <a:gd name="connsiteX149" fmla="*/ 932278 w 3024845"/>
                <a:gd name="connsiteY149" fmla="*/ 367502 h 803953"/>
                <a:gd name="connsiteX150" fmla="*/ 938358 w 3024845"/>
                <a:gd name="connsiteY150" fmla="*/ 326428 h 803953"/>
                <a:gd name="connsiteX151" fmla="*/ 939118 w 3024845"/>
                <a:gd name="connsiteY151" fmla="*/ 326158 h 803953"/>
                <a:gd name="connsiteX152" fmla="*/ 944438 w 3024845"/>
                <a:gd name="connsiteY152" fmla="*/ 324266 h 803953"/>
                <a:gd name="connsiteX153" fmla="*/ 946465 w 3024845"/>
                <a:gd name="connsiteY153" fmla="*/ 255089 h 803953"/>
                <a:gd name="connsiteX154" fmla="*/ 948492 w 3024845"/>
                <a:gd name="connsiteY154" fmla="*/ 324266 h 803953"/>
                <a:gd name="connsiteX155" fmla="*/ 949252 w 3024845"/>
                <a:gd name="connsiteY155" fmla="*/ 324536 h 803953"/>
                <a:gd name="connsiteX156" fmla="*/ 954572 w 3024845"/>
                <a:gd name="connsiteY156" fmla="*/ 326428 h 803953"/>
                <a:gd name="connsiteX157" fmla="*/ 954572 w 3024845"/>
                <a:gd name="connsiteY157" fmla="*/ 239957 h 803953"/>
                <a:gd name="connsiteX158" fmla="*/ 958625 w 3024845"/>
                <a:gd name="connsiteY158" fmla="*/ 207530 h 803953"/>
                <a:gd name="connsiteX159" fmla="*/ 997132 w 3024845"/>
                <a:gd name="connsiteY159" fmla="*/ 207530 h 803953"/>
                <a:gd name="connsiteX160" fmla="*/ 997132 w 3024845"/>
                <a:gd name="connsiteY160" fmla="*/ 239957 h 803953"/>
                <a:gd name="connsiteX161" fmla="*/ 997892 w 3024845"/>
                <a:gd name="connsiteY161" fmla="*/ 239957 h 803953"/>
                <a:gd name="connsiteX162" fmla="*/ 1003212 w 3024845"/>
                <a:gd name="connsiteY162" fmla="*/ 239957 h 803953"/>
                <a:gd name="connsiteX163" fmla="*/ 1003212 w 3024845"/>
                <a:gd name="connsiteY163" fmla="*/ 157809 h 803953"/>
                <a:gd name="connsiteX164" fmla="*/ 1004986 w 3024845"/>
                <a:gd name="connsiteY164" fmla="*/ 157809 h 803953"/>
                <a:gd name="connsiteX165" fmla="*/ 1017399 w 3024845"/>
                <a:gd name="connsiteY165" fmla="*/ 157809 h 803953"/>
                <a:gd name="connsiteX166" fmla="*/ 1017399 w 3024845"/>
                <a:gd name="connsiteY166" fmla="*/ 155918 h 803953"/>
                <a:gd name="connsiteX167" fmla="*/ 1017399 w 3024845"/>
                <a:gd name="connsiteY167" fmla="*/ 142677 h 803953"/>
                <a:gd name="connsiteX168" fmla="*/ 1039693 w 3024845"/>
                <a:gd name="connsiteY168" fmla="*/ 142677 h 803953"/>
                <a:gd name="connsiteX169" fmla="*/ 1039693 w 3024845"/>
                <a:gd name="connsiteY169" fmla="*/ 141596 h 803953"/>
                <a:gd name="connsiteX170" fmla="*/ 1039693 w 3024845"/>
                <a:gd name="connsiteY170" fmla="*/ 134030 h 803953"/>
                <a:gd name="connsiteX171" fmla="*/ 1041466 w 3024845"/>
                <a:gd name="connsiteY171" fmla="*/ 134030 h 803953"/>
                <a:gd name="connsiteX172" fmla="*/ 1053880 w 3024845"/>
                <a:gd name="connsiteY172" fmla="*/ 134030 h 803953"/>
                <a:gd name="connsiteX173" fmla="*/ 1053880 w 3024845"/>
                <a:gd name="connsiteY173" fmla="*/ 135111 h 803953"/>
                <a:gd name="connsiteX174" fmla="*/ 1053880 w 3024845"/>
                <a:gd name="connsiteY174" fmla="*/ 142677 h 803953"/>
                <a:gd name="connsiteX175" fmla="*/ 1054640 w 3024845"/>
                <a:gd name="connsiteY175" fmla="*/ 142677 h 803953"/>
                <a:gd name="connsiteX176" fmla="*/ 1059960 w 3024845"/>
                <a:gd name="connsiteY176" fmla="*/ 142677 h 803953"/>
                <a:gd name="connsiteX177" fmla="*/ 1070093 w 3024845"/>
                <a:gd name="connsiteY177" fmla="*/ 138353 h 803953"/>
                <a:gd name="connsiteX178" fmla="*/ 1074146 w 3024845"/>
                <a:gd name="connsiteY178" fmla="*/ 141596 h 803953"/>
                <a:gd name="connsiteX179" fmla="*/ 1074146 w 3024845"/>
                <a:gd name="connsiteY179" fmla="*/ 134030 h 803953"/>
                <a:gd name="connsiteX180" fmla="*/ 1076426 w 3024845"/>
                <a:gd name="connsiteY180" fmla="*/ 134030 h 803953"/>
                <a:gd name="connsiteX181" fmla="*/ 1092387 w 3024845"/>
                <a:gd name="connsiteY181" fmla="*/ 134030 h 803953"/>
                <a:gd name="connsiteX182" fmla="*/ 1092387 w 3024845"/>
                <a:gd name="connsiteY182" fmla="*/ 135111 h 803953"/>
                <a:gd name="connsiteX183" fmla="*/ 1092387 w 3024845"/>
                <a:gd name="connsiteY183" fmla="*/ 142677 h 803953"/>
                <a:gd name="connsiteX184" fmla="*/ 1122787 w 3024845"/>
                <a:gd name="connsiteY184" fmla="*/ 142677 h 803953"/>
                <a:gd name="connsiteX185" fmla="*/ 1122787 w 3024845"/>
                <a:gd name="connsiteY185" fmla="*/ 144298 h 803953"/>
                <a:gd name="connsiteX186" fmla="*/ 1122787 w 3024845"/>
                <a:gd name="connsiteY186" fmla="*/ 155648 h 803953"/>
                <a:gd name="connsiteX187" fmla="*/ 1149134 w 3024845"/>
                <a:gd name="connsiteY187" fmla="*/ 155648 h 803953"/>
                <a:gd name="connsiteX188" fmla="*/ 1149134 w 3024845"/>
                <a:gd name="connsiteY188" fmla="*/ 185912 h 803953"/>
                <a:gd name="connsiteX189" fmla="*/ 1149894 w 3024845"/>
                <a:gd name="connsiteY189" fmla="*/ 185912 h 803953"/>
                <a:gd name="connsiteX190" fmla="*/ 1155214 w 3024845"/>
                <a:gd name="connsiteY190" fmla="*/ 185912 h 803953"/>
                <a:gd name="connsiteX191" fmla="*/ 1155214 w 3024845"/>
                <a:gd name="connsiteY191" fmla="*/ 186993 h 803953"/>
                <a:gd name="connsiteX192" fmla="*/ 1155214 w 3024845"/>
                <a:gd name="connsiteY192" fmla="*/ 194560 h 803953"/>
                <a:gd name="connsiteX193" fmla="*/ 1159268 w 3024845"/>
                <a:gd name="connsiteY193" fmla="*/ 224824 h 803953"/>
                <a:gd name="connsiteX194" fmla="*/ 1160028 w 3024845"/>
                <a:gd name="connsiteY194" fmla="*/ 224824 h 803953"/>
                <a:gd name="connsiteX195" fmla="*/ 1165348 w 3024845"/>
                <a:gd name="connsiteY195" fmla="*/ 224824 h 803953"/>
                <a:gd name="connsiteX196" fmla="*/ 1165348 w 3024845"/>
                <a:gd name="connsiteY196" fmla="*/ 225635 h 803953"/>
                <a:gd name="connsiteX197" fmla="*/ 1165348 w 3024845"/>
                <a:gd name="connsiteY197" fmla="*/ 231310 h 803953"/>
                <a:gd name="connsiteX198" fmla="*/ 1166361 w 3024845"/>
                <a:gd name="connsiteY198" fmla="*/ 231310 h 803953"/>
                <a:gd name="connsiteX199" fmla="*/ 1173454 w 3024845"/>
                <a:gd name="connsiteY199" fmla="*/ 231310 h 803953"/>
                <a:gd name="connsiteX200" fmla="*/ 1173454 w 3024845"/>
                <a:gd name="connsiteY200" fmla="*/ 261575 h 803953"/>
                <a:gd name="connsiteX201" fmla="*/ 1175481 w 3024845"/>
                <a:gd name="connsiteY201" fmla="*/ 261575 h 803953"/>
                <a:gd name="connsiteX202" fmla="*/ 1189668 w 3024845"/>
                <a:gd name="connsiteY202" fmla="*/ 261575 h 803953"/>
                <a:gd name="connsiteX203" fmla="*/ 1189668 w 3024845"/>
                <a:gd name="connsiteY203" fmla="*/ 285354 h 803953"/>
                <a:gd name="connsiteX204" fmla="*/ 1191695 w 3024845"/>
                <a:gd name="connsiteY204" fmla="*/ 286975 h 803953"/>
                <a:gd name="connsiteX205" fmla="*/ 1191695 w 3024845"/>
                <a:gd name="connsiteY205" fmla="*/ 298325 h 803953"/>
                <a:gd name="connsiteX206" fmla="*/ 1192455 w 3024845"/>
                <a:gd name="connsiteY206" fmla="*/ 298325 h 803953"/>
                <a:gd name="connsiteX207" fmla="*/ 1197775 w 3024845"/>
                <a:gd name="connsiteY207" fmla="*/ 298325 h 803953"/>
                <a:gd name="connsiteX208" fmla="*/ 1197775 w 3024845"/>
                <a:gd name="connsiteY208" fmla="*/ 322104 h 803953"/>
                <a:gd name="connsiteX209" fmla="*/ 1199041 w 3024845"/>
                <a:gd name="connsiteY209" fmla="*/ 322104 h 803953"/>
                <a:gd name="connsiteX210" fmla="*/ 1207908 w 3024845"/>
                <a:gd name="connsiteY210" fmla="*/ 322104 h 803953"/>
                <a:gd name="connsiteX211" fmla="*/ 1209935 w 3024845"/>
                <a:gd name="connsiteY211" fmla="*/ 326158 h 803953"/>
                <a:gd name="connsiteX212" fmla="*/ 1209935 w 3024845"/>
                <a:gd name="connsiteY212" fmla="*/ 339399 h 803953"/>
                <a:gd name="connsiteX213" fmla="*/ 1211455 w 3024845"/>
                <a:gd name="connsiteY213" fmla="*/ 337507 h 803953"/>
                <a:gd name="connsiteX214" fmla="*/ 1222095 w 3024845"/>
                <a:gd name="connsiteY214" fmla="*/ 324266 h 803953"/>
                <a:gd name="connsiteX215" fmla="*/ 1250469 w 3024845"/>
                <a:gd name="connsiteY215" fmla="*/ 324266 h 803953"/>
                <a:gd name="connsiteX216" fmla="*/ 1250469 w 3024845"/>
                <a:gd name="connsiteY216" fmla="*/ 410737 h 803953"/>
                <a:gd name="connsiteX217" fmla="*/ 1251229 w 3024845"/>
                <a:gd name="connsiteY217" fmla="*/ 410737 h 803953"/>
                <a:gd name="connsiteX218" fmla="*/ 1256549 w 3024845"/>
                <a:gd name="connsiteY218" fmla="*/ 410737 h 803953"/>
                <a:gd name="connsiteX219" fmla="*/ 1257309 w 3024845"/>
                <a:gd name="connsiteY219" fmla="*/ 409386 h 803953"/>
                <a:gd name="connsiteX220" fmla="*/ 1262629 w 3024845"/>
                <a:gd name="connsiteY220" fmla="*/ 399928 h 803953"/>
                <a:gd name="connsiteX221" fmla="*/ 1262629 w 3024845"/>
                <a:gd name="connsiteY221" fmla="*/ 401820 h 803953"/>
                <a:gd name="connsiteX222" fmla="*/ 1262629 w 3024845"/>
                <a:gd name="connsiteY222" fmla="*/ 415061 h 803953"/>
                <a:gd name="connsiteX223" fmla="*/ 1266682 w 3024845"/>
                <a:gd name="connsiteY223" fmla="*/ 369664 h 803953"/>
                <a:gd name="connsiteX224" fmla="*/ 1267442 w 3024845"/>
                <a:gd name="connsiteY224" fmla="*/ 369664 h 803953"/>
                <a:gd name="connsiteX225" fmla="*/ 1272762 w 3024845"/>
                <a:gd name="connsiteY225" fmla="*/ 369664 h 803953"/>
                <a:gd name="connsiteX226" fmla="*/ 1272762 w 3024845"/>
                <a:gd name="connsiteY226" fmla="*/ 304810 h 803953"/>
                <a:gd name="connsiteX227" fmla="*/ 1273776 w 3024845"/>
                <a:gd name="connsiteY227" fmla="*/ 304810 h 803953"/>
                <a:gd name="connsiteX228" fmla="*/ 1280869 w 3024845"/>
                <a:gd name="connsiteY228" fmla="*/ 304810 h 803953"/>
                <a:gd name="connsiteX229" fmla="*/ 1293029 w 3024845"/>
                <a:gd name="connsiteY229" fmla="*/ 261575 h 803953"/>
                <a:gd name="connsiteX230" fmla="*/ 1294296 w 3024845"/>
                <a:gd name="connsiteY230" fmla="*/ 261575 h 803953"/>
                <a:gd name="connsiteX231" fmla="*/ 1303163 w 3024845"/>
                <a:gd name="connsiteY231" fmla="*/ 261575 h 803953"/>
                <a:gd name="connsiteX232" fmla="*/ 1313296 w 3024845"/>
                <a:gd name="connsiteY232" fmla="*/ 304810 h 803953"/>
                <a:gd name="connsiteX233" fmla="*/ 1314309 w 3024845"/>
                <a:gd name="connsiteY233" fmla="*/ 304810 h 803953"/>
                <a:gd name="connsiteX234" fmla="*/ 1321403 w 3024845"/>
                <a:gd name="connsiteY234" fmla="*/ 304810 h 803953"/>
                <a:gd name="connsiteX235" fmla="*/ 1321403 w 3024845"/>
                <a:gd name="connsiteY235" fmla="*/ 343722 h 803953"/>
                <a:gd name="connsiteX236" fmla="*/ 1323176 w 3024845"/>
                <a:gd name="connsiteY236" fmla="*/ 343722 h 803953"/>
                <a:gd name="connsiteX237" fmla="*/ 1335590 w 3024845"/>
                <a:gd name="connsiteY237" fmla="*/ 343722 h 803953"/>
                <a:gd name="connsiteX238" fmla="*/ 1335590 w 3024845"/>
                <a:gd name="connsiteY238" fmla="*/ 345884 h 803953"/>
                <a:gd name="connsiteX239" fmla="*/ 1335590 w 3024845"/>
                <a:gd name="connsiteY239" fmla="*/ 361016 h 803953"/>
                <a:gd name="connsiteX240" fmla="*/ 1339643 w 3024845"/>
                <a:gd name="connsiteY240" fmla="*/ 358855 h 803953"/>
                <a:gd name="connsiteX241" fmla="*/ 1339643 w 3024845"/>
                <a:gd name="connsiteY241" fmla="*/ 343722 h 803953"/>
                <a:gd name="connsiteX242" fmla="*/ 1341163 w 3024845"/>
                <a:gd name="connsiteY242" fmla="*/ 343722 h 803953"/>
                <a:gd name="connsiteX243" fmla="*/ 1351803 w 3024845"/>
                <a:gd name="connsiteY243" fmla="*/ 343722 h 803953"/>
                <a:gd name="connsiteX244" fmla="*/ 1351803 w 3024845"/>
                <a:gd name="connsiteY244" fmla="*/ 345343 h 803953"/>
                <a:gd name="connsiteX245" fmla="*/ 1351803 w 3024845"/>
                <a:gd name="connsiteY245" fmla="*/ 356693 h 803953"/>
                <a:gd name="connsiteX246" fmla="*/ 1382204 w 3024845"/>
                <a:gd name="connsiteY246" fmla="*/ 356693 h 803953"/>
                <a:gd name="connsiteX247" fmla="*/ 1382204 w 3024845"/>
                <a:gd name="connsiteY247" fmla="*/ 319943 h 803953"/>
                <a:gd name="connsiteX248" fmla="*/ 1383470 w 3024845"/>
                <a:gd name="connsiteY248" fmla="*/ 319943 h 803953"/>
                <a:gd name="connsiteX249" fmla="*/ 1392337 w 3024845"/>
                <a:gd name="connsiteY249" fmla="*/ 319943 h 803953"/>
                <a:gd name="connsiteX250" fmla="*/ 1392337 w 3024845"/>
                <a:gd name="connsiteY250" fmla="*/ 341560 h 803953"/>
                <a:gd name="connsiteX251" fmla="*/ 1394364 w 3024845"/>
                <a:gd name="connsiteY251" fmla="*/ 309134 h 803953"/>
                <a:gd name="connsiteX252" fmla="*/ 1416657 w 3024845"/>
                <a:gd name="connsiteY252" fmla="*/ 309134 h 803953"/>
                <a:gd name="connsiteX253" fmla="*/ 1416657 w 3024845"/>
                <a:gd name="connsiteY253" fmla="*/ 307512 h 803953"/>
                <a:gd name="connsiteX254" fmla="*/ 1416657 w 3024845"/>
                <a:gd name="connsiteY254" fmla="*/ 296163 h 803953"/>
                <a:gd name="connsiteX255" fmla="*/ 1417417 w 3024845"/>
                <a:gd name="connsiteY255" fmla="*/ 296163 h 803953"/>
                <a:gd name="connsiteX256" fmla="*/ 1422737 w 3024845"/>
                <a:gd name="connsiteY256" fmla="*/ 296163 h 803953"/>
                <a:gd name="connsiteX257" fmla="*/ 1422737 w 3024845"/>
                <a:gd name="connsiteY257" fmla="*/ 294272 h 803953"/>
                <a:gd name="connsiteX258" fmla="*/ 1422737 w 3024845"/>
                <a:gd name="connsiteY258" fmla="*/ 281031 h 803953"/>
                <a:gd name="connsiteX259" fmla="*/ 1426791 w 3024845"/>
                <a:gd name="connsiteY259" fmla="*/ 287516 h 803953"/>
                <a:gd name="connsiteX260" fmla="*/ 1429071 w 3024845"/>
                <a:gd name="connsiteY260" fmla="*/ 287516 h 803953"/>
                <a:gd name="connsiteX261" fmla="*/ 1445031 w 3024845"/>
                <a:gd name="connsiteY261" fmla="*/ 287516 h 803953"/>
                <a:gd name="connsiteX262" fmla="*/ 1445031 w 3024845"/>
                <a:gd name="connsiteY262" fmla="*/ 286705 h 803953"/>
                <a:gd name="connsiteX263" fmla="*/ 1445031 w 3024845"/>
                <a:gd name="connsiteY263" fmla="*/ 281031 h 803953"/>
                <a:gd name="connsiteX264" fmla="*/ 1445791 w 3024845"/>
                <a:gd name="connsiteY264" fmla="*/ 281031 h 803953"/>
                <a:gd name="connsiteX265" fmla="*/ 1451111 w 3024845"/>
                <a:gd name="connsiteY265" fmla="*/ 281031 h 803953"/>
                <a:gd name="connsiteX266" fmla="*/ 1451111 w 3024845"/>
                <a:gd name="connsiteY266" fmla="*/ 282382 h 803953"/>
                <a:gd name="connsiteX267" fmla="*/ 1451111 w 3024845"/>
                <a:gd name="connsiteY267" fmla="*/ 291840 h 803953"/>
                <a:gd name="connsiteX268" fmla="*/ 1489618 w 3024845"/>
                <a:gd name="connsiteY268" fmla="*/ 291840 h 803953"/>
                <a:gd name="connsiteX269" fmla="*/ 1489618 w 3024845"/>
                <a:gd name="connsiteY269" fmla="*/ 430193 h 803953"/>
                <a:gd name="connsiteX270" fmla="*/ 1491138 w 3024845"/>
                <a:gd name="connsiteY270" fmla="*/ 430193 h 803953"/>
                <a:gd name="connsiteX271" fmla="*/ 1501778 w 3024845"/>
                <a:gd name="connsiteY271" fmla="*/ 430193 h 803953"/>
                <a:gd name="connsiteX272" fmla="*/ 1501778 w 3024845"/>
                <a:gd name="connsiteY272" fmla="*/ 417223 h 803953"/>
                <a:gd name="connsiteX273" fmla="*/ 1505832 w 3024845"/>
                <a:gd name="connsiteY273" fmla="*/ 417223 h 803953"/>
                <a:gd name="connsiteX274" fmla="*/ 1505832 w 3024845"/>
                <a:gd name="connsiteY274" fmla="*/ 430193 h 803953"/>
                <a:gd name="connsiteX275" fmla="*/ 1536232 w 3024845"/>
                <a:gd name="connsiteY275" fmla="*/ 430193 h 803953"/>
                <a:gd name="connsiteX276" fmla="*/ 1536232 w 3024845"/>
                <a:gd name="connsiteY276" fmla="*/ 399928 h 803953"/>
                <a:gd name="connsiteX277" fmla="*/ 1548392 w 3024845"/>
                <a:gd name="connsiteY277" fmla="*/ 399928 h 803953"/>
                <a:gd name="connsiteX278" fmla="*/ 1560552 w 3024845"/>
                <a:gd name="connsiteY278" fmla="*/ 397767 h 803953"/>
                <a:gd name="connsiteX279" fmla="*/ 1564606 w 3024845"/>
                <a:gd name="connsiteY279" fmla="*/ 399928 h 803953"/>
                <a:gd name="connsiteX280" fmla="*/ 1574739 w 3024845"/>
                <a:gd name="connsiteY280" fmla="*/ 399928 h 803953"/>
                <a:gd name="connsiteX281" fmla="*/ 1574739 w 3024845"/>
                <a:gd name="connsiteY281" fmla="*/ 430193 h 803953"/>
                <a:gd name="connsiteX282" fmla="*/ 1582846 w 3024845"/>
                <a:gd name="connsiteY282" fmla="*/ 430193 h 803953"/>
                <a:gd name="connsiteX283" fmla="*/ 1582846 w 3024845"/>
                <a:gd name="connsiteY283" fmla="*/ 447488 h 803953"/>
                <a:gd name="connsiteX284" fmla="*/ 1592182 w 3024845"/>
                <a:gd name="connsiteY284" fmla="*/ 448393 h 803953"/>
                <a:gd name="connsiteX285" fmla="*/ 1605140 w 3024845"/>
                <a:gd name="connsiteY285" fmla="*/ 448393 h 803953"/>
                <a:gd name="connsiteX286" fmla="*/ 1605140 w 3024845"/>
                <a:gd name="connsiteY286" fmla="*/ 432355 h 803953"/>
                <a:gd name="connsiteX287" fmla="*/ 1673096 w 3024845"/>
                <a:gd name="connsiteY287" fmla="*/ 432355 h 803953"/>
                <a:gd name="connsiteX288" fmla="*/ 1673096 w 3024845"/>
                <a:gd name="connsiteY288" fmla="*/ 347102 h 803953"/>
                <a:gd name="connsiteX289" fmla="*/ 1745104 w 3024845"/>
                <a:gd name="connsiteY289" fmla="*/ 347102 h 803953"/>
                <a:gd name="connsiteX290" fmla="*/ 1745104 w 3024845"/>
                <a:gd name="connsiteY290" fmla="*/ 425870 h 803953"/>
                <a:gd name="connsiteX291" fmla="*/ 1747008 w 3024845"/>
                <a:gd name="connsiteY291" fmla="*/ 425870 h 803953"/>
                <a:gd name="connsiteX292" fmla="*/ 1748250 w 3024845"/>
                <a:gd name="connsiteY292" fmla="*/ 448393 h 803953"/>
                <a:gd name="connsiteX293" fmla="*/ 1757926 w 3024845"/>
                <a:gd name="connsiteY293" fmla="*/ 448393 h 803953"/>
                <a:gd name="connsiteX294" fmla="*/ 1759168 w 3024845"/>
                <a:gd name="connsiteY294" fmla="*/ 425870 h 803953"/>
                <a:gd name="connsiteX295" fmla="*/ 1765248 w 3024845"/>
                <a:gd name="connsiteY295" fmla="*/ 425870 h 803953"/>
                <a:gd name="connsiteX296" fmla="*/ 1766490 w 3024845"/>
                <a:gd name="connsiteY296" fmla="*/ 448393 h 803953"/>
                <a:gd name="connsiteX297" fmla="*/ 1817112 w 3024845"/>
                <a:gd name="connsiteY297" fmla="*/ 448393 h 803953"/>
                <a:gd name="connsiteX298" fmla="*/ 1817112 w 3024845"/>
                <a:gd name="connsiteY298" fmla="*/ 285365 h 803953"/>
                <a:gd name="connsiteX299" fmla="*/ 2014439 w 3024845"/>
                <a:gd name="connsiteY299" fmla="*/ 285365 h 803953"/>
                <a:gd name="connsiteX300" fmla="*/ 2014439 w 3024845"/>
                <a:gd name="connsiteY300" fmla="*/ 448393 h 803953"/>
                <a:gd name="connsiteX301" fmla="*/ 2033136 w 3024845"/>
                <a:gd name="connsiteY301" fmla="*/ 448393 h 803953"/>
                <a:gd name="connsiteX302" fmla="*/ 2033136 w 3024845"/>
                <a:gd name="connsiteY302" fmla="*/ 365700 h 803953"/>
                <a:gd name="connsiteX303" fmla="*/ 2128256 w 3024845"/>
                <a:gd name="connsiteY303" fmla="*/ 365700 h 803953"/>
                <a:gd name="connsiteX304" fmla="*/ 2180720 w 3024845"/>
                <a:gd name="connsiteY304" fmla="*/ 300487 h 803953"/>
                <a:gd name="connsiteX305" fmla="*/ 2245574 w 3024845"/>
                <a:gd name="connsiteY305" fmla="*/ 300487 h 803953"/>
                <a:gd name="connsiteX306" fmla="*/ 2245574 w 3024845"/>
                <a:gd name="connsiteY306" fmla="*/ 376149 h 803953"/>
                <a:gd name="connsiteX307" fmla="*/ 2253681 w 3024845"/>
                <a:gd name="connsiteY307" fmla="*/ 376149 h 803953"/>
                <a:gd name="connsiteX308" fmla="*/ 2255708 w 3024845"/>
                <a:gd name="connsiteY308" fmla="*/ 369664 h 803953"/>
                <a:gd name="connsiteX309" fmla="*/ 2261788 w 3024845"/>
                <a:gd name="connsiteY309" fmla="*/ 369664 h 803953"/>
                <a:gd name="connsiteX310" fmla="*/ 2263815 w 3024845"/>
                <a:gd name="connsiteY310" fmla="*/ 378311 h 803953"/>
                <a:gd name="connsiteX311" fmla="*/ 2275975 w 3024845"/>
                <a:gd name="connsiteY311" fmla="*/ 378311 h 803953"/>
                <a:gd name="connsiteX312" fmla="*/ 2275975 w 3024845"/>
                <a:gd name="connsiteY312" fmla="*/ 371825 h 803953"/>
                <a:gd name="connsiteX313" fmla="*/ 2298268 w 3024845"/>
                <a:gd name="connsiteY313" fmla="*/ 371825 h 803953"/>
                <a:gd name="connsiteX314" fmla="*/ 2298268 w 3024845"/>
                <a:gd name="connsiteY314" fmla="*/ 378311 h 803953"/>
                <a:gd name="connsiteX315" fmla="*/ 2318535 w 3024845"/>
                <a:gd name="connsiteY315" fmla="*/ 378311 h 803953"/>
                <a:gd name="connsiteX316" fmla="*/ 2318535 w 3024845"/>
                <a:gd name="connsiteY316" fmla="*/ 423708 h 803953"/>
                <a:gd name="connsiteX317" fmla="*/ 2332722 w 3024845"/>
                <a:gd name="connsiteY317" fmla="*/ 423708 h 803953"/>
                <a:gd name="connsiteX318" fmla="*/ 2332722 w 3024845"/>
                <a:gd name="connsiteY318" fmla="*/ 410737 h 803953"/>
                <a:gd name="connsiteX319" fmla="*/ 2348936 w 3024845"/>
                <a:gd name="connsiteY319" fmla="*/ 410737 h 803953"/>
                <a:gd name="connsiteX320" fmla="*/ 2348936 w 3024845"/>
                <a:gd name="connsiteY320" fmla="*/ 231310 h 803953"/>
                <a:gd name="connsiteX321" fmla="*/ 2355016 w 3024845"/>
                <a:gd name="connsiteY321" fmla="*/ 224824 h 803953"/>
                <a:gd name="connsiteX322" fmla="*/ 2427977 w 3024845"/>
                <a:gd name="connsiteY322" fmla="*/ 224824 h 803953"/>
                <a:gd name="connsiteX323" fmla="*/ 2427977 w 3024845"/>
                <a:gd name="connsiteY323" fmla="*/ 233472 h 803953"/>
                <a:gd name="connsiteX324" fmla="*/ 2438110 w 3024845"/>
                <a:gd name="connsiteY324" fmla="*/ 233472 h 803953"/>
                <a:gd name="connsiteX325" fmla="*/ 2438110 w 3024845"/>
                <a:gd name="connsiteY325" fmla="*/ 348046 h 803953"/>
                <a:gd name="connsiteX326" fmla="*/ 2460404 w 3024845"/>
                <a:gd name="connsiteY326" fmla="*/ 348046 h 803953"/>
                <a:gd name="connsiteX327" fmla="*/ 2460404 w 3024845"/>
                <a:gd name="connsiteY327" fmla="*/ 281031 h 803953"/>
                <a:gd name="connsiteX328" fmla="*/ 2486751 w 3024845"/>
                <a:gd name="connsiteY328" fmla="*/ 281031 h 803953"/>
                <a:gd name="connsiteX329" fmla="*/ 2490804 w 3024845"/>
                <a:gd name="connsiteY329" fmla="*/ 276707 h 803953"/>
                <a:gd name="connsiteX330" fmla="*/ 2498911 w 3024845"/>
                <a:gd name="connsiteY330" fmla="*/ 276707 h 803953"/>
                <a:gd name="connsiteX331" fmla="*/ 2502964 w 3024845"/>
                <a:gd name="connsiteY331" fmla="*/ 281031 h 803953"/>
                <a:gd name="connsiteX332" fmla="*/ 2525258 w 3024845"/>
                <a:gd name="connsiteY332" fmla="*/ 281031 h 803953"/>
                <a:gd name="connsiteX333" fmla="*/ 2525258 w 3024845"/>
                <a:gd name="connsiteY333" fmla="*/ 164295 h 803953"/>
                <a:gd name="connsiteX334" fmla="*/ 2582005 w 3024845"/>
                <a:gd name="connsiteY334" fmla="*/ 153486 h 803953"/>
                <a:gd name="connsiteX335" fmla="*/ 2582005 w 3024845"/>
                <a:gd name="connsiteY335" fmla="*/ 154567 h 803953"/>
                <a:gd name="connsiteX336" fmla="*/ 2582005 w 3024845"/>
                <a:gd name="connsiteY336" fmla="*/ 162133 h 803953"/>
                <a:gd name="connsiteX337" fmla="*/ 2608352 w 3024845"/>
                <a:gd name="connsiteY337" fmla="*/ 162133 h 803953"/>
                <a:gd name="connsiteX338" fmla="*/ 2608352 w 3024845"/>
                <a:gd name="connsiteY338" fmla="*/ 417223 h 803953"/>
                <a:gd name="connsiteX339" fmla="*/ 2630646 w 3024845"/>
                <a:gd name="connsiteY339" fmla="*/ 417223 h 803953"/>
                <a:gd name="connsiteX340" fmla="*/ 2630646 w 3024845"/>
                <a:gd name="connsiteY340" fmla="*/ 412899 h 803953"/>
                <a:gd name="connsiteX341" fmla="*/ 2642806 w 3024845"/>
                <a:gd name="connsiteY341" fmla="*/ 412899 h 803953"/>
                <a:gd name="connsiteX342" fmla="*/ 2642806 w 3024845"/>
                <a:gd name="connsiteY342" fmla="*/ 417223 h 803953"/>
                <a:gd name="connsiteX343" fmla="*/ 2667126 w 3024845"/>
                <a:gd name="connsiteY343" fmla="*/ 417223 h 803953"/>
                <a:gd name="connsiteX344" fmla="*/ 2667126 w 3024845"/>
                <a:gd name="connsiteY344" fmla="*/ 404252 h 803953"/>
                <a:gd name="connsiteX345" fmla="*/ 2695500 w 3024845"/>
                <a:gd name="connsiteY345" fmla="*/ 404252 h 803953"/>
                <a:gd name="connsiteX346" fmla="*/ 2707660 w 3024845"/>
                <a:gd name="connsiteY346" fmla="*/ 399928 h 803953"/>
                <a:gd name="connsiteX347" fmla="*/ 2727927 w 3024845"/>
                <a:gd name="connsiteY347" fmla="*/ 404252 h 803953"/>
                <a:gd name="connsiteX348" fmla="*/ 2727927 w 3024845"/>
                <a:gd name="connsiteY348" fmla="*/ 386958 h 803953"/>
                <a:gd name="connsiteX349" fmla="*/ 2736034 w 3024845"/>
                <a:gd name="connsiteY349" fmla="*/ 386958 h 803953"/>
                <a:gd name="connsiteX350" fmla="*/ 2736034 w 3024845"/>
                <a:gd name="connsiteY350" fmla="*/ 373987 h 803953"/>
                <a:gd name="connsiteX351" fmla="*/ 2792781 w 3024845"/>
                <a:gd name="connsiteY351" fmla="*/ 373987 h 803953"/>
                <a:gd name="connsiteX352" fmla="*/ 2792781 w 3024845"/>
                <a:gd name="connsiteY352" fmla="*/ 343722 h 803953"/>
                <a:gd name="connsiteX353" fmla="*/ 2811021 w 3024845"/>
                <a:gd name="connsiteY353" fmla="*/ 343722 h 803953"/>
                <a:gd name="connsiteX354" fmla="*/ 2811021 w 3024845"/>
                <a:gd name="connsiteY354" fmla="*/ 337237 h 803953"/>
                <a:gd name="connsiteX355" fmla="*/ 2823181 w 3024845"/>
                <a:gd name="connsiteY355" fmla="*/ 337237 h 803953"/>
                <a:gd name="connsiteX356" fmla="*/ 2823181 w 3024845"/>
                <a:gd name="connsiteY356" fmla="*/ 343722 h 803953"/>
                <a:gd name="connsiteX357" fmla="*/ 2839395 w 3024845"/>
                <a:gd name="connsiteY357" fmla="*/ 343722 h 803953"/>
                <a:gd name="connsiteX358" fmla="*/ 2839395 w 3024845"/>
                <a:gd name="connsiteY358" fmla="*/ 393443 h 803953"/>
                <a:gd name="connsiteX359" fmla="*/ 2871822 w 3024845"/>
                <a:gd name="connsiteY359" fmla="*/ 393443 h 803953"/>
                <a:gd name="connsiteX360" fmla="*/ 2871822 w 3024845"/>
                <a:gd name="connsiteY360" fmla="*/ 367502 h 803953"/>
                <a:gd name="connsiteX361" fmla="*/ 2910329 w 3024845"/>
                <a:gd name="connsiteY361" fmla="*/ 367502 h 803953"/>
                <a:gd name="connsiteX362" fmla="*/ 2910329 w 3024845"/>
                <a:gd name="connsiteY362" fmla="*/ 337237 h 803953"/>
                <a:gd name="connsiteX363" fmla="*/ 2958970 w 3024845"/>
                <a:gd name="connsiteY363" fmla="*/ 337237 h 803953"/>
                <a:gd name="connsiteX364" fmla="*/ 2958970 w 3024845"/>
                <a:gd name="connsiteY364" fmla="*/ 448393 h 803953"/>
                <a:gd name="connsiteX365" fmla="*/ 2958970 w 3024845"/>
                <a:gd name="connsiteY365" fmla="*/ 462172 h 803953"/>
                <a:gd name="connsiteX366" fmla="*/ 3024845 w 3024845"/>
                <a:gd name="connsiteY366" fmla="*/ 462172 h 803953"/>
                <a:gd name="connsiteX367" fmla="*/ 3024845 w 3024845"/>
                <a:gd name="connsiteY367" fmla="*/ 803953 h 803953"/>
                <a:gd name="connsiteX368" fmla="*/ 2054 w 3024845"/>
                <a:gd name="connsiteY368" fmla="*/ 801620 h 803953"/>
                <a:gd name="connsiteX369" fmla="*/ 0 w 3024845"/>
                <a:gd name="connsiteY369" fmla="*/ 367502 h 803953"/>
                <a:gd name="connsiteX370" fmla="*/ 20267 w 3024845"/>
                <a:gd name="connsiteY370" fmla="*/ 367502 h 803953"/>
                <a:gd name="connsiteX371" fmla="*/ 20774 w 3024845"/>
                <a:gd name="connsiteY371" fmla="*/ 366421 h 803953"/>
                <a:gd name="connsiteX372" fmla="*/ 24320 w 3024845"/>
                <a:gd name="connsiteY372" fmla="*/ 358855 h 803953"/>
                <a:gd name="connsiteX373" fmla="*/ 26094 w 3024845"/>
                <a:gd name="connsiteY373" fmla="*/ 359125 h 803953"/>
                <a:gd name="connsiteX374" fmla="*/ 38507 w 3024845"/>
                <a:gd name="connsiteY374" fmla="*/ 361016 h 803953"/>
                <a:gd name="connsiteX375" fmla="*/ 39014 w 3024845"/>
                <a:gd name="connsiteY375" fmla="*/ 362368 h 803953"/>
                <a:gd name="connsiteX376" fmla="*/ 42560 w 3024845"/>
                <a:gd name="connsiteY376" fmla="*/ 371825 h 803953"/>
                <a:gd name="connsiteX377" fmla="*/ 68907 w 3024845"/>
                <a:gd name="connsiteY377" fmla="*/ 373987 h 803953"/>
                <a:gd name="connsiteX378" fmla="*/ 68907 w 3024845"/>
                <a:gd name="connsiteY378" fmla="*/ 250766 h 803953"/>
                <a:gd name="connsiteX379" fmla="*/ 70934 w 3024845"/>
                <a:gd name="connsiteY379" fmla="*/ 250766 h 803953"/>
                <a:gd name="connsiteX380" fmla="*/ 85121 w 3024845"/>
                <a:gd name="connsiteY380" fmla="*/ 250766 h 803953"/>
                <a:gd name="connsiteX381" fmla="*/ 85121 w 3024845"/>
                <a:gd name="connsiteY381" fmla="*/ 114574 h 803953"/>
                <a:gd name="connsiteX382" fmla="*/ 86894 w 3024845"/>
                <a:gd name="connsiteY382" fmla="*/ 114574 h 803953"/>
                <a:gd name="connsiteX383" fmla="*/ 99308 w 3024845"/>
                <a:gd name="connsiteY383" fmla="*/ 114574 h 803953"/>
                <a:gd name="connsiteX384" fmla="*/ 99308 w 3024845"/>
                <a:gd name="connsiteY384" fmla="*/ 0 h 803953"/>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347598 h 689379"/>
                <a:gd name="connsiteX367" fmla="*/ 3024845 w 3024845"/>
                <a:gd name="connsiteY367" fmla="*/ 689379 h 689379"/>
                <a:gd name="connsiteX368" fmla="*/ 2054 w 3024845"/>
                <a:gd name="connsiteY368" fmla="*/ 687046 h 689379"/>
                <a:gd name="connsiteX369" fmla="*/ 0 w 3024845"/>
                <a:gd name="connsiteY369" fmla="*/ 252928 h 689379"/>
                <a:gd name="connsiteX370" fmla="*/ 20267 w 3024845"/>
                <a:gd name="connsiteY370" fmla="*/ 252928 h 689379"/>
                <a:gd name="connsiteX371" fmla="*/ 20774 w 3024845"/>
                <a:gd name="connsiteY371" fmla="*/ 251847 h 689379"/>
                <a:gd name="connsiteX372" fmla="*/ 24320 w 3024845"/>
                <a:gd name="connsiteY372" fmla="*/ 244281 h 689379"/>
                <a:gd name="connsiteX373" fmla="*/ 26094 w 3024845"/>
                <a:gd name="connsiteY373" fmla="*/ 244551 h 689379"/>
                <a:gd name="connsiteX374" fmla="*/ 38507 w 3024845"/>
                <a:gd name="connsiteY374" fmla="*/ 246442 h 689379"/>
                <a:gd name="connsiteX375" fmla="*/ 39014 w 3024845"/>
                <a:gd name="connsiteY375" fmla="*/ 247794 h 689379"/>
                <a:gd name="connsiteX376" fmla="*/ 42560 w 3024845"/>
                <a:gd name="connsiteY376" fmla="*/ 257251 h 689379"/>
                <a:gd name="connsiteX377" fmla="*/ 68907 w 3024845"/>
                <a:gd name="connsiteY377" fmla="*/ 259413 h 689379"/>
                <a:gd name="connsiteX378" fmla="*/ 68907 w 3024845"/>
                <a:gd name="connsiteY378" fmla="*/ 136192 h 689379"/>
                <a:gd name="connsiteX379" fmla="*/ 70934 w 3024845"/>
                <a:gd name="connsiteY379" fmla="*/ 136192 h 689379"/>
                <a:gd name="connsiteX380" fmla="*/ 85121 w 3024845"/>
                <a:gd name="connsiteY380" fmla="*/ 136192 h 689379"/>
                <a:gd name="connsiteX381" fmla="*/ 85121 w 3024845"/>
                <a:gd name="connsiteY381" fmla="*/ 0 h 689379"/>
                <a:gd name="connsiteX382" fmla="*/ 86894 w 3024845"/>
                <a:gd name="connsiteY382" fmla="*/ 0 h 689379"/>
                <a:gd name="connsiteX383" fmla="*/ 99308 w 3024845"/>
                <a:gd name="connsiteY383"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2958970 w 3024845"/>
                <a:gd name="connsiteY365" fmla="*/ 347598 h 689379"/>
                <a:gd name="connsiteX366" fmla="*/ 3024845 w 3024845"/>
                <a:gd name="connsiteY366" fmla="*/ 689379 h 689379"/>
                <a:gd name="connsiteX367" fmla="*/ 2054 w 3024845"/>
                <a:gd name="connsiteY367" fmla="*/ 687046 h 689379"/>
                <a:gd name="connsiteX368" fmla="*/ 0 w 3024845"/>
                <a:gd name="connsiteY368" fmla="*/ 252928 h 689379"/>
                <a:gd name="connsiteX369" fmla="*/ 20267 w 3024845"/>
                <a:gd name="connsiteY369" fmla="*/ 252928 h 689379"/>
                <a:gd name="connsiteX370" fmla="*/ 20774 w 3024845"/>
                <a:gd name="connsiteY370" fmla="*/ 251847 h 689379"/>
                <a:gd name="connsiteX371" fmla="*/ 24320 w 3024845"/>
                <a:gd name="connsiteY371" fmla="*/ 244281 h 689379"/>
                <a:gd name="connsiteX372" fmla="*/ 26094 w 3024845"/>
                <a:gd name="connsiteY372" fmla="*/ 244551 h 689379"/>
                <a:gd name="connsiteX373" fmla="*/ 38507 w 3024845"/>
                <a:gd name="connsiteY373" fmla="*/ 246442 h 689379"/>
                <a:gd name="connsiteX374" fmla="*/ 39014 w 3024845"/>
                <a:gd name="connsiteY374" fmla="*/ 247794 h 689379"/>
                <a:gd name="connsiteX375" fmla="*/ 42560 w 3024845"/>
                <a:gd name="connsiteY375" fmla="*/ 257251 h 689379"/>
                <a:gd name="connsiteX376" fmla="*/ 68907 w 3024845"/>
                <a:gd name="connsiteY376" fmla="*/ 259413 h 689379"/>
                <a:gd name="connsiteX377" fmla="*/ 68907 w 3024845"/>
                <a:gd name="connsiteY377" fmla="*/ 136192 h 689379"/>
                <a:gd name="connsiteX378" fmla="*/ 70934 w 3024845"/>
                <a:gd name="connsiteY378" fmla="*/ 136192 h 689379"/>
                <a:gd name="connsiteX379" fmla="*/ 85121 w 3024845"/>
                <a:gd name="connsiteY379" fmla="*/ 136192 h 689379"/>
                <a:gd name="connsiteX380" fmla="*/ 85121 w 3024845"/>
                <a:gd name="connsiteY380" fmla="*/ 0 h 689379"/>
                <a:gd name="connsiteX381" fmla="*/ 86894 w 3024845"/>
                <a:gd name="connsiteY381" fmla="*/ 0 h 689379"/>
                <a:gd name="connsiteX382" fmla="*/ 99308 w 3024845"/>
                <a:gd name="connsiteY382"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2958970 w 3024845"/>
                <a:gd name="connsiteY364" fmla="*/ 333819 h 689379"/>
                <a:gd name="connsiteX365" fmla="*/ 3024845 w 3024845"/>
                <a:gd name="connsiteY365" fmla="*/ 689379 h 689379"/>
                <a:gd name="connsiteX366" fmla="*/ 2054 w 3024845"/>
                <a:gd name="connsiteY366" fmla="*/ 687046 h 689379"/>
                <a:gd name="connsiteX367" fmla="*/ 0 w 3024845"/>
                <a:gd name="connsiteY367" fmla="*/ 252928 h 689379"/>
                <a:gd name="connsiteX368" fmla="*/ 20267 w 3024845"/>
                <a:gd name="connsiteY368" fmla="*/ 252928 h 689379"/>
                <a:gd name="connsiteX369" fmla="*/ 20774 w 3024845"/>
                <a:gd name="connsiteY369" fmla="*/ 251847 h 689379"/>
                <a:gd name="connsiteX370" fmla="*/ 24320 w 3024845"/>
                <a:gd name="connsiteY370" fmla="*/ 244281 h 689379"/>
                <a:gd name="connsiteX371" fmla="*/ 26094 w 3024845"/>
                <a:gd name="connsiteY371" fmla="*/ 244551 h 689379"/>
                <a:gd name="connsiteX372" fmla="*/ 38507 w 3024845"/>
                <a:gd name="connsiteY372" fmla="*/ 246442 h 689379"/>
                <a:gd name="connsiteX373" fmla="*/ 39014 w 3024845"/>
                <a:gd name="connsiteY373" fmla="*/ 247794 h 689379"/>
                <a:gd name="connsiteX374" fmla="*/ 42560 w 3024845"/>
                <a:gd name="connsiteY374" fmla="*/ 257251 h 689379"/>
                <a:gd name="connsiteX375" fmla="*/ 68907 w 3024845"/>
                <a:gd name="connsiteY375" fmla="*/ 259413 h 689379"/>
                <a:gd name="connsiteX376" fmla="*/ 68907 w 3024845"/>
                <a:gd name="connsiteY376" fmla="*/ 136192 h 689379"/>
                <a:gd name="connsiteX377" fmla="*/ 70934 w 3024845"/>
                <a:gd name="connsiteY377" fmla="*/ 136192 h 689379"/>
                <a:gd name="connsiteX378" fmla="*/ 85121 w 3024845"/>
                <a:gd name="connsiteY378" fmla="*/ 136192 h 689379"/>
                <a:gd name="connsiteX379" fmla="*/ 85121 w 3024845"/>
                <a:gd name="connsiteY379" fmla="*/ 0 h 689379"/>
                <a:gd name="connsiteX380" fmla="*/ 86894 w 3024845"/>
                <a:gd name="connsiteY380" fmla="*/ 0 h 689379"/>
                <a:gd name="connsiteX381" fmla="*/ 99308 w 3024845"/>
                <a:gd name="connsiteY381" fmla="*/ 0 h 689379"/>
                <a:gd name="connsiteX0" fmla="*/ 99308 w 3024845"/>
                <a:gd name="connsiteY0" fmla="*/ 0 h 689379"/>
                <a:gd name="connsiteX1" fmla="*/ 220909 w 3024845"/>
                <a:gd name="connsiteY1" fmla="*/ 0 h 689379"/>
                <a:gd name="connsiteX2" fmla="*/ 223189 w 3024845"/>
                <a:gd name="connsiteY2" fmla="*/ 0 h 689379"/>
                <a:gd name="connsiteX3" fmla="*/ 239150 w 3024845"/>
                <a:gd name="connsiteY3" fmla="*/ 0 h 689379"/>
                <a:gd name="connsiteX4" fmla="*/ 239150 w 3024845"/>
                <a:gd name="connsiteY4" fmla="*/ 140515 h 689379"/>
                <a:gd name="connsiteX5" fmla="*/ 240670 w 3024845"/>
                <a:gd name="connsiteY5" fmla="*/ 140245 h 689379"/>
                <a:gd name="connsiteX6" fmla="*/ 251310 w 3024845"/>
                <a:gd name="connsiteY6" fmla="*/ 138354 h 689379"/>
                <a:gd name="connsiteX7" fmla="*/ 249283 w 3024845"/>
                <a:gd name="connsiteY7" fmla="*/ 226986 h 689379"/>
                <a:gd name="connsiteX8" fmla="*/ 250803 w 3024845"/>
                <a:gd name="connsiteY8" fmla="*/ 227257 h 689379"/>
                <a:gd name="connsiteX9" fmla="*/ 261443 w 3024845"/>
                <a:gd name="connsiteY9" fmla="*/ 229148 h 689379"/>
                <a:gd name="connsiteX10" fmla="*/ 261696 w 3024845"/>
                <a:gd name="connsiteY10" fmla="*/ 229959 h 689379"/>
                <a:gd name="connsiteX11" fmla="*/ 263470 w 3024845"/>
                <a:gd name="connsiteY11" fmla="*/ 235634 h 689379"/>
                <a:gd name="connsiteX12" fmla="*/ 264230 w 3024845"/>
                <a:gd name="connsiteY12" fmla="*/ 233202 h 689379"/>
                <a:gd name="connsiteX13" fmla="*/ 269550 w 3024845"/>
                <a:gd name="connsiteY13" fmla="*/ 216178 h 689379"/>
                <a:gd name="connsiteX14" fmla="*/ 271323 w 3024845"/>
                <a:gd name="connsiteY14" fmla="*/ 216178 h 689379"/>
                <a:gd name="connsiteX15" fmla="*/ 283737 w 3024845"/>
                <a:gd name="connsiteY15" fmla="*/ 216178 h 689379"/>
                <a:gd name="connsiteX16" fmla="*/ 283737 w 3024845"/>
                <a:gd name="connsiteY16" fmla="*/ 248604 h 689379"/>
                <a:gd name="connsiteX17" fmla="*/ 284750 w 3024845"/>
                <a:gd name="connsiteY17" fmla="*/ 249145 h 689379"/>
                <a:gd name="connsiteX18" fmla="*/ 291844 w 3024845"/>
                <a:gd name="connsiteY18" fmla="*/ 252928 h 689379"/>
                <a:gd name="connsiteX19" fmla="*/ 291844 w 3024845"/>
                <a:gd name="connsiteY19" fmla="*/ 254279 h 689379"/>
                <a:gd name="connsiteX20" fmla="*/ 291844 w 3024845"/>
                <a:gd name="connsiteY20" fmla="*/ 263737 h 689379"/>
                <a:gd name="connsiteX21" fmla="*/ 336431 w 3024845"/>
                <a:gd name="connsiteY21" fmla="*/ 263737 h 689379"/>
                <a:gd name="connsiteX22" fmla="*/ 336431 w 3024845"/>
                <a:gd name="connsiteY22" fmla="*/ 264818 h 689379"/>
                <a:gd name="connsiteX23" fmla="*/ 336431 w 3024845"/>
                <a:gd name="connsiteY23" fmla="*/ 272384 h 689379"/>
                <a:gd name="connsiteX24" fmla="*/ 338457 w 3024845"/>
                <a:gd name="connsiteY24" fmla="*/ 272384 h 689379"/>
                <a:gd name="connsiteX25" fmla="*/ 352644 w 3024845"/>
                <a:gd name="connsiteY25" fmla="*/ 272384 h 689379"/>
                <a:gd name="connsiteX26" fmla="*/ 352644 w 3024845"/>
                <a:gd name="connsiteY26" fmla="*/ 242119 h 689379"/>
                <a:gd name="connsiteX27" fmla="*/ 397231 w 3024845"/>
                <a:gd name="connsiteY27" fmla="*/ 242119 h 689379"/>
                <a:gd name="connsiteX28" fmla="*/ 397231 w 3024845"/>
                <a:gd name="connsiteY28" fmla="*/ 240768 h 689379"/>
                <a:gd name="connsiteX29" fmla="*/ 397231 w 3024845"/>
                <a:gd name="connsiteY29" fmla="*/ 231310 h 689379"/>
                <a:gd name="connsiteX30" fmla="*/ 398245 w 3024845"/>
                <a:gd name="connsiteY30" fmla="*/ 231310 h 689379"/>
                <a:gd name="connsiteX31" fmla="*/ 405338 w 3024845"/>
                <a:gd name="connsiteY31" fmla="*/ 231310 h 689379"/>
                <a:gd name="connsiteX32" fmla="*/ 405338 w 3024845"/>
                <a:gd name="connsiteY32" fmla="*/ 229419 h 689379"/>
                <a:gd name="connsiteX33" fmla="*/ 405338 w 3024845"/>
                <a:gd name="connsiteY33" fmla="*/ 216178 h 689379"/>
                <a:gd name="connsiteX34" fmla="*/ 406098 w 3024845"/>
                <a:gd name="connsiteY34" fmla="*/ 216178 h 689379"/>
                <a:gd name="connsiteX35" fmla="*/ 411418 w 3024845"/>
                <a:gd name="connsiteY35" fmla="*/ 216178 h 689379"/>
                <a:gd name="connsiteX36" fmla="*/ 411418 w 3024845"/>
                <a:gd name="connsiteY36" fmla="*/ 215097 h 689379"/>
                <a:gd name="connsiteX37" fmla="*/ 411418 w 3024845"/>
                <a:gd name="connsiteY37" fmla="*/ 207530 h 689379"/>
                <a:gd name="connsiteX38" fmla="*/ 413445 w 3024845"/>
                <a:gd name="connsiteY38" fmla="*/ 207530 h 689379"/>
                <a:gd name="connsiteX39" fmla="*/ 427632 w 3024845"/>
                <a:gd name="connsiteY39" fmla="*/ 207530 h 689379"/>
                <a:gd name="connsiteX40" fmla="*/ 427632 w 3024845"/>
                <a:gd name="connsiteY40" fmla="*/ 208611 h 689379"/>
                <a:gd name="connsiteX41" fmla="*/ 427632 w 3024845"/>
                <a:gd name="connsiteY41" fmla="*/ 216178 h 689379"/>
                <a:gd name="connsiteX42" fmla="*/ 449925 w 3024845"/>
                <a:gd name="connsiteY42" fmla="*/ 216178 h 689379"/>
                <a:gd name="connsiteX43" fmla="*/ 449925 w 3024845"/>
                <a:gd name="connsiteY43" fmla="*/ 214286 h 689379"/>
                <a:gd name="connsiteX44" fmla="*/ 449925 w 3024845"/>
                <a:gd name="connsiteY44" fmla="*/ 201045 h 689379"/>
                <a:gd name="connsiteX45" fmla="*/ 451699 w 3024845"/>
                <a:gd name="connsiteY45" fmla="*/ 201045 h 689379"/>
                <a:gd name="connsiteX46" fmla="*/ 464112 w 3024845"/>
                <a:gd name="connsiteY46" fmla="*/ 201045 h 689379"/>
                <a:gd name="connsiteX47" fmla="*/ 464112 w 3024845"/>
                <a:gd name="connsiteY47" fmla="*/ 224825 h 689379"/>
                <a:gd name="connsiteX48" fmla="*/ 465126 w 3024845"/>
                <a:gd name="connsiteY48" fmla="*/ 224825 h 689379"/>
                <a:gd name="connsiteX49" fmla="*/ 472219 w 3024845"/>
                <a:gd name="connsiteY49" fmla="*/ 224825 h 689379"/>
                <a:gd name="connsiteX50" fmla="*/ 472219 w 3024845"/>
                <a:gd name="connsiteY50" fmla="*/ 223744 h 689379"/>
                <a:gd name="connsiteX51" fmla="*/ 472219 w 3024845"/>
                <a:gd name="connsiteY51" fmla="*/ 216178 h 689379"/>
                <a:gd name="connsiteX52" fmla="*/ 473992 w 3024845"/>
                <a:gd name="connsiteY52" fmla="*/ 216178 h 689379"/>
                <a:gd name="connsiteX53" fmla="*/ 486406 w 3024845"/>
                <a:gd name="connsiteY53" fmla="*/ 216178 h 689379"/>
                <a:gd name="connsiteX54" fmla="*/ 486406 w 3024845"/>
                <a:gd name="connsiteY54" fmla="*/ 242119 h 689379"/>
                <a:gd name="connsiteX55" fmla="*/ 488433 w 3024845"/>
                <a:gd name="connsiteY55" fmla="*/ 242119 h 689379"/>
                <a:gd name="connsiteX56" fmla="*/ 502619 w 3024845"/>
                <a:gd name="connsiteY56" fmla="*/ 242119 h 689379"/>
                <a:gd name="connsiteX57" fmla="*/ 502619 w 3024845"/>
                <a:gd name="connsiteY57" fmla="*/ 243740 h 689379"/>
                <a:gd name="connsiteX58" fmla="*/ 502619 w 3024845"/>
                <a:gd name="connsiteY58" fmla="*/ 255090 h 689379"/>
                <a:gd name="connsiteX59" fmla="*/ 503379 w 3024845"/>
                <a:gd name="connsiteY59" fmla="*/ 255090 h 689379"/>
                <a:gd name="connsiteX60" fmla="*/ 508700 w 3024845"/>
                <a:gd name="connsiteY60" fmla="*/ 255090 h 689379"/>
                <a:gd name="connsiteX61" fmla="*/ 508700 w 3024845"/>
                <a:gd name="connsiteY61" fmla="*/ 254279 h 689379"/>
                <a:gd name="connsiteX62" fmla="*/ 508700 w 3024845"/>
                <a:gd name="connsiteY62" fmla="*/ 248604 h 689379"/>
                <a:gd name="connsiteX63" fmla="*/ 539100 w 3024845"/>
                <a:gd name="connsiteY63" fmla="*/ 248604 h 689379"/>
                <a:gd name="connsiteX64" fmla="*/ 539100 w 3024845"/>
                <a:gd name="connsiteY64" fmla="*/ 272384 h 689379"/>
                <a:gd name="connsiteX65" fmla="*/ 540113 w 3024845"/>
                <a:gd name="connsiteY65" fmla="*/ 272384 h 689379"/>
                <a:gd name="connsiteX66" fmla="*/ 547207 w 3024845"/>
                <a:gd name="connsiteY66" fmla="*/ 272384 h 689379"/>
                <a:gd name="connsiteX67" fmla="*/ 547207 w 3024845"/>
                <a:gd name="connsiteY67" fmla="*/ 273465 h 689379"/>
                <a:gd name="connsiteX68" fmla="*/ 547207 w 3024845"/>
                <a:gd name="connsiteY68" fmla="*/ 281031 h 689379"/>
                <a:gd name="connsiteX69" fmla="*/ 547967 w 3024845"/>
                <a:gd name="connsiteY69" fmla="*/ 281031 h 689379"/>
                <a:gd name="connsiteX70" fmla="*/ 553287 w 3024845"/>
                <a:gd name="connsiteY70" fmla="*/ 281031 h 689379"/>
                <a:gd name="connsiteX71" fmla="*/ 553287 w 3024845"/>
                <a:gd name="connsiteY71" fmla="*/ 278869 h 689379"/>
                <a:gd name="connsiteX72" fmla="*/ 553287 w 3024845"/>
                <a:gd name="connsiteY72" fmla="*/ 263737 h 689379"/>
                <a:gd name="connsiteX73" fmla="*/ 554300 w 3024845"/>
                <a:gd name="connsiteY73" fmla="*/ 263737 h 689379"/>
                <a:gd name="connsiteX74" fmla="*/ 561394 w 3024845"/>
                <a:gd name="connsiteY74" fmla="*/ 263737 h 689379"/>
                <a:gd name="connsiteX75" fmla="*/ 561394 w 3024845"/>
                <a:gd name="connsiteY75" fmla="*/ 264818 h 689379"/>
                <a:gd name="connsiteX76" fmla="*/ 561394 w 3024845"/>
                <a:gd name="connsiteY76" fmla="*/ 272384 h 689379"/>
                <a:gd name="connsiteX77" fmla="*/ 566714 w 3024845"/>
                <a:gd name="connsiteY77" fmla="*/ 270391 h 689379"/>
                <a:gd name="connsiteX78" fmla="*/ 567474 w 3024845"/>
                <a:gd name="connsiteY78" fmla="*/ 269411 h 689379"/>
                <a:gd name="connsiteX79" fmla="*/ 567474 w 3024845"/>
                <a:gd name="connsiteY79" fmla="*/ 263737 h 689379"/>
                <a:gd name="connsiteX80" fmla="*/ 605981 w 3024845"/>
                <a:gd name="connsiteY80" fmla="*/ 263737 h 689379"/>
                <a:gd name="connsiteX81" fmla="*/ 605981 w 3024845"/>
                <a:gd name="connsiteY81" fmla="*/ 287516 h 689379"/>
                <a:gd name="connsiteX82" fmla="*/ 608007 w 3024845"/>
                <a:gd name="connsiteY82" fmla="*/ 287516 h 689379"/>
                <a:gd name="connsiteX83" fmla="*/ 622194 w 3024845"/>
                <a:gd name="connsiteY83" fmla="*/ 287516 h 689379"/>
                <a:gd name="connsiteX84" fmla="*/ 622194 w 3024845"/>
                <a:gd name="connsiteY84" fmla="*/ 288597 h 689379"/>
                <a:gd name="connsiteX85" fmla="*/ 622194 w 3024845"/>
                <a:gd name="connsiteY85" fmla="*/ 296163 h 689379"/>
                <a:gd name="connsiteX86" fmla="*/ 623968 w 3024845"/>
                <a:gd name="connsiteY86" fmla="*/ 296163 h 689379"/>
                <a:gd name="connsiteX87" fmla="*/ 636381 w 3024845"/>
                <a:gd name="connsiteY87" fmla="*/ 296163 h 689379"/>
                <a:gd name="connsiteX88" fmla="*/ 636381 w 3024845"/>
                <a:gd name="connsiteY88" fmla="*/ 272384 h 689379"/>
                <a:gd name="connsiteX89" fmla="*/ 637394 w 3024845"/>
                <a:gd name="connsiteY89" fmla="*/ 272384 h 689379"/>
                <a:gd name="connsiteX90" fmla="*/ 644488 w 3024845"/>
                <a:gd name="connsiteY90" fmla="*/ 272384 h 689379"/>
                <a:gd name="connsiteX91" fmla="*/ 644488 w 3024845"/>
                <a:gd name="connsiteY91" fmla="*/ 239957 h 689379"/>
                <a:gd name="connsiteX92" fmla="*/ 645501 w 3024845"/>
                <a:gd name="connsiteY92" fmla="*/ 239957 h 689379"/>
                <a:gd name="connsiteX93" fmla="*/ 652595 w 3024845"/>
                <a:gd name="connsiteY93" fmla="*/ 239957 h 689379"/>
                <a:gd name="connsiteX94" fmla="*/ 652595 w 3024845"/>
                <a:gd name="connsiteY94" fmla="*/ 238066 h 689379"/>
                <a:gd name="connsiteX95" fmla="*/ 652595 w 3024845"/>
                <a:gd name="connsiteY95" fmla="*/ 224825 h 689379"/>
                <a:gd name="connsiteX96" fmla="*/ 651328 w 3024845"/>
                <a:gd name="connsiteY96" fmla="*/ 223203 h 689379"/>
                <a:gd name="connsiteX97" fmla="*/ 656648 w 3024845"/>
                <a:gd name="connsiteY97" fmla="*/ 211854 h 689379"/>
                <a:gd name="connsiteX98" fmla="*/ 664755 w 3024845"/>
                <a:gd name="connsiteY98" fmla="*/ 239957 h 689379"/>
                <a:gd name="connsiteX99" fmla="*/ 665515 w 3024845"/>
                <a:gd name="connsiteY99" fmla="*/ 239957 h 689379"/>
                <a:gd name="connsiteX100" fmla="*/ 670835 w 3024845"/>
                <a:gd name="connsiteY100" fmla="*/ 239957 h 689379"/>
                <a:gd name="connsiteX101" fmla="*/ 670835 w 3024845"/>
                <a:gd name="connsiteY101" fmla="*/ 134030 h 689379"/>
                <a:gd name="connsiteX102" fmla="*/ 672355 w 3024845"/>
                <a:gd name="connsiteY102" fmla="*/ 134030 h 689379"/>
                <a:gd name="connsiteX103" fmla="*/ 682995 w 3024845"/>
                <a:gd name="connsiteY103" fmla="*/ 134030 h 689379"/>
                <a:gd name="connsiteX104" fmla="*/ 682995 w 3024845"/>
                <a:gd name="connsiteY104" fmla="*/ 86471 h 689379"/>
                <a:gd name="connsiteX105" fmla="*/ 709342 w 3024845"/>
                <a:gd name="connsiteY105" fmla="*/ 86471 h 689379"/>
                <a:gd name="connsiteX106" fmla="*/ 709342 w 3024845"/>
                <a:gd name="connsiteY106" fmla="*/ 64853 h 689379"/>
                <a:gd name="connsiteX107" fmla="*/ 743796 w 3024845"/>
                <a:gd name="connsiteY107" fmla="*/ 64853 h 689379"/>
                <a:gd name="connsiteX108" fmla="*/ 743796 w 3024845"/>
                <a:gd name="connsiteY108" fmla="*/ 67285 h 689379"/>
                <a:gd name="connsiteX109" fmla="*/ 743796 w 3024845"/>
                <a:gd name="connsiteY109" fmla="*/ 84309 h 689379"/>
                <a:gd name="connsiteX110" fmla="*/ 746076 w 3024845"/>
                <a:gd name="connsiteY110" fmla="*/ 84309 h 689379"/>
                <a:gd name="connsiteX111" fmla="*/ 762036 w 3024845"/>
                <a:gd name="connsiteY111" fmla="*/ 84309 h 689379"/>
                <a:gd name="connsiteX112" fmla="*/ 762036 w 3024845"/>
                <a:gd name="connsiteY112" fmla="*/ 131868 h 689379"/>
                <a:gd name="connsiteX113" fmla="*/ 763049 w 3024845"/>
                <a:gd name="connsiteY113" fmla="*/ 131868 h 689379"/>
                <a:gd name="connsiteX114" fmla="*/ 770143 w 3024845"/>
                <a:gd name="connsiteY114" fmla="*/ 131868 h 689379"/>
                <a:gd name="connsiteX115" fmla="*/ 784330 w 3024845"/>
                <a:gd name="connsiteY115" fmla="*/ 136192 h 689379"/>
                <a:gd name="connsiteX116" fmla="*/ 784330 w 3024845"/>
                <a:gd name="connsiteY116" fmla="*/ 175104 h 689379"/>
                <a:gd name="connsiteX117" fmla="*/ 785343 w 3024845"/>
                <a:gd name="connsiteY117" fmla="*/ 175104 h 689379"/>
                <a:gd name="connsiteX118" fmla="*/ 792436 w 3024845"/>
                <a:gd name="connsiteY118" fmla="*/ 175104 h 689379"/>
                <a:gd name="connsiteX119" fmla="*/ 792436 w 3024845"/>
                <a:gd name="connsiteY119" fmla="*/ 176725 h 689379"/>
                <a:gd name="connsiteX120" fmla="*/ 792436 w 3024845"/>
                <a:gd name="connsiteY120" fmla="*/ 188074 h 689379"/>
                <a:gd name="connsiteX121" fmla="*/ 794463 w 3024845"/>
                <a:gd name="connsiteY121" fmla="*/ 188074 h 689379"/>
                <a:gd name="connsiteX122" fmla="*/ 808650 w 3024845"/>
                <a:gd name="connsiteY122" fmla="*/ 188074 h 689379"/>
                <a:gd name="connsiteX123" fmla="*/ 814730 w 3024845"/>
                <a:gd name="connsiteY123" fmla="*/ 194560 h 689379"/>
                <a:gd name="connsiteX124" fmla="*/ 814730 w 3024845"/>
                <a:gd name="connsiteY124" fmla="*/ 216178 h 689379"/>
                <a:gd name="connsiteX125" fmla="*/ 817010 w 3024845"/>
                <a:gd name="connsiteY125" fmla="*/ 216178 h 689379"/>
                <a:gd name="connsiteX126" fmla="*/ 832970 w 3024845"/>
                <a:gd name="connsiteY126" fmla="*/ 216178 h 689379"/>
                <a:gd name="connsiteX127" fmla="*/ 832970 w 3024845"/>
                <a:gd name="connsiteY127" fmla="*/ 217258 h 689379"/>
                <a:gd name="connsiteX128" fmla="*/ 832970 w 3024845"/>
                <a:gd name="connsiteY128" fmla="*/ 224825 h 689379"/>
                <a:gd name="connsiteX129" fmla="*/ 834237 w 3024845"/>
                <a:gd name="connsiteY129" fmla="*/ 224825 h 689379"/>
                <a:gd name="connsiteX130" fmla="*/ 843104 w 3024845"/>
                <a:gd name="connsiteY130" fmla="*/ 224825 h 689379"/>
                <a:gd name="connsiteX131" fmla="*/ 843104 w 3024845"/>
                <a:gd name="connsiteY131" fmla="*/ 226986 h 689379"/>
                <a:gd name="connsiteX132" fmla="*/ 843104 w 3024845"/>
                <a:gd name="connsiteY132" fmla="*/ 242119 h 689379"/>
                <a:gd name="connsiteX133" fmla="*/ 847157 w 3024845"/>
                <a:gd name="connsiteY133" fmla="*/ 240227 h 689379"/>
                <a:gd name="connsiteX134" fmla="*/ 847157 w 3024845"/>
                <a:gd name="connsiteY134" fmla="*/ 226986 h 689379"/>
                <a:gd name="connsiteX135" fmla="*/ 848170 w 3024845"/>
                <a:gd name="connsiteY135" fmla="*/ 226986 h 689379"/>
                <a:gd name="connsiteX136" fmla="*/ 855264 w 3024845"/>
                <a:gd name="connsiteY136" fmla="*/ 226986 h 689379"/>
                <a:gd name="connsiteX137" fmla="*/ 855264 w 3024845"/>
                <a:gd name="connsiteY137" fmla="*/ 228608 h 689379"/>
                <a:gd name="connsiteX138" fmla="*/ 855264 w 3024845"/>
                <a:gd name="connsiteY138" fmla="*/ 239957 h 689379"/>
                <a:gd name="connsiteX139" fmla="*/ 856024 w 3024845"/>
                <a:gd name="connsiteY139" fmla="*/ 239957 h 689379"/>
                <a:gd name="connsiteX140" fmla="*/ 861344 w 3024845"/>
                <a:gd name="connsiteY140" fmla="*/ 239957 h 689379"/>
                <a:gd name="connsiteX141" fmla="*/ 909984 w 3024845"/>
                <a:gd name="connsiteY141" fmla="*/ 235634 h 689379"/>
                <a:gd name="connsiteX142" fmla="*/ 909984 w 3024845"/>
                <a:gd name="connsiteY142" fmla="*/ 236985 h 689379"/>
                <a:gd name="connsiteX143" fmla="*/ 909984 w 3024845"/>
                <a:gd name="connsiteY143" fmla="*/ 246442 h 689379"/>
                <a:gd name="connsiteX144" fmla="*/ 910744 w 3024845"/>
                <a:gd name="connsiteY144" fmla="*/ 246442 h 689379"/>
                <a:gd name="connsiteX145" fmla="*/ 916065 w 3024845"/>
                <a:gd name="connsiteY145" fmla="*/ 246442 h 689379"/>
                <a:gd name="connsiteX146" fmla="*/ 916065 w 3024845"/>
                <a:gd name="connsiteY146" fmla="*/ 248604 h 689379"/>
                <a:gd name="connsiteX147" fmla="*/ 916065 w 3024845"/>
                <a:gd name="connsiteY147" fmla="*/ 263737 h 689379"/>
                <a:gd name="connsiteX148" fmla="*/ 918091 w 3024845"/>
                <a:gd name="connsiteY148" fmla="*/ 262386 h 689379"/>
                <a:gd name="connsiteX149" fmla="*/ 932278 w 3024845"/>
                <a:gd name="connsiteY149" fmla="*/ 252928 h 689379"/>
                <a:gd name="connsiteX150" fmla="*/ 938358 w 3024845"/>
                <a:gd name="connsiteY150" fmla="*/ 211854 h 689379"/>
                <a:gd name="connsiteX151" fmla="*/ 939118 w 3024845"/>
                <a:gd name="connsiteY151" fmla="*/ 211584 h 689379"/>
                <a:gd name="connsiteX152" fmla="*/ 944438 w 3024845"/>
                <a:gd name="connsiteY152" fmla="*/ 209692 h 689379"/>
                <a:gd name="connsiteX153" fmla="*/ 946465 w 3024845"/>
                <a:gd name="connsiteY153" fmla="*/ 140515 h 689379"/>
                <a:gd name="connsiteX154" fmla="*/ 948492 w 3024845"/>
                <a:gd name="connsiteY154" fmla="*/ 209692 h 689379"/>
                <a:gd name="connsiteX155" fmla="*/ 949252 w 3024845"/>
                <a:gd name="connsiteY155" fmla="*/ 209962 h 689379"/>
                <a:gd name="connsiteX156" fmla="*/ 954572 w 3024845"/>
                <a:gd name="connsiteY156" fmla="*/ 211854 h 689379"/>
                <a:gd name="connsiteX157" fmla="*/ 954572 w 3024845"/>
                <a:gd name="connsiteY157" fmla="*/ 125383 h 689379"/>
                <a:gd name="connsiteX158" fmla="*/ 958625 w 3024845"/>
                <a:gd name="connsiteY158" fmla="*/ 92956 h 689379"/>
                <a:gd name="connsiteX159" fmla="*/ 997132 w 3024845"/>
                <a:gd name="connsiteY159" fmla="*/ 92956 h 689379"/>
                <a:gd name="connsiteX160" fmla="*/ 997132 w 3024845"/>
                <a:gd name="connsiteY160" fmla="*/ 125383 h 689379"/>
                <a:gd name="connsiteX161" fmla="*/ 997892 w 3024845"/>
                <a:gd name="connsiteY161" fmla="*/ 125383 h 689379"/>
                <a:gd name="connsiteX162" fmla="*/ 1003212 w 3024845"/>
                <a:gd name="connsiteY162" fmla="*/ 125383 h 689379"/>
                <a:gd name="connsiteX163" fmla="*/ 1003212 w 3024845"/>
                <a:gd name="connsiteY163" fmla="*/ 43235 h 689379"/>
                <a:gd name="connsiteX164" fmla="*/ 1004986 w 3024845"/>
                <a:gd name="connsiteY164" fmla="*/ 43235 h 689379"/>
                <a:gd name="connsiteX165" fmla="*/ 1017399 w 3024845"/>
                <a:gd name="connsiteY165" fmla="*/ 43235 h 689379"/>
                <a:gd name="connsiteX166" fmla="*/ 1017399 w 3024845"/>
                <a:gd name="connsiteY166" fmla="*/ 41344 h 689379"/>
                <a:gd name="connsiteX167" fmla="*/ 1017399 w 3024845"/>
                <a:gd name="connsiteY167" fmla="*/ 28103 h 689379"/>
                <a:gd name="connsiteX168" fmla="*/ 1039693 w 3024845"/>
                <a:gd name="connsiteY168" fmla="*/ 28103 h 689379"/>
                <a:gd name="connsiteX169" fmla="*/ 1039693 w 3024845"/>
                <a:gd name="connsiteY169" fmla="*/ 27022 h 689379"/>
                <a:gd name="connsiteX170" fmla="*/ 1039693 w 3024845"/>
                <a:gd name="connsiteY170" fmla="*/ 19456 h 689379"/>
                <a:gd name="connsiteX171" fmla="*/ 1041466 w 3024845"/>
                <a:gd name="connsiteY171" fmla="*/ 19456 h 689379"/>
                <a:gd name="connsiteX172" fmla="*/ 1053880 w 3024845"/>
                <a:gd name="connsiteY172" fmla="*/ 19456 h 689379"/>
                <a:gd name="connsiteX173" fmla="*/ 1053880 w 3024845"/>
                <a:gd name="connsiteY173" fmla="*/ 20537 h 689379"/>
                <a:gd name="connsiteX174" fmla="*/ 1053880 w 3024845"/>
                <a:gd name="connsiteY174" fmla="*/ 28103 h 689379"/>
                <a:gd name="connsiteX175" fmla="*/ 1054640 w 3024845"/>
                <a:gd name="connsiteY175" fmla="*/ 28103 h 689379"/>
                <a:gd name="connsiteX176" fmla="*/ 1059960 w 3024845"/>
                <a:gd name="connsiteY176" fmla="*/ 28103 h 689379"/>
                <a:gd name="connsiteX177" fmla="*/ 1070093 w 3024845"/>
                <a:gd name="connsiteY177" fmla="*/ 23779 h 689379"/>
                <a:gd name="connsiteX178" fmla="*/ 1074146 w 3024845"/>
                <a:gd name="connsiteY178" fmla="*/ 27022 h 689379"/>
                <a:gd name="connsiteX179" fmla="*/ 1074146 w 3024845"/>
                <a:gd name="connsiteY179" fmla="*/ 19456 h 689379"/>
                <a:gd name="connsiteX180" fmla="*/ 1076426 w 3024845"/>
                <a:gd name="connsiteY180" fmla="*/ 19456 h 689379"/>
                <a:gd name="connsiteX181" fmla="*/ 1092387 w 3024845"/>
                <a:gd name="connsiteY181" fmla="*/ 19456 h 689379"/>
                <a:gd name="connsiteX182" fmla="*/ 1092387 w 3024845"/>
                <a:gd name="connsiteY182" fmla="*/ 20537 h 689379"/>
                <a:gd name="connsiteX183" fmla="*/ 1092387 w 3024845"/>
                <a:gd name="connsiteY183" fmla="*/ 28103 h 689379"/>
                <a:gd name="connsiteX184" fmla="*/ 1122787 w 3024845"/>
                <a:gd name="connsiteY184" fmla="*/ 28103 h 689379"/>
                <a:gd name="connsiteX185" fmla="*/ 1122787 w 3024845"/>
                <a:gd name="connsiteY185" fmla="*/ 29724 h 689379"/>
                <a:gd name="connsiteX186" fmla="*/ 1122787 w 3024845"/>
                <a:gd name="connsiteY186" fmla="*/ 41074 h 689379"/>
                <a:gd name="connsiteX187" fmla="*/ 1149134 w 3024845"/>
                <a:gd name="connsiteY187" fmla="*/ 41074 h 689379"/>
                <a:gd name="connsiteX188" fmla="*/ 1149134 w 3024845"/>
                <a:gd name="connsiteY188" fmla="*/ 71338 h 689379"/>
                <a:gd name="connsiteX189" fmla="*/ 1149894 w 3024845"/>
                <a:gd name="connsiteY189" fmla="*/ 71338 h 689379"/>
                <a:gd name="connsiteX190" fmla="*/ 1155214 w 3024845"/>
                <a:gd name="connsiteY190" fmla="*/ 71338 h 689379"/>
                <a:gd name="connsiteX191" fmla="*/ 1155214 w 3024845"/>
                <a:gd name="connsiteY191" fmla="*/ 72419 h 689379"/>
                <a:gd name="connsiteX192" fmla="*/ 1155214 w 3024845"/>
                <a:gd name="connsiteY192" fmla="*/ 79986 h 689379"/>
                <a:gd name="connsiteX193" fmla="*/ 1159268 w 3024845"/>
                <a:gd name="connsiteY193" fmla="*/ 110250 h 689379"/>
                <a:gd name="connsiteX194" fmla="*/ 1160028 w 3024845"/>
                <a:gd name="connsiteY194" fmla="*/ 110250 h 689379"/>
                <a:gd name="connsiteX195" fmla="*/ 1165348 w 3024845"/>
                <a:gd name="connsiteY195" fmla="*/ 110250 h 689379"/>
                <a:gd name="connsiteX196" fmla="*/ 1165348 w 3024845"/>
                <a:gd name="connsiteY196" fmla="*/ 111061 h 689379"/>
                <a:gd name="connsiteX197" fmla="*/ 1165348 w 3024845"/>
                <a:gd name="connsiteY197" fmla="*/ 116736 h 689379"/>
                <a:gd name="connsiteX198" fmla="*/ 1166361 w 3024845"/>
                <a:gd name="connsiteY198" fmla="*/ 116736 h 689379"/>
                <a:gd name="connsiteX199" fmla="*/ 1173454 w 3024845"/>
                <a:gd name="connsiteY199" fmla="*/ 116736 h 689379"/>
                <a:gd name="connsiteX200" fmla="*/ 1173454 w 3024845"/>
                <a:gd name="connsiteY200" fmla="*/ 147001 h 689379"/>
                <a:gd name="connsiteX201" fmla="*/ 1175481 w 3024845"/>
                <a:gd name="connsiteY201" fmla="*/ 147001 h 689379"/>
                <a:gd name="connsiteX202" fmla="*/ 1189668 w 3024845"/>
                <a:gd name="connsiteY202" fmla="*/ 147001 h 689379"/>
                <a:gd name="connsiteX203" fmla="*/ 1189668 w 3024845"/>
                <a:gd name="connsiteY203" fmla="*/ 170780 h 689379"/>
                <a:gd name="connsiteX204" fmla="*/ 1191695 w 3024845"/>
                <a:gd name="connsiteY204" fmla="*/ 172401 h 689379"/>
                <a:gd name="connsiteX205" fmla="*/ 1191695 w 3024845"/>
                <a:gd name="connsiteY205" fmla="*/ 183751 h 689379"/>
                <a:gd name="connsiteX206" fmla="*/ 1192455 w 3024845"/>
                <a:gd name="connsiteY206" fmla="*/ 183751 h 689379"/>
                <a:gd name="connsiteX207" fmla="*/ 1197775 w 3024845"/>
                <a:gd name="connsiteY207" fmla="*/ 183751 h 689379"/>
                <a:gd name="connsiteX208" fmla="*/ 1197775 w 3024845"/>
                <a:gd name="connsiteY208" fmla="*/ 207530 h 689379"/>
                <a:gd name="connsiteX209" fmla="*/ 1199041 w 3024845"/>
                <a:gd name="connsiteY209" fmla="*/ 207530 h 689379"/>
                <a:gd name="connsiteX210" fmla="*/ 1207908 w 3024845"/>
                <a:gd name="connsiteY210" fmla="*/ 207530 h 689379"/>
                <a:gd name="connsiteX211" fmla="*/ 1209935 w 3024845"/>
                <a:gd name="connsiteY211" fmla="*/ 211584 h 689379"/>
                <a:gd name="connsiteX212" fmla="*/ 1209935 w 3024845"/>
                <a:gd name="connsiteY212" fmla="*/ 224825 h 689379"/>
                <a:gd name="connsiteX213" fmla="*/ 1211455 w 3024845"/>
                <a:gd name="connsiteY213" fmla="*/ 222933 h 689379"/>
                <a:gd name="connsiteX214" fmla="*/ 1222095 w 3024845"/>
                <a:gd name="connsiteY214" fmla="*/ 209692 h 689379"/>
                <a:gd name="connsiteX215" fmla="*/ 1250469 w 3024845"/>
                <a:gd name="connsiteY215" fmla="*/ 209692 h 689379"/>
                <a:gd name="connsiteX216" fmla="*/ 1250469 w 3024845"/>
                <a:gd name="connsiteY216" fmla="*/ 296163 h 689379"/>
                <a:gd name="connsiteX217" fmla="*/ 1251229 w 3024845"/>
                <a:gd name="connsiteY217" fmla="*/ 296163 h 689379"/>
                <a:gd name="connsiteX218" fmla="*/ 1256549 w 3024845"/>
                <a:gd name="connsiteY218" fmla="*/ 296163 h 689379"/>
                <a:gd name="connsiteX219" fmla="*/ 1257309 w 3024845"/>
                <a:gd name="connsiteY219" fmla="*/ 294812 h 689379"/>
                <a:gd name="connsiteX220" fmla="*/ 1262629 w 3024845"/>
                <a:gd name="connsiteY220" fmla="*/ 285354 h 689379"/>
                <a:gd name="connsiteX221" fmla="*/ 1262629 w 3024845"/>
                <a:gd name="connsiteY221" fmla="*/ 287246 h 689379"/>
                <a:gd name="connsiteX222" fmla="*/ 1262629 w 3024845"/>
                <a:gd name="connsiteY222" fmla="*/ 300487 h 689379"/>
                <a:gd name="connsiteX223" fmla="*/ 1266682 w 3024845"/>
                <a:gd name="connsiteY223" fmla="*/ 255090 h 689379"/>
                <a:gd name="connsiteX224" fmla="*/ 1267442 w 3024845"/>
                <a:gd name="connsiteY224" fmla="*/ 255090 h 689379"/>
                <a:gd name="connsiteX225" fmla="*/ 1272762 w 3024845"/>
                <a:gd name="connsiteY225" fmla="*/ 255090 h 689379"/>
                <a:gd name="connsiteX226" fmla="*/ 1272762 w 3024845"/>
                <a:gd name="connsiteY226" fmla="*/ 190236 h 689379"/>
                <a:gd name="connsiteX227" fmla="*/ 1273776 w 3024845"/>
                <a:gd name="connsiteY227" fmla="*/ 190236 h 689379"/>
                <a:gd name="connsiteX228" fmla="*/ 1280869 w 3024845"/>
                <a:gd name="connsiteY228" fmla="*/ 190236 h 689379"/>
                <a:gd name="connsiteX229" fmla="*/ 1293029 w 3024845"/>
                <a:gd name="connsiteY229" fmla="*/ 147001 h 689379"/>
                <a:gd name="connsiteX230" fmla="*/ 1294296 w 3024845"/>
                <a:gd name="connsiteY230" fmla="*/ 147001 h 689379"/>
                <a:gd name="connsiteX231" fmla="*/ 1303163 w 3024845"/>
                <a:gd name="connsiteY231" fmla="*/ 147001 h 689379"/>
                <a:gd name="connsiteX232" fmla="*/ 1313296 w 3024845"/>
                <a:gd name="connsiteY232" fmla="*/ 190236 h 689379"/>
                <a:gd name="connsiteX233" fmla="*/ 1314309 w 3024845"/>
                <a:gd name="connsiteY233" fmla="*/ 190236 h 689379"/>
                <a:gd name="connsiteX234" fmla="*/ 1321403 w 3024845"/>
                <a:gd name="connsiteY234" fmla="*/ 190236 h 689379"/>
                <a:gd name="connsiteX235" fmla="*/ 1321403 w 3024845"/>
                <a:gd name="connsiteY235" fmla="*/ 229148 h 689379"/>
                <a:gd name="connsiteX236" fmla="*/ 1323176 w 3024845"/>
                <a:gd name="connsiteY236" fmla="*/ 229148 h 689379"/>
                <a:gd name="connsiteX237" fmla="*/ 1335590 w 3024845"/>
                <a:gd name="connsiteY237" fmla="*/ 229148 h 689379"/>
                <a:gd name="connsiteX238" fmla="*/ 1335590 w 3024845"/>
                <a:gd name="connsiteY238" fmla="*/ 231310 h 689379"/>
                <a:gd name="connsiteX239" fmla="*/ 1335590 w 3024845"/>
                <a:gd name="connsiteY239" fmla="*/ 246442 h 689379"/>
                <a:gd name="connsiteX240" fmla="*/ 1339643 w 3024845"/>
                <a:gd name="connsiteY240" fmla="*/ 244281 h 689379"/>
                <a:gd name="connsiteX241" fmla="*/ 1339643 w 3024845"/>
                <a:gd name="connsiteY241" fmla="*/ 229148 h 689379"/>
                <a:gd name="connsiteX242" fmla="*/ 1341163 w 3024845"/>
                <a:gd name="connsiteY242" fmla="*/ 229148 h 689379"/>
                <a:gd name="connsiteX243" fmla="*/ 1351803 w 3024845"/>
                <a:gd name="connsiteY243" fmla="*/ 229148 h 689379"/>
                <a:gd name="connsiteX244" fmla="*/ 1351803 w 3024845"/>
                <a:gd name="connsiteY244" fmla="*/ 230769 h 689379"/>
                <a:gd name="connsiteX245" fmla="*/ 1351803 w 3024845"/>
                <a:gd name="connsiteY245" fmla="*/ 242119 h 689379"/>
                <a:gd name="connsiteX246" fmla="*/ 1382204 w 3024845"/>
                <a:gd name="connsiteY246" fmla="*/ 242119 h 689379"/>
                <a:gd name="connsiteX247" fmla="*/ 1382204 w 3024845"/>
                <a:gd name="connsiteY247" fmla="*/ 205369 h 689379"/>
                <a:gd name="connsiteX248" fmla="*/ 1383470 w 3024845"/>
                <a:gd name="connsiteY248" fmla="*/ 205369 h 689379"/>
                <a:gd name="connsiteX249" fmla="*/ 1392337 w 3024845"/>
                <a:gd name="connsiteY249" fmla="*/ 205369 h 689379"/>
                <a:gd name="connsiteX250" fmla="*/ 1392337 w 3024845"/>
                <a:gd name="connsiteY250" fmla="*/ 226986 h 689379"/>
                <a:gd name="connsiteX251" fmla="*/ 1394364 w 3024845"/>
                <a:gd name="connsiteY251" fmla="*/ 194560 h 689379"/>
                <a:gd name="connsiteX252" fmla="*/ 1416657 w 3024845"/>
                <a:gd name="connsiteY252" fmla="*/ 194560 h 689379"/>
                <a:gd name="connsiteX253" fmla="*/ 1416657 w 3024845"/>
                <a:gd name="connsiteY253" fmla="*/ 192938 h 689379"/>
                <a:gd name="connsiteX254" fmla="*/ 1416657 w 3024845"/>
                <a:gd name="connsiteY254" fmla="*/ 181589 h 689379"/>
                <a:gd name="connsiteX255" fmla="*/ 1417417 w 3024845"/>
                <a:gd name="connsiteY255" fmla="*/ 181589 h 689379"/>
                <a:gd name="connsiteX256" fmla="*/ 1422737 w 3024845"/>
                <a:gd name="connsiteY256" fmla="*/ 181589 h 689379"/>
                <a:gd name="connsiteX257" fmla="*/ 1422737 w 3024845"/>
                <a:gd name="connsiteY257" fmla="*/ 179698 h 689379"/>
                <a:gd name="connsiteX258" fmla="*/ 1422737 w 3024845"/>
                <a:gd name="connsiteY258" fmla="*/ 166457 h 689379"/>
                <a:gd name="connsiteX259" fmla="*/ 1426791 w 3024845"/>
                <a:gd name="connsiteY259" fmla="*/ 172942 h 689379"/>
                <a:gd name="connsiteX260" fmla="*/ 1429071 w 3024845"/>
                <a:gd name="connsiteY260" fmla="*/ 172942 h 689379"/>
                <a:gd name="connsiteX261" fmla="*/ 1445031 w 3024845"/>
                <a:gd name="connsiteY261" fmla="*/ 172942 h 689379"/>
                <a:gd name="connsiteX262" fmla="*/ 1445031 w 3024845"/>
                <a:gd name="connsiteY262" fmla="*/ 172131 h 689379"/>
                <a:gd name="connsiteX263" fmla="*/ 1445031 w 3024845"/>
                <a:gd name="connsiteY263" fmla="*/ 166457 h 689379"/>
                <a:gd name="connsiteX264" fmla="*/ 1445791 w 3024845"/>
                <a:gd name="connsiteY264" fmla="*/ 166457 h 689379"/>
                <a:gd name="connsiteX265" fmla="*/ 1451111 w 3024845"/>
                <a:gd name="connsiteY265" fmla="*/ 166457 h 689379"/>
                <a:gd name="connsiteX266" fmla="*/ 1451111 w 3024845"/>
                <a:gd name="connsiteY266" fmla="*/ 167808 h 689379"/>
                <a:gd name="connsiteX267" fmla="*/ 1451111 w 3024845"/>
                <a:gd name="connsiteY267" fmla="*/ 177266 h 689379"/>
                <a:gd name="connsiteX268" fmla="*/ 1489618 w 3024845"/>
                <a:gd name="connsiteY268" fmla="*/ 177266 h 689379"/>
                <a:gd name="connsiteX269" fmla="*/ 1489618 w 3024845"/>
                <a:gd name="connsiteY269" fmla="*/ 315619 h 689379"/>
                <a:gd name="connsiteX270" fmla="*/ 1491138 w 3024845"/>
                <a:gd name="connsiteY270" fmla="*/ 315619 h 689379"/>
                <a:gd name="connsiteX271" fmla="*/ 1501778 w 3024845"/>
                <a:gd name="connsiteY271" fmla="*/ 315619 h 689379"/>
                <a:gd name="connsiteX272" fmla="*/ 1501778 w 3024845"/>
                <a:gd name="connsiteY272" fmla="*/ 302649 h 689379"/>
                <a:gd name="connsiteX273" fmla="*/ 1505832 w 3024845"/>
                <a:gd name="connsiteY273" fmla="*/ 302649 h 689379"/>
                <a:gd name="connsiteX274" fmla="*/ 1505832 w 3024845"/>
                <a:gd name="connsiteY274" fmla="*/ 315619 h 689379"/>
                <a:gd name="connsiteX275" fmla="*/ 1536232 w 3024845"/>
                <a:gd name="connsiteY275" fmla="*/ 315619 h 689379"/>
                <a:gd name="connsiteX276" fmla="*/ 1536232 w 3024845"/>
                <a:gd name="connsiteY276" fmla="*/ 285354 h 689379"/>
                <a:gd name="connsiteX277" fmla="*/ 1548392 w 3024845"/>
                <a:gd name="connsiteY277" fmla="*/ 285354 h 689379"/>
                <a:gd name="connsiteX278" fmla="*/ 1560552 w 3024845"/>
                <a:gd name="connsiteY278" fmla="*/ 283193 h 689379"/>
                <a:gd name="connsiteX279" fmla="*/ 1564606 w 3024845"/>
                <a:gd name="connsiteY279" fmla="*/ 285354 h 689379"/>
                <a:gd name="connsiteX280" fmla="*/ 1574739 w 3024845"/>
                <a:gd name="connsiteY280" fmla="*/ 285354 h 689379"/>
                <a:gd name="connsiteX281" fmla="*/ 1574739 w 3024845"/>
                <a:gd name="connsiteY281" fmla="*/ 315619 h 689379"/>
                <a:gd name="connsiteX282" fmla="*/ 1582846 w 3024845"/>
                <a:gd name="connsiteY282" fmla="*/ 315619 h 689379"/>
                <a:gd name="connsiteX283" fmla="*/ 1582846 w 3024845"/>
                <a:gd name="connsiteY283" fmla="*/ 332914 h 689379"/>
                <a:gd name="connsiteX284" fmla="*/ 1592182 w 3024845"/>
                <a:gd name="connsiteY284" fmla="*/ 333819 h 689379"/>
                <a:gd name="connsiteX285" fmla="*/ 1605140 w 3024845"/>
                <a:gd name="connsiteY285" fmla="*/ 333819 h 689379"/>
                <a:gd name="connsiteX286" fmla="*/ 1605140 w 3024845"/>
                <a:gd name="connsiteY286" fmla="*/ 317781 h 689379"/>
                <a:gd name="connsiteX287" fmla="*/ 1673096 w 3024845"/>
                <a:gd name="connsiteY287" fmla="*/ 317781 h 689379"/>
                <a:gd name="connsiteX288" fmla="*/ 1673096 w 3024845"/>
                <a:gd name="connsiteY288" fmla="*/ 232528 h 689379"/>
                <a:gd name="connsiteX289" fmla="*/ 1745104 w 3024845"/>
                <a:gd name="connsiteY289" fmla="*/ 232528 h 689379"/>
                <a:gd name="connsiteX290" fmla="*/ 1745104 w 3024845"/>
                <a:gd name="connsiteY290" fmla="*/ 311296 h 689379"/>
                <a:gd name="connsiteX291" fmla="*/ 1747008 w 3024845"/>
                <a:gd name="connsiteY291" fmla="*/ 311296 h 689379"/>
                <a:gd name="connsiteX292" fmla="*/ 1748250 w 3024845"/>
                <a:gd name="connsiteY292" fmla="*/ 333819 h 689379"/>
                <a:gd name="connsiteX293" fmla="*/ 1757926 w 3024845"/>
                <a:gd name="connsiteY293" fmla="*/ 333819 h 689379"/>
                <a:gd name="connsiteX294" fmla="*/ 1759168 w 3024845"/>
                <a:gd name="connsiteY294" fmla="*/ 311296 h 689379"/>
                <a:gd name="connsiteX295" fmla="*/ 1765248 w 3024845"/>
                <a:gd name="connsiteY295" fmla="*/ 311296 h 689379"/>
                <a:gd name="connsiteX296" fmla="*/ 1766490 w 3024845"/>
                <a:gd name="connsiteY296" fmla="*/ 333819 h 689379"/>
                <a:gd name="connsiteX297" fmla="*/ 1817112 w 3024845"/>
                <a:gd name="connsiteY297" fmla="*/ 333819 h 689379"/>
                <a:gd name="connsiteX298" fmla="*/ 1817112 w 3024845"/>
                <a:gd name="connsiteY298" fmla="*/ 170791 h 689379"/>
                <a:gd name="connsiteX299" fmla="*/ 2014439 w 3024845"/>
                <a:gd name="connsiteY299" fmla="*/ 170791 h 689379"/>
                <a:gd name="connsiteX300" fmla="*/ 2014439 w 3024845"/>
                <a:gd name="connsiteY300" fmla="*/ 333819 h 689379"/>
                <a:gd name="connsiteX301" fmla="*/ 2033136 w 3024845"/>
                <a:gd name="connsiteY301" fmla="*/ 333819 h 689379"/>
                <a:gd name="connsiteX302" fmla="*/ 2033136 w 3024845"/>
                <a:gd name="connsiteY302" fmla="*/ 251126 h 689379"/>
                <a:gd name="connsiteX303" fmla="*/ 2128256 w 3024845"/>
                <a:gd name="connsiteY303" fmla="*/ 251126 h 689379"/>
                <a:gd name="connsiteX304" fmla="*/ 2180720 w 3024845"/>
                <a:gd name="connsiteY304" fmla="*/ 185913 h 689379"/>
                <a:gd name="connsiteX305" fmla="*/ 2245574 w 3024845"/>
                <a:gd name="connsiteY305" fmla="*/ 185913 h 689379"/>
                <a:gd name="connsiteX306" fmla="*/ 2245574 w 3024845"/>
                <a:gd name="connsiteY306" fmla="*/ 261575 h 689379"/>
                <a:gd name="connsiteX307" fmla="*/ 2253681 w 3024845"/>
                <a:gd name="connsiteY307" fmla="*/ 261575 h 689379"/>
                <a:gd name="connsiteX308" fmla="*/ 2255708 w 3024845"/>
                <a:gd name="connsiteY308" fmla="*/ 255090 h 689379"/>
                <a:gd name="connsiteX309" fmla="*/ 2261788 w 3024845"/>
                <a:gd name="connsiteY309" fmla="*/ 255090 h 689379"/>
                <a:gd name="connsiteX310" fmla="*/ 2263815 w 3024845"/>
                <a:gd name="connsiteY310" fmla="*/ 263737 h 689379"/>
                <a:gd name="connsiteX311" fmla="*/ 2275975 w 3024845"/>
                <a:gd name="connsiteY311" fmla="*/ 263737 h 689379"/>
                <a:gd name="connsiteX312" fmla="*/ 2275975 w 3024845"/>
                <a:gd name="connsiteY312" fmla="*/ 257251 h 689379"/>
                <a:gd name="connsiteX313" fmla="*/ 2298268 w 3024845"/>
                <a:gd name="connsiteY313" fmla="*/ 257251 h 689379"/>
                <a:gd name="connsiteX314" fmla="*/ 2298268 w 3024845"/>
                <a:gd name="connsiteY314" fmla="*/ 263737 h 689379"/>
                <a:gd name="connsiteX315" fmla="*/ 2318535 w 3024845"/>
                <a:gd name="connsiteY315" fmla="*/ 263737 h 689379"/>
                <a:gd name="connsiteX316" fmla="*/ 2318535 w 3024845"/>
                <a:gd name="connsiteY316" fmla="*/ 309134 h 689379"/>
                <a:gd name="connsiteX317" fmla="*/ 2332722 w 3024845"/>
                <a:gd name="connsiteY317" fmla="*/ 309134 h 689379"/>
                <a:gd name="connsiteX318" fmla="*/ 2332722 w 3024845"/>
                <a:gd name="connsiteY318" fmla="*/ 296163 h 689379"/>
                <a:gd name="connsiteX319" fmla="*/ 2348936 w 3024845"/>
                <a:gd name="connsiteY319" fmla="*/ 296163 h 689379"/>
                <a:gd name="connsiteX320" fmla="*/ 2348936 w 3024845"/>
                <a:gd name="connsiteY320" fmla="*/ 116736 h 689379"/>
                <a:gd name="connsiteX321" fmla="*/ 2355016 w 3024845"/>
                <a:gd name="connsiteY321" fmla="*/ 110250 h 689379"/>
                <a:gd name="connsiteX322" fmla="*/ 2427977 w 3024845"/>
                <a:gd name="connsiteY322" fmla="*/ 110250 h 689379"/>
                <a:gd name="connsiteX323" fmla="*/ 2427977 w 3024845"/>
                <a:gd name="connsiteY323" fmla="*/ 118898 h 689379"/>
                <a:gd name="connsiteX324" fmla="*/ 2438110 w 3024845"/>
                <a:gd name="connsiteY324" fmla="*/ 118898 h 689379"/>
                <a:gd name="connsiteX325" fmla="*/ 2438110 w 3024845"/>
                <a:gd name="connsiteY325" fmla="*/ 233472 h 689379"/>
                <a:gd name="connsiteX326" fmla="*/ 2460404 w 3024845"/>
                <a:gd name="connsiteY326" fmla="*/ 233472 h 689379"/>
                <a:gd name="connsiteX327" fmla="*/ 2460404 w 3024845"/>
                <a:gd name="connsiteY327" fmla="*/ 166457 h 689379"/>
                <a:gd name="connsiteX328" fmla="*/ 2486751 w 3024845"/>
                <a:gd name="connsiteY328" fmla="*/ 166457 h 689379"/>
                <a:gd name="connsiteX329" fmla="*/ 2490804 w 3024845"/>
                <a:gd name="connsiteY329" fmla="*/ 162133 h 689379"/>
                <a:gd name="connsiteX330" fmla="*/ 2498911 w 3024845"/>
                <a:gd name="connsiteY330" fmla="*/ 162133 h 689379"/>
                <a:gd name="connsiteX331" fmla="*/ 2502964 w 3024845"/>
                <a:gd name="connsiteY331" fmla="*/ 166457 h 689379"/>
                <a:gd name="connsiteX332" fmla="*/ 2525258 w 3024845"/>
                <a:gd name="connsiteY332" fmla="*/ 166457 h 689379"/>
                <a:gd name="connsiteX333" fmla="*/ 2525258 w 3024845"/>
                <a:gd name="connsiteY333" fmla="*/ 49721 h 689379"/>
                <a:gd name="connsiteX334" fmla="*/ 2582005 w 3024845"/>
                <a:gd name="connsiteY334" fmla="*/ 38912 h 689379"/>
                <a:gd name="connsiteX335" fmla="*/ 2582005 w 3024845"/>
                <a:gd name="connsiteY335" fmla="*/ 39993 h 689379"/>
                <a:gd name="connsiteX336" fmla="*/ 2582005 w 3024845"/>
                <a:gd name="connsiteY336" fmla="*/ 47559 h 689379"/>
                <a:gd name="connsiteX337" fmla="*/ 2608352 w 3024845"/>
                <a:gd name="connsiteY337" fmla="*/ 47559 h 689379"/>
                <a:gd name="connsiteX338" fmla="*/ 2608352 w 3024845"/>
                <a:gd name="connsiteY338" fmla="*/ 302649 h 689379"/>
                <a:gd name="connsiteX339" fmla="*/ 2630646 w 3024845"/>
                <a:gd name="connsiteY339" fmla="*/ 302649 h 689379"/>
                <a:gd name="connsiteX340" fmla="*/ 2630646 w 3024845"/>
                <a:gd name="connsiteY340" fmla="*/ 298325 h 689379"/>
                <a:gd name="connsiteX341" fmla="*/ 2642806 w 3024845"/>
                <a:gd name="connsiteY341" fmla="*/ 298325 h 689379"/>
                <a:gd name="connsiteX342" fmla="*/ 2642806 w 3024845"/>
                <a:gd name="connsiteY342" fmla="*/ 302649 h 689379"/>
                <a:gd name="connsiteX343" fmla="*/ 2667126 w 3024845"/>
                <a:gd name="connsiteY343" fmla="*/ 302649 h 689379"/>
                <a:gd name="connsiteX344" fmla="*/ 2667126 w 3024845"/>
                <a:gd name="connsiteY344" fmla="*/ 289678 h 689379"/>
                <a:gd name="connsiteX345" fmla="*/ 2695500 w 3024845"/>
                <a:gd name="connsiteY345" fmla="*/ 289678 h 689379"/>
                <a:gd name="connsiteX346" fmla="*/ 2707660 w 3024845"/>
                <a:gd name="connsiteY346" fmla="*/ 285354 h 689379"/>
                <a:gd name="connsiteX347" fmla="*/ 2727927 w 3024845"/>
                <a:gd name="connsiteY347" fmla="*/ 289678 h 689379"/>
                <a:gd name="connsiteX348" fmla="*/ 2727927 w 3024845"/>
                <a:gd name="connsiteY348" fmla="*/ 272384 h 689379"/>
                <a:gd name="connsiteX349" fmla="*/ 2736034 w 3024845"/>
                <a:gd name="connsiteY349" fmla="*/ 272384 h 689379"/>
                <a:gd name="connsiteX350" fmla="*/ 2736034 w 3024845"/>
                <a:gd name="connsiteY350" fmla="*/ 259413 h 689379"/>
                <a:gd name="connsiteX351" fmla="*/ 2792781 w 3024845"/>
                <a:gd name="connsiteY351" fmla="*/ 259413 h 689379"/>
                <a:gd name="connsiteX352" fmla="*/ 2792781 w 3024845"/>
                <a:gd name="connsiteY352" fmla="*/ 229148 h 689379"/>
                <a:gd name="connsiteX353" fmla="*/ 2811021 w 3024845"/>
                <a:gd name="connsiteY353" fmla="*/ 229148 h 689379"/>
                <a:gd name="connsiteX354" fmla="*/ 2811021 w 3024845"/>
                <a:gd name="connsiteY354" fmla="*/ 222663 h 689379"/>
                <a:gd name="connsiteX355" fmla="*/ 2823181 w 3024845"/>
                <a:gd name="connsiteY355" fmla="*/ 222663 h 689379"/>
                <a:gd name="connsiteX356" fmla="*/ 2823181 w 3024845"/>
                <a:gd name="connsiteY356" fmla="*/ 229148 h 689379"/>
                <a:gd name="connsiteX357" fmla="*/ 2839395 w 3024845"/>
                <a:gd name="connsiteY357" fmla="*/ 229148 h 689379"/>
                <a:gd name="connsiteX358" fmla="*/ 2839395 w 3024845"/>
                <a:gd name="connsiteY358" fmla="*/ 278869 h 689379"/>
                <a:gd name="connsiteX359" fmla="*/ 2871822 w 3024845"/>
                <a:gd name="connsiteY359" fmla="*/ 278869 h 689379"/>
                <a:gd name="connsiteX360" fmla="*/ 2871822 w 3024845"/>
                <a:gd name="connsiteY360" fmla="*/ 252928 h 689379"/>
                <a:gd name="connsiteX361" fmla="*/ 2910329 w 3024845"/>
                <a:gd name="connsiteY361" fmla="*/ 252928 h 689379"/>
                <a:gd name="connsiteX362" fmla="*/ 2910329 w 3024845"/>
                <a:gd name="connsiteY362" fmla="*/ 222663 h 689379"/>
                <a:gd name="connsiteX363" fmla="*/ 2958970 w 3024845"/>
                <a:gd name="connsiteY363" fmla="*/ 222663 h 689379"/>
                <a:gd name="connsiteX364" fmla="*/ 3024845 w 3024845"/>
                <a:gd name="connsiteY364" fmla="*/ 689379 h 689379"/>
                <a:gd name="connsiteX365" fmla="*/ 2054 w 3024845"/>
                <a:gd name="connsiteY365" fmla="*/ 687046 h 689379"/>
                <a:gd name="connsiteX366" fmla="*/ 0 w 3024845"/>
                <a:gd name="connsiteY366" fmla="*/ 252928 h 689379"/>
                <a:gd name="connsiteX367" fmla="*/ 20267 w 3024845"/>
                <a:gd name="connsiteY367" fmla="*/ 252928 h 689379"/>
                <a:gd name="connsiteX368" fmla="*/ 20774 w 3024845"/>
                <a:gd name="connsiteY368" fmla="*/ 251847 h 689379"/>
                <a:gd name="connsiteX369" fmla="*/ 24320 w 3024845"/>
                <a:gd name="connsiteY369" fmla="*/ 244281 h 689379"/>
                <a:gd name="connsiteX370" fmla="*/ 26094 w 3024845"/>
                <a:gd name="connsiteY370" fmla="*/ 244551 h 689379"/>
                <a:gd name="connsiteX371" fmla="*/ 38507 w 3024845"/>
                <a:gd name="connsiteY371" fmla="*/ 246442 h 689379"/>
                <a:gd name="connsiteX372" fmla="*/ 39014 w 3024845"/>
                <a:gd name="connsiteY372" fmla="*/ 247794 h 689379"/>
                <a:gd name="connsiteX373" fmla="*/ 42560 w 3024845"/>
                <a:gd name="connsiteY373" fmla="*/ 257251 h 689379"/>
                <a:gd name="connsiteX374" fmla="*/ 68907 w 3024845"/>
                <a:gd name="connsiteY374" fmla="*/ 259413 h 689379"/>
                <a:gd name="connsiteX375" fmla="*/ 68907 w 3024845"/>
                <a:gd name="connsiteY375" fmla="*/ 136192 h 689379"/>
                <a:gd name="connsiteX376" fmla="*/ 70934 w 3024845"/>
                <a:gd name="connsiteY376" fmla="*/ 136192 h 689379"/>
                <a:gd name="connsiteX377" fmla="*/ 85121 w 3024845"/>
                <a:gd name="connsiteY377" fmla="*/ 136192 h 689379"/>
                <a:gd name="connsiteX378" fmla="*/ 85121 w 3024845"/>
                <a:gd name="connsiteY378" fmla="*/ 0 h 689379"/>
                <a:gd name="connsiteX379" fmla="*/ 86894 w 3024845"/>
                <a:gd name="connsiteY379" fmla="*/ 0 h 689379"/>
                <a:gd name="connsiteX380" fmla="*/ 99308 w 3024845"/>
                <a:gd name="connsiteY380" fmla="*/ 0 h 689379"/>
                <a:gd name="connsiteX0" fmla="*/ 99308 w 2961438"/>
                <a:gd name="connsiteY0" fmla="*/ 0 h 689379"/>
                <a:gd name="connsiteX1" fmla="*/ 220909 w 2961438"/>
                <a:gd name="connsiteY1" fmla="*/ 0 h 689379"/>
                <a:gd name="connsiteX2" fmla="*/ 223189 w 2961438"/>
                <a:gd name="connsiteY2" fmla="*/ 0 h 689379"/>
                <a:gd name="connsiteX3" fmla="*/ 239150 w 2961438"/>
                <a:gd name="connsiteY3" fmla="*/ 0 h 689379"/>
                <a:gd name="connsiteX4" fmla="*/ 239150 w 2961438"/>
                <a:gd name="connsiteY4" fmla="*/ 140515 h 689379"/>
                <a:gd name="connsiteX5" fmla="*/ 240670 w 2961438"/>
                <a:gd name="connsiteY5" fmla="*/ 140245 h 689379"/>
                <a:gd name="connsiteX6" fmla="*/ 251310 w 2961438"/>
                <a:gd name="connsiteY6" fmla="*/ 138354 h 689379"/>
                <a:gd name="connsiteX7" fmla="*/ 249283 w 2961438"/>
                <a:gd name="connsiteY7" fmla="*/ 226986 h 689379"/>
                <a:gd name="connsiteX8" fmla="*/ 250803 w 2961438"/>
                <a:gd name="connsiteY8" fmla="*/ 227257 h 689379"/>
                <a:gd name="connsiteX9" fmla="*/ 261443 w 2961438"/>
                <a:gd name="connsiteY9" fmla="*/ 229148 h 689379"/>
                <a:gd name="connsiteX10" fmla="*/ 261696 w 2961438"/>
                <a:gd name="connsiteY10" fmla="*/ 229959 h 689379"/>
                <a:gd name="connsiteX11" fmla="*/ 263470 w 2961438"/>
                <a:gd name="connsiteY11" fmla="*/ 235634 h 689379"/>
                <a:gd name="connsiteX12" fmla="*/ 264230 w 2961438"/>
                <a:gd name="connsiteY12" fmla="*/ 233202 h 689379"/>
                <a:gd name="connsiteX13" fmla="*/ 269550 w 2961438"/>
                <a:gd name="connsiteY13" fmla="*/ 216178 h 689379"/>
                <a:gd name="connsiteX14" fmla="*/ 271323 w 2961438"/>
                <a:gd name="connsiteY14" fmla="*/ 216178 h 689379"/>
                <a:gd name="connsiteX15" fmla="*/ 283737 w 2961438"/>
                <a:gd name="connsiteY15" fmla="*/ 216178 h 689379"/>
                <a:gd name="connsiteX16" fmla="*/ 283737 w 2961438"/>
                <a:gd name="connsiteY16" fmla="*/ 248604 h 689379"/>
                <a:gd name="connsiteX17" fmla="*/ 284750 w 2961438"/>
                <a:gd name="connsiteY17" fmla="*/ 249145 h 689379"/>
                <a:gd name="connsiteX18" fmla="*/ 291844 w 2961438"/>
                <a:gd name="connsiteY18" fmla="*/ 252928 h 689379"/>
                <a:gd name="connsiteX19" fmla="*/ 291844 w 2961438"/>
                <a:gd name="connsiteY19" fmla="*/ 254279 h 689379"/>
                <a:gd name="connsiteX20" fmla="*/ 291844 w 2961438"/>
                <a:gd name="connsiteY20" fmla="*/ 263737 h 689379"/>
                <a:gd name="connsiteX21" fmla="*/ 336431 w 2961438"/>
                <a:gd name="connsiteY21" fmla="*/ 263737 h 689379"/>
                <a:gd name="connsiteX22" fmla="*/ 336431 w 2961438"/>
                <a:gd name="connsiteY22" fmla="*/ 264818 h 689379"/>
                <a:gd name="connsiteX23" fmla="*/ 336431 w 2961438"/>
                <a:gd name="connsiteY23" fmla="*/ 272384 h 689379"/>
                <a:gd name="connsiteX24" fmla="*/ 338457 w 2961438"/>
                <a:gd name="connsiteY24" fmla="*/ 272384 h 689379"/>
                <a:gd name="connsiteX25" fmla="*/ 352644 w 2961438"/>
                <a:gd name="connsiteY25" fmla="*/ 272384 h 689379"/>
                <a:gd name="connsiteX26" fmla="*/ 352644 w 2961438"/>
                <a:gd name="connsiteY26" fmla="*/ 242119 h 689379"/>
                <a:gd name="connsiteX27" fmla="*/ 397231 w 2961438"/>
                <a:gd name="connsiteY27" fmla="*/ 242119 h 689379"/>
                <a:gd name="connsiteX28" fmla="*/ 397231 w 2961438"/>
                <a:gd name="connsiteY28" fmla="*/ 240768 h 689379"/>
                <a:gd name="connsiteX29" fmla="*/ 397231 w 2961438"/>
                <a:gd name="connsiteY29" fmla="*/ 231310 h 689379"/>
                <a:gd name="connsiteX30" fmla="*/ 398245 w 2961438"/>
                <a:gd name="connsiteY30" fmla="*/ 231310 h 689379"/>
                <a:gd name="connsiteX31" fmla="*/ 405338 w 2961438"/>
                <a:gd name="connsiteY31" fmla="*/ 231310 h 689379"/>
                <a:gd name="connsiteX32" fmla="*/ 405338 w 2961438"/>
                <a:gd name="connsiteY32" fmla="*/ 229419 h 689379"/>
                <a:gd name="connsiteX33" fmla="*/ 405338 w 2961438"/>
                <a:gd name="connsiteY33" fmla="*/ 216178 h 689379"/>
                <a:gd name="connsiteX34" fmla="*/ 406098 w 2961438"/>
                <a:gd name="connsiteY34" fmla="*/ 216178 h 689379"/>
                <a:gd name="connsiteX35" fmla="*/ 411418 w 2961438"/>
                <a:gd name="connsiteY35" fmla="*/ 216178 h 689379"/>
                <a:gd name="connsiteX36" fmla="*/ 411418 w 2961438"/>
                <a:gd name="connsiteY36" fmla="*/ 215097 h 689379"/>
                <a:gd name="connsiteX37" fmla="*/ 411418 w 2961438"/>
                <a:gd name="connsiteY37" fmla="*/ 207530 h 689379"/>
                <a:gd name="connsiteX38" fmla="*/ 413445 w 2961438"/>
                <a:gd name="connsiteY38" fmla="*/ 207530 h 689379"/>
                <a:gd name="connsiteX39" fmla="*/ 427632 w 2961438"/>
                <a:gd name="connsiteY39" fmla="*/ 207530 h 689379"/>
                <a:gd name="connsiteX40" fmla="*/ 427632 w 2961438"/>
                <a:gd name="connsiteY40" fmla="*/ 208611 h 689379"/>
                <a:gd name="connsiteX41" fmla="*/ 427632 w 2961438"/>
                <a:gd name="connsiteY41" fmla="*/ 216178 h 689379"/>
                <a:gd name="connsiteX42" fmla="*/ 449925 w 2961438"/>
                <a:gd name="connsiteY42" fmla="*/ 216178 h 689379"/>
                <a:gd name="connsiteX43" fmla="*/ 449925 w 2961438"/>
                <a:gd name="connsiteY43" fmla="*/ 214286 h 689379"/>
                <a:gd name="connsiteX44" fmla="*/ 449925 w 2961438"/>
                <a:gd name="connsiteY44" fmla="*/ 201045 h 689379"/>
                <a:gd name="connsiteX45" fmla="*/ 451699 w 2961438"/>
                <a:gd name="connsiteY45" fmla="*/ 201045 h 689379"/>
                <a:gd name="connsiteX46" fmla="*/ 464112 w 2961438"/>
                <a:gd name="connsiteY46" fmla="*/ 201045 h 689379"/>
                <a:gd name="connsiteX47" fmla="*/ 464112 w 2961438"/>
                <a:gd name="connsiteY47" fmla="*/ 224825 h 689379"/>
                <a:gd name="connsiteX48" fmla="*/ 465126 w 2961438"/>
                <a:gd name="connsiteY48" fmla="*/ 224825 h 689379"/>
                <a:gd name="connsiteX49" fmla="*/ 472219 w 2961438"/>
                <a:gd name="connsiteY49" fmla="*/ 224825 h 689379"/>
                <a:gd name="connsiteX50" fmla="*/ 472219 w 2961438"/>
                <a:gd name="connsiteY50" fmla="*/ 223744 h 689379"/>
                <a:gd name="connsiteX51" fmla="*/ 472219 w 2961438"/>
                <a:gd name="connsiteY51" fmla="*/ 216178 h 689379"/>
                <a:gd name="connsiteX52" fmla="*/ 473992 w 2961438"/>
                <a:gd name="connsiteY52" fmla="*/ 216178 h 689379"/>
                <a:gd name="connsiteX53" fmla="*/ 486406 w 2961438"/>
                <a:gd name="connsiteY53" fmla="*/ 216178 h 689379"/>
                <a:gd name="connsiteX54" fmla="*/ 486406 w 2961438"/>
                <a:gd name="connsiteY54" fmla="*/ 242119 h 689379"/>
                <a:gd name="connsiteX55" fmla="*/ 488433 w 2961438"/>
                <a:gd name="connsiteY55" fmla="*/ 242119 h 689379"/>
                <a:gd name="connsiteX56" fmla="*/ 502619 w 2961438"/>
                <a:gd name="connsiteY56" fmla="*/ 242119 h 689379"/>
                <a:gd name="connsiteX57" fmla="*/ 502619 w 2961438"/>
                <a:gd name="connsiteY57" fmla="*/ 243740 h 689379"/>
                <a:gd name="connsiteX58" fmla="*/ 502619 w 2961438"/>
                <a:gd name="connsiteY58" fmla="*/ 255090 h 689379"/>
                <a:gd name="connsiteX59" fmla="*/ 503379 w 2961438"/>
                <a:gd name="connsiteY59" fmla="*/ 255090 h 689379"/>
                <a:gd name="connsiteX60" fmla="*/ 508700 w 2961438"/>
                <a:gd name="connsiteY60" fmla="*/ 255090 h 689379"/>
                <a:gd name="connsiteX61" fmla="*/ 508700 w 2961438"/>
                <a:gd name="connsiteY61" fmla="*/ 254279 h 689379"/>
                <a:gd name="connsiteX62" fmla="*/ 508700 w 2961438"/>
                <a:gd name="connsiteY62" fmla="*/ 248604 h 689379"/>
                <a:gd name="connsiteX63" fmla="*/ 539100 w 2961438"/>
                <a:gd name="connsiteY63" fmla="*/ 248604 h 689379"/>
                <a:gd name="connsiteX64" fmla="*/ 539100 w 2961438"/>
                <a:gd name="connsiteY64" fmla="*/ 272384 h 689379"/>
                <a:gd name="connsiteX65" fmla="*/ 540113 w 2961438"/>
                <a:gd name="connsiteY65" fmla="*/ 272384 h 689379"/>
                <a:gd name="connsiteX66" fmla="*/ 547207 w 2961438"/>
                <a:gd name="connsiteY66" fmla="*/ 272384 h 689379"/>
                <a:gd name="connsiteX67" fmla="*/ 547207 w 2961438"/>
                <a:gd name="connsiteY67" fmla="*/ 273465 h 689379"/>
                <a:gd name="connsiteX68" fmla="*/ 547207 w 2961438"/>
                <a:gd name="connsiteY68" fmla="*/ 281031 h 689379"/>
                <a:gd name="connsiteX69" fmla="*/ 547967 w 2961438"/>
                <a:gd name="connsiteY69" fmla="*/ 281031 h 689379"/>
                <a:gd name="connsiteX70" fmla="*/ 553287 w 2961438"/>
                <a:gd name="connsiteY70" fmla="*/ 281031 h 689379"/>
                <a:gd name="connsiteX71" fmla="*/ 553287 w 2961438"/>
                <a:gd name="connsiteY71" fmla="*/ 278869 h 689379"/>
                <a:gd name="connsiteX72" fmla="*/ 553287 w 2961438"/>
                <a:gd name="connsiteY72" fmla="*/ 263737 h 689379"/>
                <a:gd name="connsiteX73" fmla="*/ 554300 w 2961438"/>
                <a:gd name="connsiteY73" fmla="*/ 263737 h 689379"/>
                <a:gd name="connsiteX74" fmla="*/ 561394 w 2961438"/>
                <a:gd name="connsiteY74" fmla="*/ 263737 h 689379"/>
                <a:gd name="connsiteX75" fmla="*/ 561394 w 2961438"/>
                <a:gd name="connsiteY75" fmla="*/ 264818 h 689379"/>
                <a:gd name="connsiteX76" fmla="*/ 561394 w 2961438"/>
                <a:gd name="connsiteY76" fmla="*/ 272384 h 689379"/>
                <a:gd name="connsiteX77" fmla="*/ 566714 w 2961438"/>
                <a:gd name="connsiteY77" fmla="*/ 270391 h 689379"/>
                <a:gd name="connsiteX78" fmla="*/ 567474 w 2961438"/>
                <a:gd name="connsiteY78" fmla="*/ 269411 h 689379"/>
                <a:gd name="connsiteX79" fmla="*/ 567474 w 2961438"/>
                <a:gd name="connsiteY79" fmla="*/ 263737 h 689379"/>
                <a:gd name="connsiteX80" fmla="*/ 605981 w 2961438"/>
                <a:gd name="connsiteY80" fmla="*/ 263737 h 689379"/>
                <a:gd name="connsiteX81" fmla="*/ 605981 w 2961438"/>
                <a:gd name="connsiteY81" fmla="*/ 287516 h 689379"/>
                <a:gd name="connsiteX82" fmla="*/ 608007 w 2961438"/>
                <a:gd name="connsiteY82" fmla="*/ 287516 h 689379"/>
                <a:gd name="connsiteX83" fmla="*/ 622194 w 2961438"/>
                <a:gd name="connsiteY83" fmla="*/ 287516 h 689379"/>
                <a:gd name="connsiteX84" fmla="*/ 622194 w 2961438"/>
                <a:gd name="connsiteY84" fmla="*/ 288597 h 689379"/>
                <a:gd name="connsiteX85" fmla="*/ 622194 w 2961438"/>
                <a:gd name="connsiteY85" fmla="*/ 296163 h 689379"/>
                <a:gd name="connsiteX86" fmla="*/ 623968 w 2961438"/>
                <a:gd name="connsiteY86" fmla="*/ 296163 h 689379"/>
                <a:gd name="connsiteX87" fmla="*/ 636381 w 2961438"/>
                <a:gd name="connsiteY87" fmla="*/ 296163 h 689379"/>
                <a:gd name="connsiteX88" fmla="*/ 636381 w 2961438"/>
                <a:gd name="connsiteY88" fmla="*/ 272384 h 689379"/>
                <a:gd name="connsiteX89" fmla="*/ 637394 w 2961438"/>
                <a:gd name="connsiteY89" fmla="*/ 272384 h 689379"/>
                <a:gd name="connsiteX90" fmla="*/ 644488 w 2961438"/>
                <a:gd name="connsiteY90" fmla="*/ 272384 h 689379"/>
                <a:gd name="connsiteX91" fmla="*/ 644488 w 2961438"/>
                <a:gd name="connsiteY91" fmla="*/ 239957 h 689379"/>
                <a:gd name="connsiteX92" fmla="*/ 645501 w 2961438"/>
                <a:gd name="connsiteY92" fmla="*/ 239957 h 689379"/>
                <a:gd name="connsiteX93" fmla="*/ 652595 w 2961438"/>
                <a:gd name="connsiteY93" fmla="*/ 239957 h 689379"/>
                <a:gd name="connsiteX94" fmla="*/ 652595 w 2961438"/>
                <a:gd name="connsiteY94" fmla="*/ 238066 h 689379"/>
                <a:gd name="connsiteX95" fmla="*/ 652595 w 2961438"/>
                <a:gd name="connsiteY95" fmla="*/ 224825 h 689379"/>
                <a:gd name="connsiteX96" fmla="*/ 651328 w 2961438"/>
                <a:gd name="connsiteY96" fmla="*/ 223203 h 689379"/>
                <a:gd name="connsiteX97" fmla="*/ 656648 w 2961438"/>
                <a:gd name="connsiteY97" fmla="*/ 211854 h 689379"/>
                <a:gd name="connsiteX98" fmla="*/ 664755 w 2961438"/>
                <a:gd name="connsiteY98" fmla="*/ 239957 h 689379"/>
                <a:gd name="connsiteX99" fmla="*/ 665515 w 2961438"/>
                <a:gd name="connsiteY99" fmla="*/ 239957 h 689379"/>
                <a:gd name="connsiteX100" fmla="*/ 670835 w 2961438"/>
                <a:gd name="connsiteY100" fmla="*/ 239957 h 689379"/>
                <a:gd name="connsiteX101" fmla="*/ 670835 w 2961438"/>
                <a:gd name="connsiteY101" fmla="*/ 134030 h 689379"/>
                <a:gd name="connsiteX102" fmla="*/ 672355 w 2961438"/>
                <a:gd name="connsiteY102" fmla="*/ 134030 h 689379"/>
                <a:gd name="connsiteX103" fmla="*/ 682995 w 2961438"/>
                <a:gd name="connsiteY103" fmla="*/ 134030 h 689379"/>
                <a:gd name="connsiteX104" fmla="*/ 682995 w 2961438"/>
                <a:gd name="connsiteY104" fmla="*/ 86471 h 689379"/>
                <a:gd name="connsiteX105" fmla="*/ 709342 w 2961438"/>
                <a:gd name="connsiteY105" fmla="*/ 86471 h 689379"/>
                <a:gd name="connsiteX106" fmla="*/ 709342 w 2961438"/>
                <a:gd name="connsiteY106" fmla="*/ 64853 h 689379"/>
                <a:gd name="connsiteX107" fmla="*/ 743796 w 2961438"/>
                <a:gd name="connsiteY107" fmla="*/ 64853 h 689379"/>
                <a:gd name="connsiteX108" fmla="*/ 743796 w 2961438"/>
                <a:gd name="connsiteY108" fmla="*/ 67285 h 689379"/>
                <a:gd name="connsiteX109" fmla="*/ 743796 w 2961438"/>
                <a:gd name="connsiteY109" fmla="*/ 84309 h 689379"/>
                <a:gd name="connsiteX110" fmla="*/ 746076 w 2961438"/>
                <a:gd name="connsiteY110" fmla="*/ 84309 h 689379"/>
                <a:gd name="connsiteX111" fmla="*/ 762036 w 2961438"/>
                <a:gd name="connsiteY111" fmla="*/ 84309 h 689379"/>
                <a:gd name="connsiteX112" fmla="*/ 762036 w 2961438"/>
                <a:gd name="connsiteY112" fmla="*/ 131868 h 689379"/>
                <a:gd name="connsiteX113" fmla="*/ 763049 w 2961438"/>
                <a:gd name="connsiteY113" fmla="*/ 131868 h 689379"/>
                <a:gd name="connsiteX114" fmla="*/ 770143 w 2961438"/>
                <a:gd name="connsiteY114" fmla="*/ 131868 h 689379"/>
                <a:gd name="connsiteX115" fmla="*/ 784330 w 2961438"/>
                <a:gd name="connsiteY115" fmla="*/ 136192 h 689379"/>
                <a:gd name="connsiteX116" fmla="*/ 784330 w 2961438"/>
                <a:gd name="connsiteY116" fmla="*/ 175104 h 689379"/>
                <a:gd name="connsiteX117" fmla="*/ 785343 w 2961438"/>
                <a:gd name="connsiteY117" fmla="*/ 175104 h 689379"/>
                <a:gd name="connsiteX118" fmla="*/ 792436 w 2961438"/>
                <a:gd name="connsiteY118" fmla="*/ 175104 h 689379"/>
                <a:gd name="connsiteX119" fmla="*/ 792436 w 2961438"/>
                <a:gd name="connsiteY119" fmla="*/ 176725 h 689379"/>
                <a:gd name="connsiteX120" fmla="*/ 792436 w 2961438"/>
                <a:gd name="connsiteY120" fmla="*/ 188074 h 689379"/>
                <a:gd name="connsiteX121" fmla="*/ 794463 w 2961438"/>
                <a:gd name="connsiteY121" fmla="*/ 188074 h 689379"/>
                <a:gd name="connsiteX122" fmla="*/ 808650 w 2961438"/>
                <a:gd name="connsiteY122" fmla="*/ 188074 h 689379"/>
                <a:gd name="connsiteX123" fmla="*/ 814730 w 2961438"/>
                <a:gd name="connsiteY123" fmla="*/ 194560 h 689379"/>
                <a:gd name="connsiteX124" fmla="*/ 814730 w 2961438"/>
                <a:gd name="connsiteY124" fmla="*/ 216178 h 689379"/>
                <a:gd name="connsiteX125" fmla="*/ 817010 w 2961438"/>
                <a:gd name="connsiteY125" fmla="*/ 216178 h 689379"/>
                <a:gd name="connsiteX126" fmla="*/ 832970 w 2961438"/>
                <a:gd name="connsiteY126" fmla="*/ 216178 h 689379"/>
                <a:gd name="connsiteX127" fmla="*/ 832970 w 2961438"/>
                <a:gd name="connsiteY127" fmla="*/ 217258 h 689379"/>
                <a:gd name="connsiteX128" fmla="*/ 832970 w 2961438"/>
                <a:gd name="connsiteY128" fmla="*/ 224825 h 689379"/>
                <a:gd name="connsiteX129" fmla="*/ 834237 w 2961438"/>
                <a:gd name="connsiteY129" fmla="*/ 224825 h 689379"/>
                <a:gd name="connsiteX130" fmla="*/ 843104 w 2961438"/>
                <a:gd name="connsiteY130" fmla="*/ 224825 h 689379"/>
                <a:gd name="connsiteX131" fmla="*/ 843104 w 2961438"/>
                <a:gd name="connsiteY131" fmla="*/ 226986 h 689379"/>
                <a:gd name="connsiteX132" fmla="*/ 843104 w 2961438"/>
                <a:gd name="connsiteY132" fmla="*/ 242119 h 689379"/>
                <a:gd name="connsiteX133" fmla="*/ 847157 w 2961438"/>
                <a:gd name="connsiteY133" fmla="*/ 240227 h 689379"/>
                <a:gd name="connsiteX134" fmla="*/ 847157 w 2961438"/>
                <a:gd name="connsiteY134" fmla="*/ 226986 h 689379"/>
                <a:gd name="connsiteX135" fmla="*/ 848170 w 2961438"/>
                <a:gd name="connsiteY135" fmla="*/ 226986 h 689379"/>
                <a:gd name="connsiteX136" fmla="*/ 855264 w 2961438"/>
                <a:gd name="connsiteY136" fmla="*/ 226986 h 689379"/>
                <a:gd name="connsiteX137" fmla="*/ 855264 w 2961438"/>
                <a:gd name="connsiteY137" fmla="*/ 228608 h 689379"/>
                <a:gd name="connsiteX138" fmla="*/ 855264 w 2961438"/>
                <a:gd name="connsiteY138" fmla="*/ 239957 h 689379"/>
                <a:gd name="connsiteX139" fmla="*/ 856024 w 2961438"/>
                <a:gd name="connsiteY139" fmla="*/ 239957 h 689379"/>
                <a:gd name="connsiteX140" fmla="*/ 861344 w 2961438"/>
                <a:gd name="connsiteY140" fmla="*/ 239957 h 689379"/>
                <a:gd name="connsiteX141" fmla="*/ 909984 w 2961438"/>
                <a:gd name="connsiteY141" fmla="*/ 235634 h 689379"/>
                <a:gd name="connsiteX142" fmla="*/ 909984 w 2961438"/>
                <a:gd name="connsiteY142" fmla="*/ 236985 h 689379"/>
                <a:gd name="connsiteX143" fmla="*/ 909984 w 2961438"/>
                <a:gd name="connsiteY143" fmla="*/ 246442 h 689379"/>
                <a:gd name="connsiteX144" fmla="*/ 910744 w 2961438"/>
                <a:gd name="connsiteY144" fmla="*/ 246442 h 689379"/>
                <a:gd name="connsiteX145" fmla="*/ 916065 w 2961438"/>
                <a:gd name="connsiteY145" fmla="*/ 246442 h 689379"/>
                <a:gd name="connsiteX146" fmla="*/ 916065 w 2961438"/>
                <a:gd name="connsiteY146" fmla="*/ 248604 h 689379"/>
                <a:gd name="connsiteX147" fmla="*/ 916065 w 2961438"/>
                <a:gd name="connsiteY147" fmla="*/ 263737 h 689379"/>
                <a:gd name="connsiteX148" fmla="*/ 918091 w 2961438"/>
                <a:gd name="connsiteY148" fmla="*/ 262386 h 689379"/>
                <a:gd name="connsiteX149" fmla="*/ 932278 w 2961438"/>
                <a:gd name="connsiteY149" fmla="*/ 252928 h 689379"/>
                <a:gd name="connsiteX150" fmla="*/ 938358 w 2961438"/>
                <a:gd name="connsiteY150" fmla="*/ 211854 h 689379"/>
                <a:gd name="connsiteX151" fmla="*/ 939118 w 2961438"/>
                <a:gd name="connsiteY151" fmla="*/ 211584 h 689379"/>
                <a:gd name="connsiteX152" fmla="*/ 944438 w 2961438"/>
                <a:gd name="connsiteY152" fmla="*/ 209692 h 689379"/>
                <a:gd name="connsiteX153" fmla="*/ 946465 w 2961438"/>
                <a:gd name="connsiteY153" fmla="*/ 140515 h 689379"/>
                <a:gd name="connsiteX154" fmla="*/ 948492 w 2961438"/>
                <a:gd name="connsiteY154" fmla="*/ 209692 h 689379"/>
                <a:gd name="connsiteX155" fmla="*/ 949252 w 2961438"/>
                <a:gd name="connsiteY155" fmla="*/ 209962 h 689379"/>
                <a:gd name="connsiteX156" fmla="*/ 954572 w 2961438"/>
                <a:gd name="connsiteY156" fmla="*/ 211854 h 689379"/>
                <a:gd name="connsiteX157" fmla="*/ 954572 w 2961438"/>
                <a:gd name="connsiteY157" fmla="*/ 125383 h 689379"/>
                <a:gd name="connsiteX158" fmla="*/ 958625 w 2961438"/>
                <a:gd name="connsiteY158" fmla="*/ 92956 h 689379"/>
                <a:gd name="connsiteX159" fmla="*/ 997132 w 2961438"/>
                <a:gd name="connsiteY159" fmla="*/ 92956 h 689379"/>
                <a:gd name="connsiteX160" fmla="*/ 997132 w 2961438"/>
                <a:gd name="connsiteY160" fmla="*/ 125383 h 689379"/>
                <a:gd name="connsiteX161" fmla="*/ 997892 w 2961438"/>
                <a:gd name="connsiteY161" fmla="*/ 125383 h 689379"/>
                <a:gd name="connsiteX162" fmla="*/ 1003212 w 2961438"/>
                <a:gd name="connsiteY162" fmla="*/ 125383 h 689379"/>
                <a:gd name="connsiteX163" fmla="*/ 1003212 w 2961438"/>
                <a:gd name="connsiteY163" fmla="*/ 43235 h 689379"/>
                <a:gd name="connsiteX164" fmla="*/ 1004986 w 2961438"/>
                <a:gd name="connsiteY164" fmla="*/ 43235 h 689379"/>
                <a:gd name="connsiteX165" fmla="*/ 1017399 w 2961438"/>
                <a:gd name="connsiteY165" fmla="*/ 43235 h 689379"/>
                <a:gd name="connsiteX166" fmla="*/ 1017399 w 2961438"/>
                <a:gd name="connsiteY166" fmla="*/ 41344 h 689379"/>
                <a:gd name="connsiteX167" fmla="*/ 1017399 w 2961438"/>
                <a:gd name="connsiteY167" fmla="*/ 28103 h 689379"/>
                <a:gd name="connsiteX168" fmla="*/ 1039693 w 2961438"/>
                <a:gd name="connsiteY168" fmla="*/ 28103 h 689379"/>
                <a:gd name="connsiteX169" fmla="*/ 1039693 w 2961438"/>
                <a:gd name="connsiteY169" fmla="*/ 27022 h 689379"/>
                <a:gd name="connsiteX170" fmla="*/ 1039693 w 2961438"/>
                <a:gd name="connsiteY170" fmla="*/ 19456 h 689379"/>
                <a:gd name="connsiteX171" fmla="*/ 1041466 w 2961438"/>
                <a:gd name="connsiteY171" fmla="*/ 19456 h 689379"/>
                <a:gd name="connsiteX172" fmla="*/ 1053880 w 2961438"/>
                <a:gd name="connsiteY172" fmla="*/ 19456 h 689379"/>
                <a:gd name="connsiteX173" fmla="*/ 1053880 w 2961438"/>
                <a:gd name="connsiteY173" fmla="*/ 20537 h 689379"/>
                <a:gd name="connsiteX174" fmla="*/ 1053880 w 2961438"/>
                <a:gd name="connsiteY174" fmla="*/ 28103 h 689379"/>
                <a:gd name="connsiteX175" fmla="*/ 1054640 w 2961438"/>
                <a:gd name="connsiteY175" fmla="*/ 28103 h 689379"/>
                <a:gd name="connsiteX176" fmla="*/ 1059960 w 2961438"/>
                <a:gd name="connsiteY176" fmla="*/ 28103 h 689379"/>
                <a:gd name="connsiteX177" fmla="*/ 1070093 w 2961438"/>
                <a:gd name="connsiteY177" fmla="*/ 23779 h 689379"/>
                <a:gd name="connsiteX178" fmla="*/ 1074146 w 2961438"/>
                <a:gd name="connsiteY178" fmla="*/ 27022 h 689379"/>
                <a:gd name="connsiteX179" fmla="*/ 1074146 w 2961438"/>
                <a:gd name="connsiteY179" fmla="*/ 19456 h 689379"/>
                <a:gd name="connsiteX180" fmla="*/ 1076426 w 2961438"/>
                <a:gd name="connsiteY180" fmla="*/ 19456 h 689379"/>
                <a:gd name="connsiteX181" fmla="*/ 1092387 w 2961438"/>
                <a:gd name="connsiteY181" fmla="*/ 19456 h 689379"/>
                <a:gd name="connsiteX182" fmla="*/ 1092387 w 2961438"/>
                <a:gd name="connsiteY182" fmla="*/ 20537 h 689379"/>
                <a:gd name="connsiteX183" fmla="*/ 1092387 w 2961438"/>
                <a:gd name="connsiteY183" fmla="*/ 28103 h 689379"/>
                <a:gd name="connsiteX184" fmla="*/ 1122787 w 2961438"/>
                <a:gd name="connsiteY184" fmla="*/ 28103 h 689379"/>
                <a:gd name="connsiteX185" fmla="*/ 1122787 w 2961438"/>
                <a:gd name="connsiteY185" fmla="*/ 29724 h 689379"/>
                <a:gd name="connsiteX186" fmla="*/ 1122787 w 2961438"/>
                <a:gd name="connsiteY186" fmla="*/ 41074 h 689379"/>
                <a:gd name="connsiteX187" fmla="*/ 1149134 w 2961438"/>
                <a:gd name="connsiteY187" fmla="*/ 41074 h 689379"/>
                <a:gd name="connsiteX188" fmla="*/ 1149134 w 2961438"/>
                <a:gd name="connsiteY188" fmla="*/ 71338 h 689379"/>
                <a:gd name="connsiteX189" fmla="*/ 1149894 w 2961438"/>
                <a:gd name="connsiteY189" fmla="*/ 71338 h 689379"/>
                <a:gd name="connsiteX190" fmla="*/ 1155214 w 2961438"/>
                <a:gd name="connsiteY190" fmla="*/ 71338 h 689379"/>
                <a:gd name="connsiteX191" fmla="*/ 1155214 w 2961438"/>
                <a:gd name="connsiteY191" fmla="*/ 72419 h 689379"/>
                <a:gd name="connsiteX192" fmla="*/ 1155214 w 2961438"/>
                <a:gd name="connsiteY192" fmla="*/ 79986 h 689379"/>
                <a:gd name="connsiteX193" fmla="*/ 1159268 w 2961438"/>
                <a:gd name="connsiteY193" fmla="*/ 110250 h 689379"/>
                <a:gd name="connsiteX194" fmla="*/ 1160028 w 2961438"/>
                <a:gd name="connsiteY194" fmla="*/ 110250 h 689379"/>
                <a:gd name="connsiteX195" fmla="*/ 1165348 w 2961438"/>
                <a:gd name="connsiteY195" fmla="*/ 110250 h 689379"/>
                <a:gd name="connsiteX196" fmla="*/ 1165348 w 2961438"/>
                <a:gd name="connsiteY196" fmla="*/ 111061 h 689379"/>
                <a:gd name="connsiteX197" fmla="*/ 1165348 w 2961438"/>
                <a:gd name="connsiteY197" fmla="*/ 116736 h 689379"/>
                <a:gd name="connsiteX198" fmla="*/ 1166361 w 2961438"/>
                <a:gd name="connsiteY198" fmla="*/ 116736 h 689379"/>
                <a:gd name="connsiteX199" fmla="*/ 1173454 w 2961438"/>
                <a:gd name="connsiteY199" fmla="*/ 116736 h 689379"/>
                <a:gd name="connsiteX200" fmla="*/ 1173454 w 2961438"/>
                <a:gd name="connsiteY200" fmla="*/ 147001 h 689379"/>
                <a:gd name="connsiteX201" fmla="*/ 1175481 w 2961438"/>
                <a:gd name="connsiteY201" fmla="*/ 147001 h 689379"/>
                <a:gd name="connsiteX202" fmla="*/ 1189668 w 2961438"/>
                <a:gd name="connsiteY202" fmla="*/ 147001 h 689379"/>
                <a:gd name="connsiteX203" fmla="*/ 1189668 w 2961438"/>
                <a:gd name="connsiteY203" fmla="*/ 170780 h 689379"/>
                <a:gd name="connsiteX204" fmla="*/ 1191695 w 2961438"/>
                <a:gd name="connsiteY204" fmla="*/ 172401 h 689379"/>
                <a:gd name="connsiteX205" fmla="*/ 1191695 w 2961438"/>
                <a:gd name="connsiteY205" fmla="*/ 183751 h 689379"/>
                <a:gd name="connsiteX206" fmla="*/ 1192455 w 2961438"/>
                <a:gd name="connsiteY206" fmla="*/ 183751 h 689379"/>
                <a:gd name="connsiteX207" fmla="*/ 1197775 w 2961438"/>
                <a:gd name="connsiteY207" fmla="*/ 183751 h 689379"/>
                <a:gd name="connsiteX208" fmla="*/ 1197775 w 2961438"/>
                <a:gd name="connsiteY208" fmla="*/ 207530 h 689379"/>
                <a:gd name="connsiteX209" fmla="*/ 1199041 w 2961438"/>
                <a:gd name="connsiteY209" fmla="*/ 207530 h 689379"/>
                <a:gd name="connsiteX210" fmla="*/ 1207908 w 2961438"/>
                <a:gd name="connsiteY210" fmla="*/ 207530 h 689379"/>
                <a:gd name="connsiteX211" fmla="*/ 1209935 w 2961438"/>
                <a:gd name="connsiteY211" fmla="*/ 211584 h 689379"/>
                <a:gd name="connsiteX212" fmla="*/ 1209935 w 2961438"/>
                <a:gd name="connsiteY212" fmla="*/ 224825 h 689379"/>
                <a:gd name="connsiteX213" fmla="*/ 1211455 w 2961438"/>
                <a:gd name="connsiteY213" fmla="*/ 222933 h 689379"/>
                <a:gd name="connsiteX214" fmla="*/ 1222095 w 2961438"/>
                <a:gd name="connsiteY214" fmla="*/ 209692 h 689379"/>
                <a:gd name="connsiteX215" fmla="*/ 1250469 w 2961438"/>
                <a:gd name="connsiteY215" fmla="*/ 209692 h 689379"/>
                <a:gd name="connsiteX216" fmla="*/ 1250469 w 2961438"/>
                <a:gd name="connsiteY216" fmla="*/ 296163 h 689379"/>
                <a:gd name="connsiteX217" fmla="*/ 1251229 w 2961438"/>
                <a:gd name="connsiteY217" fmla="*/ 296163 h 689379"/>
                <a:gd name="connsiteX218" fmla="*/ 1256549 w 2961438"/>
                <a:gd name="connsiteY218" fmla="*/ 296163 h 689379"/>
                <a:gd name="connsiteX219" fmla="*/ 1257309 w 2961438"/>
                <a:gd name="connsiteY219" fmla="*/ 294812 h 689379"/>
                <a:gd name="connsiteX220" fmla="*/ 1262629 w 2961438"/>
                <a:gd name="connsiteY220" fmla="*/ 285354 h 689379"/>
                <a:gd name="connsiteX221" fmla="*/ 1262629 w 2961438"/>
                <a:gd name="connsiteY221" fmla="*/ 287246 h 689379"/>
                <a:gd name="connsiteX222" fmla="*/ 1262629 w 2961438"/>
                <a:gd name="connsiteY222" fmla="*/ 300487 h 689379"/>
                <a:gd name="connsiteX223" fmla="*/ 1266682 w 2961438"/>
                <a:gd name="connsiteY223" fmla="*/ 255090 h 689379"/>
                <a:gd name="connsiteX224" fmla="*/ 1267442 w 2961438"/>
                <a:gd name="connsiteY224" fmla="*/ 255090 h 689379"/>
                <a:gd name="connsiteX225" fmla="*/ 1272762 w 2961438"/>
                <a:gd name="connsiteY225" fmla="*/ 255090 h 689379"/>
                <a:gd name="connsiteX226" fmla="*/ 1272762 w 2961438"/>
                <a:gd name="connsiteY226" fmla="*/ 190236 h 689379"/>
                <a:gd name="connsiteX227" fmla="*/ 1273776 w 2961438"/>
                <a:gd name="connsiteY227" fmla="*/ 190236 h 689379"/>
                <a:gd name="connsiteX228" fmla="*/ 1280869 w 2961438"/>
                <a:gd name="connsiteY228" fmla="*/ 190236 h 689379"/>
                <a:gd name="connsiteX229" fmla="*/ 1293029 w 2961438"/>
                <a:gd name="connsiteY229" fmla="*/ 147001 h 689379"/>
                <a:gd name="connsiteX230" fmla="*/ 1294296 w 2961438"/>
                <a:gd name="connsiteY230" fmla="*/ 147001 h 689379"/>
                <a:gd name="connsiteX231" fmla="*/ 1303163 w 2961438"/>
                <a:gd name="connsiteY231" fmla="*/ 147001 h 689379"/>
                <a:gd name="connsiteX232" fmla="*/ 1313296 w 2961438"/>
                <a:gd name="connsiteY232" fmla="*/ 190236 h 689379"/>
                <a:gd name="connsiteX233" fmla="*/ 1314309 w 2961438"/>
                <a:gd name="connsiteY233" fmla="*/ 190236 h 689379"/>
                <a:gd name="connsiteX234" fmla="*/ 1321403 w 2961438"/>
                <a:gd name="connsiteY234" fmla="*/ 190236 h 689379"/>
                <a:gd name="connsiteX235" fmla="*/ 1321403 w 2961438"/>
                <a:gd name="connsiteY235" fmla="*/ 229148 h 689379"/>
                <a:gd name="connsiteX236" fmla="*/ 1323176 w 2961438"/>
                <a:gd name="connsiteY236" fmla="*/ 229148 h 689379"/>
                <a:gd name="connsiteX237" fmla="*/ 1335590 w 2961438"/>
                <a:gd name="connsiteY237" fmla="*/ 229148 h 689379"/>
                <a:gd name="connsiteX238" fmla="*/ 1335590 w 2961438"/>
                <a:gd name="connsiteY238" fmla="*/ 231310 h 689379"/>
                <a:gd name="connsiteX239" fmla="*/ 1335590 w 2961438"/>
                <a:gd name="connsiteY239" fmla="*/ 246442 h 689379"/>
                <a:gd name="connsiteX240" fmla="*/ 1339643 w 2961438"/>
                <a:gd name="connsiteY240" fmla="*/ 244281 h 689379"/>
                <a:gd name="connsiteX241" fmla="*/ 1339643 w 2961438"/>
                <a:gd name="connsiteY241" fmla="*/ 229148 h 689379"/>
                <a:gd name="connsiteX242" fmla="*/ 1341163 w 2961438"/>
                <a:gd name="connsiteY242" fmla="*/ 229148 h 689379"/>
                <a:gd name="connsiteX243" fmla="*/ 1351803 w 2961438"/>
                <a:gd name="connsiteY243" fmla="*/ 229148 h 689379"/>
                <a:gd name="connsiteX244" fmla="*/ 1351803 w 2961438"/>
                <a:gd name="connsiteY244" fmla="*/ 230769 h 689379"/>
                <a:gd name="connsiteX245" fmla="*/ 1351803 w 2961438"/>
                <a:gd name="connsiteY245" fmla="*/ 242119 h 689379"/>
                <a:gd name="connsiteX246" fmla="*/ 1382204 w 2961438"/>
                <a:gd name="connsiteY246" fmla="*/ 242119 h 689379"/>
                <a:gd name="connsiteX247" fmla="*/ 1382204 w 2961438"/>
                <a:gd name="connsiteY247" fmla="*/ 205369 h 689379"/>
                <a:gd name="connsiteX248" fmla="*/ 1383470 w 2961438"/>
                <a:gd name="connsiteY248" fmla="*/ 205369 h 689379"/>
                <a:gd name="connsiteX249" fmla="*/ 1392337 w 2961438"/>
                <a:gd name="connsiteY249" fmla="*/ 205369 h 689379"/>
                <a:gd name="connsiteX250" fmla="*/ 1392337 w 2961438"/>
                <a:gd name="connsiteY250" fmla="*/ 226986 h 689379"/>
                <a:gd name="connsiteX251" fmla="*/ 1394364 w 2961438"/>
                <a:gd name="connsiteY251" fmla="*/ 194560 h 689379"/>
                <a:gd name="connsiteX252" fmla="*/ 1416657 w 2961438"/>
                <a:gd name="connsiteY252" fmla="*/ 194560 h 689379"/>
                <a:gd name="connsiteX253" fmla="*/ 1416657 w 2961438"/>
                <a:gd name="connsiteY253" fmla="*/ 192938 h 689379"/>
                <a:gd name="connsiteX254" fmla="*/ 1416657 w 2961438"/>
                <a:gd name="connsiteY254" fmla="*/ 181589 h 689379"/>
                <a:gd name="connsiteX255" fmla="*/ 1417417 w 2961438"/>
                <a:gd name="connsiteY255" fmla="*/ 181589 h 689379"/>
                <a:gd name="connsiteX256" fmla="*/ 1422737 w 2961438"/>
                <a:gd name="connsiteY256" fmla="*/ 181589 h 689379"/>
                <a:gd name="connsiteX257" fmla="*/ 1422737 w 2961438"/>
                <a:gd name="connsiteY257" fmla="*/ 179698 h 689379"/>
                <a:gd name="connsiteX258" fmla="*/ 1422737 w 2961438"/>
                <a:gd name="connsiteY258" fmla="*/ 166457 h 689379"/>
                <a:gd name="connsiteX259" fmla="*/ 1426791 w 2961438"/>
                <a:gd name="connsiteY259" fmla="*/ 172942 h 689379"/>
                <a:gd name="connsiteX260" fmla="*/ 1429071 w 2961438"/>
                <a:gd name="connsiteY260" fmla="*/ 172942 h 689379"/>
                <a:gd name="connsiteX261" fmla="*/ 1445031 w 2961438"/>
                <a:gd name="connsiteY261" fmla="*/ 172942 h 689379"/>
                <a:gd name="connsiteX262" fmla="*/ 1445031 w 2961438"/>
                <a:gd name="connsiteY262" fmla="*/ 172131 h 689379"/>
                <a:gd name="connsiteX263" fmla="*/ 1445031 w 2961438"/>
                <a:gd name="connsiteY263" fmla="*/ 166457 h 689379"/>
                <a:gd name="connsiteX264" fmla="*/ 1445791 w 2961438"/>
                <a:gd name="connsiteY264" fmla="*/ 166457 h 689379"/>
                <a:gd name="connsiteX265" fmla="*/ 1451111 w 2961438"/>
                <a:gd name="connsiteY265" fmla="*/ 166457 h 689379"/>
                <a:gd name="connsiteX266" fmla="*/ 1451111 w 2961438"/>
                <a:gd name="connsiteY266" fmla="*/ 167808 h 689379"/>
                <a:gd name="connsiteX267" fmla="*/ 1451111 w 2961438"/>
                <a:gd name="connsiteY267" fmla="*/ 177266 h 689379"/>
                <a:gd name="connsiteX268" fmla="*/ 1489618 w 2961438"/>
                <a:gd name="connsiteY268" fmla="*/ 177266 h 689379"/>
                <a:gd name="connsiteX269" fmla="*/ 1489618 w 2961438"/>
                <a:gd name="connsiteY269" fmla="*/ 315619 h 689379"/>
                <a:gd name="connsiteX270" fmla="*/ 1491138 w 2961438"/>
                <a:gd name="connsiteY270" fmla="*/ 315619 h 689379"/>
                <a:gd name="connsiteX271" fmla="*/ 1501778 w 2961438"/>
                <a:gd name="connsiteY271" fmla="*/ 315619 h 689379"/>
                <a:gd name="connsiteX272" fmla="*/ 1501778 w 2961438"/>
                <a:gd name="connsiteY272" fmla="*/ 302649 h 689379"/>
                <a:gd name="connsiteX273" fmla="*/ 1505832 w 2961438"/>
                <a:gd name="connsiteY273" fmla="*/ 302649 h 689379"/>
                <a:gd name="connsiteX274" fmla="*/ 1505832 w 2961438"/>
                <a:gd name="connsiteY274" fmla="*/ 315619 h 689379"/>
                <a:gd name="connsiteX275" fmla="*/ 1536232 w 2961438"/>
                <a:gd name="connsiteY275" fmla="*/ 315619 h 689379"/>
                <a:gd name="connsiteX276" fmla="*/ 1536232 w 2961438"/>
                <a:gd name="connsiteY276" fmla="*/ 285354 h 689379"/>
                <a:gd name="connsiteX277" fmla="*/ 1548392 w 2961438"/>
                <a:gd name="connsiteY277" fmla="*/ 285354 h 689379"/>
                <a:gd name="connsiteX278" fmla="*/ 1560552 w 2961438"/>
                <a:gd name="connsiteY278" fmla="*/ 283193 h 689379"/>
                <a:gd name="connsiteX279" fmla="*/ 1564606 w 2961438"/>
                <a:gd name="connsiteY279" fmla="*/ 285354 h 689379"/>
                <a:gd name="connsiteX280" fmla="*/ 1574739 w 2961438"/>
                <a:gd name="connsiteY280" fmla="*/ 285354 h 689379"/>
                <a:gd name="connsiteX281" fmla="*/ 1574739 w 2961438"/>
                <a:gd name="connsiteY281" fmla="*/ 315619 h 689379"/>
                <a:gd name="connsiteX282" fmla="*/ 1582846 w 2961438"/>
                <a:gd name="connsiteY282" fmla="*/ 315619 h 689379"/>
                <a:gd name="connsiteX283" fmla="*/ 1582846 w 2961438"/>
                <a:gd name="connsiteY283" fmla="*/ 332914 h 689379"/>
                <a:gd name="connsiteX284" fmla="*/ 1592182 w 2961438"/>
                <a:gd name="connsiteY284" fmla="*/ 333819 h 689379"/>
                <a:gd name="connsiteX285" fmla="*/ 1605140 w 2961438"/>
                <a:gd name="connsiteY285" fmla="*/ 333819 h 689379"/>
                <a:gd name="connsiteX286" fmla="*/ 1605140 w 2961438"/>
                <a:gd name="connsiteY286" fmla="*/ 317781 h 689379"/>
                <a:gd name="connsiteX287" fmla="*/ 1673096 w 2961438"/>
                <a:gd name="connsiteY287" fmla="*/ 317781 h 689379"/>
                <a:gd name="connsiteX288" fmla="*/ 1673096 w 2961438"/>
                <a:gd name="connsiteY288" fmla="*/ 232528 h 689379"/>
                <a:gd name="connsiteX289" fmla="*/ 1745104 w 2961438"/>
                <a:gd name="connsiteY289" fmla="*/ 232528 h 689379"/>
                <a:gd name="connsiteX290" fmla="*/ 1745104 w 2961438"/>
                <a:gd name="connsiteY290" fmla="*/ 311296 h 689379"/>
                <a:gd name="connsiteX291" fmla="*/ 1747008 w 2961438"/>
                <a:gd name="connsiteY291" fmla="*/ 311296 h 689379"/>
                <a:gd name="connsiteX292" fmla="*/ 1748250 w 2961438"/>
                <a:gd name="connsiteY292" fmla="*/ 333819 h 689379"/>
                <a:gd name="connsiteX293" fmla="*/ 1757926 w 2961438"/>
                <a:gd name="connsiteY293" fmla="*/ 333819 h 689379"/>
                <a:gd name="connsiteX294" fmla="*/ 1759168 w 2961438"/>
                <a:gd name="connsiteY294" fmla="*/ 311296 h 689379"/>
                <a:gd name="connsiteX295" fmla="*/ 1765248 w 2961438"/>
                <a:gd name="connsiteY295" fmla="*/ 311296 h 689379"/>
                <a:gd name="connsiteX296" fmla="*/ 1766490 w 2961438"/>
                <a:gd name="connsiteY296" fmla="*/ 333819 h 689379"/>
                <a:gd name="connsiteX297" fmla="*/ 1817112 w 2961438"/>
                <a:gd name="connsiteY297" fmla="*/ 333819 h 689379"/>
                <a:gd name="connsiteX298" fmla="*/ 1817112 w 2961438"/>
                <a:gd name="connsiteY298" fmla="*/ 170791 h 689379"/>
                <a:gd name="connsiteX299" fmla="*/ 2014439 w 2961438"/>
                <a:gd name="connsiteY299" fmla="*/ 170791 h 689379"/>
                <a:gd name="connsiteX300" fmla="*/ 2014439 w 2961438"/>
                <a:gd name="connsiteY300" fmla="*/ 333819 h 689379"/>
                <a:gd name="connsiteX301" fmla="*/ 2033136 w 2961438"/>
                <a:gd name="connsiteY301" fmla="*/ 333819 h 689379"/>
                <a:gd name="connsiteX302" fmla="*/ 2033136 w 2961438"/>
                <a:gd name="connsiteY302" fmla="*/ 251126 h 689379"/>
                <a:gd name="connsiteX303" fmla="*/ 2128256 w 2961438"/>
                <a:gd name="connsiteY303" fmla="*/ 251126 h 689379"/>
                <a:gd name="connsiteX304" fmla="*/ 2180720 w 2961438"/>
                <a:gd name="connsiteY304" fmla="*/ 185913 h 689379"/>
                <a:gd name="connsiteX305" fmla="*/ 2245574 w 2961438"/>
                <a:gd name="connsiteY305" fmla="*/ 185913 h 689379"/>
                <a:gd name="connsiteX306" fmla="*/ 2245574 w 2961438"/>
                <a:gd name="connsiteY306" fmla="*/ 261575 h 689379"/>
                <a:gd name="connsiteX307" fmla="*/ 2253681 w 2961438"/>
                <a:gd name="connsiteY307" fmla="*/ 261575 h 689379"/>
                <a:gd name="connsiteX308" fmla="*/ 2255708 w 2961438"/>
                <a:gd name="connsiteY308" fmla="*/ 255090 h 689379"/>
                <a:gd name="connsiteX309" fmla="*/ 2261788 w 2961438"/>
                <a:gd name="connsiteY309" fmla="*/ 255090 h 689379"/>
                <a:gd name="connsiteX310" fmla="*/ 2263815 w 2961438"/>
                <a:gd name="connsiteY310" fmla="*/ 263737 h 689379"/>
                <a:gd name="connsiteX311" fmla="*/ 2275975 w 2961438"/>
                <a:gd name="connsiteY311" fmla="*/ 263737 h 689379"/>
                <a:gd name="connsiteX312" fmla="*/ 2275975 w 2961438"/>
                <a:gd name="connsiteY312" fmla="*/ 257251 h 689379"/>
                <a:gd name="connsiteX313" fmla="*/ 2298268 w 2961438"/>
                <a:gd name="connsiteY313" fmla="*/ 257251 h 689379"/>
                <a:gd name="connsiteX314" fmla="*/ 2298268 w 2961438"/>
                <a:gd name="connsiteY314" fmla="*/ 263737 h 689379"/>
                <a:gd name="connsiteX315" fmla="*/ 2318535 w 2961438"/>
                <a:gd name="connsiteY315" fmla="*/ 263737 h 689379"/>
                <a:gd name="connsiteX316" fmla="*/ 2318535 w 2961438"/>
                <a:gd name="connsiteY316" fmla="*/ 309134 h 689379"/>
                <a:gd name="connsiteX317" fmla="*/ 2332722 w 2961438"/>
                <a:gd name="connsiteY317" fmla="*/ 309134 h 689379"/>
                <a:gd name="connsiteX318" fmla="*/ 2332722 w 2961438"/>
                <a:gd name="connsiteY318" fmla="*/ 296163 h 689379"/>
                <a:gd name="connsiteX319" fmla="*/ 2348936 w 2961438"/>
                <a:gd name="connsiteY319" fmla="*/ 296163 h 689379"/>
                <a:gd name="connsiteX320" fmla="*/ 2348936 w 2961438"/>
                <a:gd name="connsiteY320" fmla="*/ 116736 h 689379"/>
                <a:gd name="connsiteX321" fmla="*/ 2355016 w 2961438"/>
                <a:gd name="connsiteY321" fmla="*/ 110250 h 689379"/>
                <a:gd name="connsiteX322" fmla="*/ 2427977 w 2961438"/>
                <a:gd name="connsiteY322" fmla="*/ 110250 h 689379"/>
                <a:gd name="connsiteX323" fmla="*/ 2427977 w 2961438"/>
                <a:gd name="connsiteY323" fmla="*/ 118898 h 689379"/>
                <a:gd name="connsiteX324" fmla="*/ 2438110 w 2961438"/>
                <a:gd name="connsiteY324" fmla="*/ 118898 h 689379"/>
                <a:gd name="connsiteX325" fmla="*/ 2438110 w 2961438"/>
                <a:gd name="connsiteY325" fmla="*/ 233472 h 689379"/>
                <a:gd name="connsiteX326" fmla="*/ 2460404 w 2961438"/>
                <a:gd name="connsiteY326" fmla="*/ 233472 h 689379"/>
                <a:gd name="connsiteX327" fmla="*/ 2460404 w 2961438"/>
                <a:gd name="connsiteY327" fmla="*/ 166457 h 689379"/>
                <a:gd name="connsiteX328" fmla="*/ 2486751 w 2961438"/>
                <a:gd name="connsiteY328" fmla="*/ 166457 h 689379"/>
                <a:gd name="connsiteX329" fmla="*/ 2490804 w 2961438"/>
                <a:gd name="connsiteY329" fmla="*/ 162133 h 689379"/>
                <a:gd name="connsiteX330" fmla="*/ 2498911 w 2961438"/>
                <a:gd name="connsiteY330" fmla="*/ 162133 h 689379"/>
                <a:gd name="connsiteX331" fmla="*/ 2502964 w 2961438"/>
                <a:gd name="connsiteY331" fmla="*/ 166457 h 689379"/>
                <a:gd name="connsiteX332" fmla="*/ 2525258 w 2961438"/>
                <a:gd name="connsiteY332" fmla="*/ 166457 h 689379"/>
                <a:gd name="connsiteX333" fmla="*/ 2525258 w 2961438"/>
                <a:gd name="connsiteY333" fmla="*/ 49721 h 689379"/>
                <a:gd name="connsiteX334" fmla="*/ 2582005 w 2961438"/>
                <a:gd name="connsiteY334" fmla="*/ 38912 h 689379"/>
                <a:gd name="connsiteX335" fmla="*/ 2582005 w 2961438"/>
                <a:gd name="connsiteY335" fmla="*/ 39993 h 689379"/>
                <a:gd name="connsiteX336" fmla="*/ 2582005 w 2961438"/>
                <a:gd name="connsiteY336" fmla="*/ 47559 h 689379"/>
                <a:gd name="connsiteX337" fmla="*/ 2608352 w 2961438"/>
                <a:gd name="connsiteY337" fmla="*/ 47559 h 689379"/>
                <a:gd name="connsiteX338" fmla="*/ 2608352 w 2961438"/>
                <a:gd name="connsiteY338" fmla="*/ 302649 h 689379"/>
                <a:gd name="connsiteX339" fmla="*/ 2630646 w 2961438"/>
                <a:gd name="connsiteY339" fmla="*/ 302649 h 689379"/>
                <a:gd name="connsiteX340" fmla="*/ 2630646 w 2961438"/>
                <a:gd name="connsiteY340" fmla="*/ 298325 h 689379"/>
                <a:gd name="connsiteX341" fmla="*/ 2642806 w 2961438"/>
                <a:gd name="connsiteY341" fmla="*/ 298325 h 689379"/>
                <a:gd name="connsiteX342" fmla="*/ 2642806 w 2961438"/>
                <a:gd name="connsiteY342" fmla="*/ 302649 h 689379"/>
                <a:gd name="connsiteX343" fmla="*/ 2667126 w 2961438"/>
                <a:gd name="connsiteY343" fmla="*/ 302649 h 689379"/>
                <a:gd name="connsiteX344" fmla="*/ 2667126 w 2961438"/>
                <a:gd name="connsiteY344" fmla="*/ 289678 h 689379"/>
                <a:gd name="connsiteX345" fmla="*/ 2695500 w 2961438"/>
                <a:gd name="connsiteY345" fmla="*/ 289678 h 689379"/>
                <a:gd name="connsiteX346" fmla="*/ 2707660 w 2961438"/>
                <a:gd name="connsiteY346" fmla="*/ 285354 h 689379"/>
                <a:gd name="connsiteX347" fmla="*/ 2727927 w 2961438"/>
                <a:gd name="connsiteY347" fmla="*/ 289678 h 689379"/>
                <a:gd name="connsiteX348" fmla="*/ 2727927 w 2961438"/>
                <a:gd name="connsiteY348" fmla="*/ 272384 h 689379"/>
                <a:gd name="connsiteX349" fmla="*/ 2736034 w 2961438"/>
                <a:gd name="connsiteY349" fmla="*/ 272384 h 689379"/>
                <a:gd name="connsiteX350" fmla="*/ 2736034 w 2961438"/>
                <a:gd name="connsiteY350" fmla="*/ 259413 h 689379"/>
                <a:gd name="connsiteX351" fmla="*/ 2792781 w 2961438"/>
                <a:gd name="connsiteY351" fmla="*/ 259413 h 689379"/>
                <a:gd name="connsiteX352" fmla="*/ 2792781 w 2961438"/>
                <a:gd name="connsiteY352" fmla="*/ 229148 h 689379"/>
                <a:gd name="connsiteX353" fmla="*/ 2811021 w 2961438"/>
                <a:gd name="connsiteY353" fmla="*/ 229148 h 689379"/>
                <a:gd name="connsiteX354" fmla="*/ 2811021 w 2961438"/>
                <a:gd name="connsiteY354" fmla="*/ 222663 h 689379"/>
                <a:gd name="connsiteX355" fmla="*/ 2823181 w 2961438"/>
                <a:gd name="connsiteY355" fmla="*/ 222663 h 689379"/>
                <a:gd name="connsiteX356" fmla="*/ 2823181 w 2961438"/>
                <a:gd name="connsiteY356" fmla="*/ 229148 h 689379"/>
                <a:gd name="connsiteX357" fmla="*/ 2839395 w 2961438"/>
                <a:gd name="connsiteY357" fmla="*/ 229148 h 689379"/>
                <a:gd name="connsiteX358" fmla="*/ 2839395 w 2961438"/>
                <a:gd name="connsiteY358" fmla="*/ 278869 h 689379"/>
                <a:gd name="connsiteX359" fmla="*/ 2871822 w 2961438"/>
                <a:gd name="connsiteY359" fmla="*/ 278869 h 689379"/>
                <a:gd name="connsiteX360" fmla="*/ 2871822 w 2961438"/>
                <a:gd name="connsiteY360" fmla="*/ 252928 h 689379"/>
                <a:gd name="connsiteX361" fmla="*/ 2910329 w 2961438"/>
                <a:gd name="connsiteY361" fmla="*/ 252928 h 689379"/>
                <a:gd name="connsiteX362" fmla="*/ 2910329 w 2961438"/>
                <a:gd name="connsiteY362" fmla="*/ 222663 h 689379"/>
                <a:gd name="connsiteX363" fmla="*/ 2958970 w 2961438"/>
                <a:gd name="connsiteY363" fmla="*/ 222663 h 689379"/>
                <a:gd name="connsiteX364" fmla="*/ 2961438 w 2961438"/>
                <a:gd name="connsiteY364" fmla="*/ 689379 h 689379"/>
                <a:gd name="connsiteX365" fmla="*/ 2054 w 2961438"/>
                <a:gd name="connsiteY365" fmla="*/ 687046 h 689379"/>
                <a:gd name="connsiteX366" fmla="*/ 0 w 2961438"/>
                <a:gd name="connsiteY366" fmla="*/ 252928 h 689379"/>
                <a:gd name="connsiteX367" fmla="*/ 20267 w 2961438"/>
                <a:gd name="connsiteY367" fmla="*/ 252928 h 689379"/>
                <a:gd name="connsiteX368" fmla="*/ 20774 w 2961438"/>
                <a:gd name="connsiteY368" fmla="*/ 251847 h 689379"/>
                <a:gd name="connsiteX369" fmla="*/ 24320 w 2961438"/>
                <a:gd name="connsiteY369" fmla="*/ 244281 h 689379"/>
                <a:gd name="connsiteX370" fmla="*/ 26094 w 2961438"/>
                <a:gd name="connsiteY370" fmla="*/ 244551 h 689379"/>
                <a:gd name="connsiteX371" fmla="*/ 38507 w 2961438"/>
                <a:gd name="connsiteY371" fmla="*/ 246442 h 689379"/>
                <a:gd name="connsiteX372" fmla="*/ 39014 w 2961438"/>
                <a:gd name="connsiteY372" fmla="*/ 247794 h 689379"/>
                <a:gd name="connsiteX373" fmla="*/ 42560 w 2961438"/>
                <a:gd name="connsiteY373" fmla="*/ 257251 h 689379"/>
                <a:gd name="connsiteX374" fmla="*/ 68907 w 2961438"/>
                <a:gd name="connsiteY374" fmla="*/ 259413 h 689379"/>
                <a:gd name="connsiteX375" fmla="*/ 68907 w 2961438"/>
                <a:gd name="connsiteY375" fmla="*/ 136192 h 689379"/>
                <a:gd name="connsiteX376" fmla="*/ 70934 w 2961438"/>
                <a:gd name="connsiteY376" fmla="*/ 136192 h 689379"/>
                <a:gd name="connsiteX377" fmla="*/ 85121 w 2961438"/>
                <a:gd name="connsiteY377" fmla="*/ 136192 h 689379"/>
                <a:gd name="connsiteX378" fmla="*/ 85121 w 2961438"/>
                <a:gd name="connsiteY378" fmla="*/ 0 h 689379"/>
                <a:gd name="connsiteX379" fmla="*/ 86894 w 2961438"/>
                <a:gd name="connsiteY379" fmla="*/ 0 h 689379"/>
                <a:gd name="connsiteX380" fmla="*/ 99308 w 2961438"/>
                <a:gd name="connsiteY380" fmla="*/ 0 h 6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Lst>
              <a:rect l="l" t="t" r="r" b="b"/>
              <a:pathLst>
                <a:path w="2961438" h="689379">
                  <a:moveTo>
                    <a:pt x="99308" y="0"/>
                  </a:moveTo>
                  <a:lnTo>
                    <a:pt x="220909" y="0"/>
                  </a:lnTo>
                  <a:lnTo>
                    <a:pt x="223189" y="0"/>
                  </a:lnTo>
                  <a:lnTo>
                    <a:pt x="239150" y="0"/>
                  </a:lnTo>
                  <a:lnTo>
                    <a:pt x="239150" y="140515"/>
                  </a:lnTo>
                  <a:cubicBezTo>
                    <a:pt x="239160" y="140514"/>
                    <a:pt x="239272" y="140493"/>
                    <a:pt x="240670" y="140245"/>
                  </a:cubicBezTo>
                  <a:lnTo>
                    <a:pt x="251310" y="138354"/>
                  </a:lnTo>
                  <a:cubicBezTo>
                    <a:pt x="251310" y="138376"/>
                    <a:pt x="251280" y="139710"/>
                    <a:pt x="249283" y="226986"/>
                  </a:cubicBezTo>
                  <a:cubicBezTo>
                    <a:pt x="249293" y="226988"/>
                    <a:pt x="249404" y="227008"/>
                    <a:pt x="250803" y="227257"/>
                  </a:cubicBezTo>
                  <a:lnTo>
                    <a:pt x="261443" y="229148"/>
                  </a:lnTo>
                  <a:cubicBezTo>
                    <a:pt x="261445" y="229155"/>
                    <a:pt x="261465" y="229219"/>
                    <a:pt x="261696" y="229959"/>
                  </a:cubicBezTo>
                  <a:lnTo>
                    <a:pt x="263470" y="235634"/>
                  </a:lnTo>
                  <a:cubicBezTo>
                    <a:pt x="263472" y="235625"/>
                    <a:pt x="263517" y="235482"/>
                    <a:pt x="264230" y="233202"/>
                  </a:cubicBezTo>
                  <a:lnTo>
                    <a:pt x="269550" y="216178"/>
                  </a:lnTo>
                  <a:lnTo>
                    <a:pt x="271323" y="216178"/>
                  </a:lnTo>
                  <a:lnTo>
                    <a:pt x="283737" y="216178"/>
                  </a:lnTo>
                  <a:lnTo>
                    <a:pt x="283737" y="248604"/>
                  </a:lnTo>
                  <a:cubicBezTo>
                    <a:pt x="283743" y="248609"/>
                    <a:pt x="283820" y="248649"/>
                    <a:pt x="284750" y="249145"/>
                  </a:cubicBezTo>
                  <a:lnTo>
                    <a:pt x="291844" y="252928"/>
                  </a:lnTo>
                  <a:lnTo>
                    <a:pt x="291844" y="254279"/>
                  </a:lnTo>
                  <a:lnTo>
                    <a:pt x="291844" y="263737"/>
                  </a:lnTo>
                  <a:lnTo>
                    <a:pt x="336431" y="263737"/>
                  </a:lnTo>
                  <a:lnTo>
                    <a:pt x="336431" y="264818"/>
                  </a:lnTo>
                  <a:lnTo>
                    <a:pt x="336431" y="272384"/>
                  </a:lnTo>
                  <a:lnTo>
                    <a:pt x="338457" y="272384"/>
                  </a:lnTo>
                  <a:lnTo>
                    <a:pt x="352644" y="272384"/>
                  </a:lnTo>
                  <a:lnTo>
                    <a:pt x="352644" y="242119"/>
                  </a:lnTo>
                  <a:lnTo>
                    <a:pt x="397231" y="242119"/>
                  </a:lnTo>
                  <a:lnTo>
                    <a:pt x="397231" y="240768"/>
                  </a:lnTo>
                  <a:lnTo>
                    <a:pt x="397231" y="231310"/>
                  </a:lnTo>
                  <a:lnTo>
                    <a:pt x="398245" y="231310"/>
                  </a:lnTo>
                  <a:lnTo>
                    <a:pt x="405338" y="231310"/>
                  </a:lnTo>
                  <a:lnTo>
                    <a:pt x="405338" y="229419"/>
                  </a:lnTo>
                  <a:lnTo>
                    <a:pt x="405338" y="216178"/>
                  </a:lnTo>
                  <a:lnTo>
                    <a:pt x="406098" y="216178"/>
                  </a:lnTo>
                  <a:lnTo>
                    <a:pt x="411418" y="216178"/>
                  </a:lnTo>
                  <a:lnTo>
                    <a:pt x="411418" y="215097"/>
                  </a:lnTo>
                  <a:lnTo>
                    <a:pt x="411418" y="207530"/>
                  </a:lnTo>
                  <a:lnTo>
                    <a:pt x="413445" y="207530"/>
                  </a:lnTo>
                  <a:lnTo>
                    <a:pt x="427632" y="207530"/>
                  </a:lnTo>
                  <a:lnTo>
                    <a:pt x="427632" y="208611"/>
                  </a:lnTo>
                  <a:lnTo>
                    <a:pt x="427632" y="216178"/>
                  </a:lnTo>
                  <a:lnTo>
                    <a:pt x="449925" y="216178"/>
                  </a:lnTo>
                  <a:lnTo>
                    <a:pt x="449925" y="214286"/>
                  </a:lnTo>
                  <a:lnTo>
                    <a:pt x="449925" y="201045"/>
                  </a:lnTo>
                  <a:lnTo>
                    <a:pt x="451699" y="201045"/>
                  </a:lnTo>
                  <a:lnTo>
                    <a:pt x="464112" y="201045"/>
                  </a:lnTo>
                  <a:lnTo>
                    <a:pt x="464112" y="224825"/>
                  </a:lnTo>
                  <a:lnTo>
                    <a:pt x="465126" y="224825"/>
                  </a:lnTo>
                  <a:lnTo>
                    <a:pt x="472219" y="224825"/>
                  </a:lnTo>
                  <a:lnTo>
                    <a:pt x="472219" y="223744"/>
                  </a:lnTo>
                  <a:lnTo>
                    <a:pt x="472219" y="216178"/>
                  </a:lnTo>
                  <a:lnTo>
                    <a:pt x="473992" y="216178"/>
                  </a:lnTo>
                  <a:lnTo>
                    <a:pt x="486406" y="216178"/>
                  </a:lnTo>
                  <a:lnTo>
                    <a:pt x="486406" y="242119"/>
                  </a:lnTo>
                  <a:lnTo>
                    <a:pt x="488433" y="242119"/>
                  </a:lnTo>
                  <a:lnTo>
                    <a:pt x="502619" y="242119"/>
                  </a:lnTo>
                  <a:lnTo>
                    <a:pt x="502619" y="243740"/>
                  </a:lnTo>
                  <a:lnTo>
                    <a:pt x="502619" y="255090"/>
                  </a:lnTo>
                  <a:lnTo>
                    <a:pt x="503379" y="255090"/>
                  </a:lnTo>
                  <a:lnTo>
                    <a:pt x="508700" y="255090"/>
                  </a:lnTo>
                  <a:lnTo>
                    <a:pt x="508700" y="254279"/>
                  </a:lnTo>
                  <a:lnTo>
                    <a:pt x="508700" y="248604"/>
                  </a:lnTo>
                  <a:lnTo>
                    <a:pt x="539100" y="248604"/>
                  </a:lnTo>
                  <a:lnTo>
                    <a:pt x="539100" y="272384"/>
                  </a:lnTo>
                  <a:lnTo>
                    <a:pt x="540113" y="272384"/>
                  </a:lnTo>
                  <a:lnTo>
                    <a:pt x="547207" y="272384"/>
                  </a:lnTo>
                  <a:lnTo>
                    <a:pt x="547207" y="273465"/>
                  </a:lnTo>
                  <a:lnTo>
                    <a:pt x="547207" y="281031"/>
                  </a:lnTo>
                  <a:lnTo>
                    <a:pt x="547967" y="281031"/>
                  </a:lnTo>
                  <a:lnTo>
                    <a:pt x="553287" y="281031"/>
                  </a:lnTo>
                  <a:lnTo>
                    <a:pt x="553287" y="278869"/>
                  </a:lnTo>
                  <a:lnTo>
                    <a:pt x="553287" y="263737"/>
                  </a:lnTo>
                  <a:lnTo>
                    <a:pt x="554300" y="263737"/>
                  </a:lnTo>
                  <a:lnTo>
                    <a:pt x="561394" y="263737"/>
                  </a:lnTo>
                  <a:lnTo>
                    <a:pt x="561394" y="264818"/>
                  </a:lnTo>
                  <a:lnTo>
                    <a:pt x="561394" y="272384"/>
                  </a:lnTo>
                  <a:lnTo>
                    <a:pt x="566714" y="270391"/>
                  </a:lnTo>
                  <a:cubicBezTo>
                    <a:pt x="567474" y="270019"/>
                    <a:pt x="567474" y="269817"/>
                    <a:pt x="567474" y="269411"/>
                  </a:cubicBezTo>
                  <a:lnTo>
                    <a:pt x="567474" y="263737"/>
                  </a:lnTo>
                  <a:lnTo>
                    <a:pt x="605981" y="263737"/>
                  </a:lnTo>
                  <a:lnTo>
                    <a:pt x="605981" y="287516"/>
                  </a:lnTo>
                  <a:lnTo>
                    <a:pt x="608007" y="287516"/>
                  </a:lnTo>
                  <a:lnTo>
                    <a:pt x="622194" y="287516"/>
                  </a:lnTo>
                  <a:lnTo>
                    <a:pt x="622194" y="288597"/>
                  </a:lnTo>
                  <a:lnTo>
                    <a:pt x="622194" y="296163"/>
                  </a:lnTo>
                  <a:lnTo>
                    <a:pt x="623968" y="296163"/>
                  </a:lnTo>
                  <a:lnTo>
                    <a:pt x="636381" y="296163"/>
                  </a:lnTo>
                  <a:lnTo>
                    <a:pt x="636381" y="272384"/>
                  </a:lnTo>
                  <a:lnTo>
                    <a:pt x="637394" y="272384"/>
                  </a:lnTo>
                  <a:lnTo>
                    <a:pt x="644488" y="272384"/>
                  </a:lnTo>
                  <a:lnTo>
                    <a:pt x="644488" y="239957"/>
                  </a:lnTo>
                  <a:lnTo>
                    <a:pt x="645501" y="239957"/>
                  </a:lnTo>
                  <a:lnTo>
                    <a:pt x="652595" y="239957"/>
                  </a:lnTo>
                  <a:lnTo>
                    <a:pt x="652595" y="238066"/>
                  </a:lnTo>
                  <a:lnTo>
                    <a:pt x="652595" y="224825"/>
                  </a:lnTo>
                  <a:cubicBezTo>
                    <a:pt x="650568" y="224825"/>
                    <a:pt x="650568" y="224825"/>
                    <a:pt x="651328" y="223203"/>
                  </a:cubicBezTo>
                  <a:lnTo>
                    <a:pt x="656648" y="211854"/>
                  </a:lnTo>
                  <a:cubicBezTo>
                    <a:pt x="656653" y="211871"/>
                    <a:pt x="656848" y="212545"/>
                    <a:pt x="664755" y="239957"/>
                  </a:cubicBezTo>
                  <a:lnTo>
                    <a:pt x="665515" y="239957"/>
                  </a:lnTo>
                  <a:lnTo>
                    <a:pt x="670835" y="239957"/>
                  </a:lnTo>
                  <a:lnTo>
                    <a:pt x="670835" y="134030"/>
                  </a:lnTo>
                  <a:lnTo>
                    <a:pt x="672355" y="134030"/>
                  </a:lnTo>
                  <a:lnTo>
                    <a:pt x="682995" y="134030"/>
                  </a:lnTo>
                  <a:lnTo>
                    <a:pt x="682995" y="86471"/>
                  </a:lnTo>
                  <a:lnTo>
                    <a:pt x="709342" y="86471"/>
                  </a:lnTo>
                  <a:lnTo>
                    <a:pt x="709342" y="64853"/>
                  </a:lnTo>
                  <a:lnTo>
                    <a:pt x="743796" y="64853"/>
                  </a:lnTo>
                  <a:lnTo>
                    <a:pt x="743796" y="67285"/>
                  </a:lnTo>
                  <a:lnTo>
                    <a:pt x="743796" y="84309"/>
                  </a:lnTo>
                  <a:lnTo>
                    <a:pt x="746076" y="84309"/>
                  </a:lnTo>
                  <a:lnTo>
                    <a:pt x="762036" y="84309"/>
                  </a:lnTo>
                  <a:lnTo>
                    <a:pt x="762036" y="131868"/>
                  </a:lnTo>
                  <a:lnTo>
                    <a:pt x="763049" y="131868"/>
                  </a:lnTo>
                  <a:lnTo>
                    <a:pt x="770143" y="131868"/>
                  </a:lnTo>
                  <a:lnTo>
                    <a:pt x="784330" y="136192"/>
                  </a:lnTo>
                  <a:lnTo>
                    <a:pt x="784330" y="175104"/>
                  </a:lnTo>
                  <a:lnTo>
                    <a:pt x="785343" y="175104"/>
                  </a:lnTo>
                  <a:lnTo>
                    <a:pt x="792436" y="175104"/>
                  </a:lnTo>
                  <a:lnTo>
                    <a:pt x="792436" y="176725"/>
                  </a:lnTo>
                  <a:lnTo>
                    <a:pt x="792436" y="188074"/>
                  </a:lnTo>
                  <a:lnTo>
                    <a:pt x="794463" y="188074"/>
                  </a:lnTo>
                  <a:lnTo>
                    <a:pt x="808650" y="188074"/>
                  </a:lnTo>
                  <a:lnTo>
                    <a:pt x="814730" y="194560"/>
                  </a:lnTo>
                  <a:lnTo>
                    <a:pt x="814730" y="216178"/>
                  </a:lnTo>
                  <a:lnTo>
                    <a:pt x="817010" y="216178"/>
                  </a:lnTo>
                  <a:lnTo>
                    <a:pt x="832970" y="216178"/>
                  </a:lnTo>
                  <a:lnTo>
                    <a:pt x="832970" y="217258"/>
                  </a:lnTo>
                  <a:lnTo>
                    <a:pt x="832970" y="224825"/>
                  </a:lnTo>
                  <a:lnTo>
                    <a:pt x="834237" y="224825"/>
                  </a:lnTo>
                  <a:lnTo>
                    <a:pt x="843104" y="224825"/>
                  </a:lnTo>
                  <a:lnTo>
                    <a:pt x="843104" y="226986"/>
                  </a:lnTo>
                  <a:lnTo>
                    <a:pt x="843104" y="242119"/>
                  </a:lnTo>
                  <a:cubicBezTo>
                    <a:pt x="847157" y="242119"/>
                    <a:pt x="847157" y="242119"/>
                    <a:pt x="847157" y="240227"/>
                  </a:cubicBezTo>
                  <a:lnTo>
                    <a:pt x="847157" y="226986"/>
                  </a:lnTo>
                  <a:lnTo>
                    <a:pt x="848170" y="226986"/>
                  </a:lnTo>
                  <a:lnTo>
                    <a:pt x="855264" y="226986"/>
                  </a:lnTo>
                  <a:lnTo>
                    <a:pt x="855264" y="228608"/>
                  </a:lnTo>
                  <a:lnTo>
                    <a:pt x="855264" y="239957"/>
                  </a:lnTo>
                  <a:lnTo>
                    <a:pt x="856024" y="239957"/>
                  </a:lnTo>
                  <a:lnTo>
                    <a:pt x="861344" y="239957"/>
                  </a:lnTo>
                  <a:cubicBezTo>
                    <a:pt x="861344" y="235634"/>
                    <a:pt x="861344" y="235634"/>
                    <a:pt x="909984" y="235634"/>
                  </a:cubicBezTo>
                  <a:lnTo>
                    <a:pt x="909984" y="236985"/>
                  </a:lnTo>
                  <a:lnTo>
                    <a:pt x="909984" y="246442"/>
                  </a:lnTo>
                  <a:lnTo>
                    <a:pt x="910744" y="246442"/>
                  </a:lnTo>
                  <a:lnTo>
                    <a:pt x="916065" y="246442"/>
                  </a:lnTo>
                  <a:lnTo>
                    <a:pt x="916065" y="248604"/>
                  </a:lnTo>
                  <a:lnTo>
                    <a:pt x="916065" y="263737"/>
                  </a:lnTo>
                  <a:cubicBezTo>
                    <a:pt x="916073" y="263733"/>
                    <a:pt x="916189" y="263655"/>
                    <a:pt x="918091" y="262386"/>
                  </a:cubicBezTo>
                  <a:lnTo>
                    <a:pt x="932278" y="252928"/>
                  </a:lnTo>
                  <a:cubicBezTo>
                    <a:pt x="932280" y="252909"/>
                    <a:pt x="932411" y="252034"/>
                    <a:pt x="938358" y="211854"/>
                  </a:cubicBezTo>
                  <a:cubicBezTo>
                    <a:pt x="938367" y="211852"/>
                    <a:pt x="938436" y="211826"/>
                    <a:pt x="939118" y="211584"/>
                  </a:cubicBezTo>
                  <a:lnTo>
                    <a:pt x="944438" y="209692"/>
                  </a:lnTo>
                  <a:cubicBezTo>
                    <a:pt x="944438" y="209676"/>
                    <a:pt x="944471" y="208615"/>
                    <a:pt x="946465" y="140515"/>
                  </a:cubicBezTo>
                  <a:cubicBezTo>
                    <a:pt x="946465" y="140533"/>
                    <a:pt x="946498" y="141624"/>
                    <a:pt x="948492" y="209692"/>
                  </a:cubicBezTo>
                  <a:cubicBezTo>
                    <a:pt x="948501" y="209695"/>
                    <a:pt x="948572" y="209720"/>
                    <a:pt x="949252" y="209962"/>
                  </a:cubicBezTo>
                  <a:lnTo>
                    <a:pt x="954572" y="211854"/>
                  </a:lnTo>
                  <a:lnTo>
                    <a:pt x="954572" y="125383"/>
                  </a:lnTo>
                  <a:cubicBezTo>
                    <a:pt x="958625" y="125383"/>
                    <a:pt x="958625" y="125383"/>
                    <a:pt x="958625" y="92956"/>
                  </a:cubicBezTo>
                  <a:lnTo>
                    <a:pt x="997132" y="92956"/>
                  </a:lnTo>
                  <a:lnTo>
                    <a:pt x="997132" y="125383"/>
                  </a:lnTo>
                  <a:lnTo>
                    <a:pt x="997892" y="125383"/>
                  </a:lnTo>
                  <a:lnTo>
                    <a:pt x="1003212" y="125383"/>
                  </a:lnTo>
                  <a:lnTo>
                    <a:pt x="1003212" y="43235"/>
                  </a:lnTo>
                  <a:lnTo>
                    <a:pt x="1004986" y="43235"/>
                  </a:lnTo>
                  <a:lnTo>
                    <a:pt x="1017399" y="43235"/>
                  </a:lnTo>
                  <a:lnTo>
                    <a:pt x="1017399" y="41344"/>
                  </a:lnTo>
                  <a:lnTo>
                    <a:pt x="1017399" y="28103"/>
                  </a:lnTo>
                  <a:lnTo>
                    <a:pt x="1039693" y="28103"/>
                  </a:lnTo>
                  <a:lnTo>
                    <a:pt x="1039693" y="27022"/>
                  </a:lnTo>
                  <a:lnTo>
                    <a:pt x="1039693" y="19456"/>
                  </a:lnTo>
                  <a:lnTo>
                    <a:pt x="1041466" y="19456"/>
                  </a:lnTo>
                  <a:lnTo>
                    <a:pt x="1053880" y="19456"/>
                  </a:lnTo>
                  <a:lnTo>
                    <a:pt x="1053880" y="20537"/>
                  </a:lnTo>
                  <a:lnTo>
                    <a:pt x="1053880" y="28103"/>
                  </a:lnTo>
                  <a:lnTo>
                    <a:pt x="1054640" y="28103"/>
                  </a:lnTo>
                  <a:lnTo>
                    <a:pt x="1059960" y="28103"/>
                  </a:lnTo>
                  <a:lnTo>
                    <a:pt x="1070093" y="23779"/>
                  </a:lnTo>
                  <a:lnTo>
                    <a:pt x="1074146" y="27022"/>
                  </a:lnTo>
                  <a:lnTo>
                    <a:pt x="1074146" y="19456"/>
                  </a:lnTo>
                  <a:lnTo>
                    <a:pt x="1076426" y="19456"/>
                  </a:lnTo>
                  <a:lnTo>
                    <a:pt x="1092387" y="19456"/>
                  </a:lnTo>
                  <a:lnTo>
                    <a:pt x="1092387" y="20537"/>
                  </a:lnTo>
                  <a:lnTo>
                    <a:pt x="1092387" y="28103"/>
                  </a:lnTo>
                  <a:lnTo>
                    <a:pt x="1122787" y="28103"/>
                  </a:lnTo>
                  <a:lnTo>
                    <a:pt x="1122787" y="29724"/>
                  </a:lnTo>
                  <a:lnTo>
                    <a:pt x="1122787" y="41074"/>
                  </a:lnTo>
                  <a:lnTo>
                    <a:pt x="1149134" y="41074"/>
                  </a:lnTo>
                  <a:lnTo>
                    <a:pt x="1149134" y="71338"/>
                  </a:lnTo>
                  <a:lnTo>
                    <a:pt x="1149894" y="71338"/>
                  </a:lnTo>
                  <a:lnTo>
                    <a:pt x="1155214" y="71338"/>
                  </a:lnTo>
                  <a:lnTo>
                    <a:pt x="1155214" y="72419"/>
                  </a:lnTo>
                  <a:lnTo>
                    <a:pt x="1155214" y="79986"/>
                  </a:lnTo>
                  <a:cubicBezTo>
                    <a:pt x="1159268" y="79986"/>
                    <a:pt x="1159268" y="79986"/>
                    <a:pt x="1159268" y="110250"/>
                  </a:cubicBezTo>
                  <a:lnTo>
                    <a:pt x="1160028" y="110250"/>
                  </a:lnTo>
                  <a:lnTo>
                    <a:pt x="1165348" y="110250"/>
                  </a:lnTo>
                  <a:lnTo>
                    <a:pt x="1165348" y="111061"/>
                  </a:lnTo>
                  <a:lnTo>
                    <a:pt x="1165348" y="116736"/>
                  </a:lnTo>
                  <a:lnTo>
                    <a:pt x="1166361" y="116736"/>
                  </a:lnTo>
                  <a:lnTo>
                    <a:pt x="1173454" y="116736"/>
                  </a:lnTo>
                  <a:lnTo>
                    <a:pt x="1173454" y="147001"/>
                  </a:lnTo>
                  <a:lnTo>
                    <a:pt x="1175481" y="147001"/>
                  </a:lnTo>
                  <a:lnTo>
                    <a:pt x="1189668" y="147001"/>
                  </a:lnTo>
                  <a:lnTo>
                    <a:pt x="1189668" y="170780"/>
                  </a:lnTo>
                  <a:cubicBezTo>
                    <a:pt x="1191695" y="170780"/>
                    <a:pt x="1191695" y="170780"/>
                    <a:pt x="1191695" y="172401"/>
                  </a:cubicBezTo>
                  <a:lnTo>
                    <a:pt x="1191695" y="183751"/>
                  </a:lnTo>
                  <a:lnTo>
                    <a:pt x="1192455" y="183751"/>
                  </a:lnTo>
                  <a:lnTo>
                    <a:pt x="1197775" y="183751"/>
                  </a:lnTo>
                  <a:lnTo>
                    <a:pt x="1197775" y="207530"/>
                  </a:lnTo>
                  <a:lnTo>
                    <a:pt x="1199041" y="207530"/>
                  </a:lnTo>
                  <a:lnTo>
                    <a:pt x="1207908" y="207530"/>
                  </a:lnTo>
                  <a:cubicBezTo>
                    <a:pt x="1209935" y="209692"/>
                    <a:pt x="1209935" y="209692"/>
                    <a:pt x="1209935" y="211584"/>
                  </a:cubicBezTo>
                  <a:lnTo>
                    <a:pt x="1209935" y="224825"/>
                  </a:lnTo>
                  <a:cubicBezTo>
                    <a:pt x="1209940" y="224818"/>
                    <a:pt x="1210027" y="224711"/>
                    <a:pt x="1211455" y="222933"/>
                  </a:cubicBezTo>
                  <a:lnTo>
                    <a:pt x="1222095" y="209692"/>
                  </a:lnTo>
                  <a:lnTo>
                    <a:pt x="1250469" y="209692"/>
                  </a:lnTo>
                  <a:lnTo>
                    <a:pt x="1250469" y="296163"/>
                  </a:lnTo>
                  <a:lnTo>
                    <a:pt x="1251229" y="296163"/>
                  </a:lnTo>
                  <a:lnTo>
                    <a:pt x="1256549" y="296163"/>
                  </a:lnTo>
                  <a:cubicBezTo>
                    <a:pt x="1256553" y="296155"/>
                    <a:pt x="1256612" y="296055"/>
                    <a:pt x="1257309" y="294812"/>
                  </a:cubicBezTo>
                  <a:lnTo>
                    <a:pt x="1262629" y="285354"/>
                  </a:lnTo>
                  <a:lnTo>
                    <a:pt x="1262629" y="287246"/>
                  </a:lnTo>
                  <a:lnTo>
                    <a:pt x="1262629" y="300487"/>
                  </a:lnTo>
                  <a:cubicBezTo>
                    <a:pt x="1266682" y="300487"/>
                    <a:pt x="1266682" y="300487"/>
                    <a:pt x="1266682" y="255090"/>
                  </a:cubicBezTo>
                  <a:lnTo>
                    <a:pt x="1267442" y="255090"/>
                  </a:lnTo>
                  <a:lnTo>
                    <a:pt x="1272762" y="255090"/>
                  </a:lnTo>
                  <a:lnTo>
                    <a:pt x="1272762" y="190236"/>
                  </a:lnTo>
                  <a:lnTo>
                    <a:pt x="1273776" y="190236"/>
                  </a:lnTo>
                  <a:lnTo>
                    <a:pt x="1280869" y="190236"/>
                  </a:lnTo>
                  <a:cubicBezTo>
                    <a:pt x="1280875" y="190215"/>
                    <a:pt x="1281139" y="189275"/>
                    <a:pt x="1293029" y="147001"/>
                  </a:cubicBezTo>
                  <a:lnTo>
                    <a:pt x="1294296" y="147001"/>
                  </a:lnTo>
                  <a:lnTo>
                    <a:pt x="1303163" y="147001"/>
                  </a:lnTo>
                  <a:cubicBezTo>
                    <a:pt x="1303168" y="147024"/>
                    <a:pt x="1303394" y="147990"/>
                    <a:pt x="1313296" y="190236"/>
                  </a:cubicBezTo>
                  <a:lnTo>
                    <a:pt x="1314309" y="190236"/>
                  </a:lnTo>
                  <a:lnTo>
                    <a:pt x="1321403" y="190236"/>
                  </a:lnTo>
                  <a:lnTo>
                    <a:pt x="1321403" y="229148"/>
                  </a:lnTo>
                  <a:lnTo>
                    <a:pt x="1323176" y="229148"/>
                  </a:lnTo>
                  <a:lnTo>
                    <a:pt x="1335590" y="229148"/>
                  </a:lnTo>
                  <a:lnTo>
                    <a:pt x="1335590" y="231310"/>
                  </a:lnTo>
                  <a:lnTo>
                    <a:pt x="1335590" y="246442"/>
                  </a:lnTo>
                  <a:cubicBezTo>
                    <a:pt x="1339643" y="246442"/>
                    <a:pt x="1339643" y="246442"/>
                    <a:pt x="1339643" y="244281"/>
                  </a:cubicBezTo>
                  <a:lnTo>
                    <a:pt x="1339643" y="229148"/>
                  </a:lnTo>
                  <a:lnTo>
                    <a:pt x="1341163" y="229148"/>
                  </a:lnTo>
                  <a:lnTo>
                    <a:pt x="1351803" y="229148"/>
                  </a:lnTo>
                  <a:lnTo>
                    <a:pt x="1351803" y="230769"/>
                  </a:lnTo>
                  <a:lnTo>
                    <a:pt x="1351803" y="242119"/>
                  </a:lnTo>
                  <a:lnTo>
                    <a:pt x="1382204" y="242119"/>
                  </a:lnTo>
                  <a:lnTo>
                    <a:pt x="1382204" y="205369"/>
                  </a:lnTo>
                  <a:lnTo>
                    <a:pt x="1383470" y="205369"/>
                  </a:lnTo>
                  <a:lnTo>
                    <a:pt x="1392337" y="205369"/>
                  </a:lnTo>
                  <a:lnTo>
                    <a:pt x="1392337" y="226986"/>
                  </a:lnTo>
                  <a:cubicBezTo>
                    <a:pt x="1394364" y="226986"/>
                    <a:pt x="1394364" y="226986"/>
                    <a:pt x="1394364" y="194560"/>
                  </a:cubicBezTo>
                  <a:lnTo>
                    <a:pt x="1416657" y="194560"/>
                  </a:lnTo>
                  <a:lnTo>
                    <a:pt x="1416657" y="192938"/>
                  </a:lnTo>
                  <a:lnTo>
                    <a:pt x="1416657" y="181589"/>
                  </a:lnTo>
                  <a:lnTo>
                    <a:pt x="1417417" y="181589"/>
                  </a:lnTo>
                  <a:lnTo>
                    <a:pt x="1422737" y="181589"/>
                  </a:lnTo>
                  <a:lnTo>
                    <a:pt x="1422737" y="179698"/>
                  </a:lnTo>
                  <a:lnTo>
                    <a:pt x="1422737" y="166457"/>
                  </a:lnTo>
                  <a:lnTo>
                    <a:pt x="1426791" y="172942"/>
                  </a:lnTo>
                  <a:lnTo>
                    <a:pt x="1429071" y="172942"/>
                  </a:lnTo>
                  <a:lnTo>
                    <a:pt x="1445031" y="172942"/>
                  </a:lnTo>
                  <a:lnTo>
                    <a:pt x="1445031" y="172131"/>
                  </a:lnTo>
                  <a:lnTo>
                    <a:pt x="1445031" y="166457"/>
                  </a:lnTo>
                  <a:lnTo>
                    <a:pt x="1445791" y="166457"/>
                  </a:lnTo>
                  <a:lnTo>
                    <a:pt x="1451111" y="166457"/>
                  </a:lnTo>
                  <a:lnTo>
                    <a:pt x="1451111" y="167808"/>
                  </a:lnTo>
                  <a:lnTo>
                    <a:pt x="1451111" y="177266"/>
                  </a:lnTo>
                  <a:lnTo>
                    <a:pt x="1489618" y="177266"/>
                  </a:lnTo>
                  <a:lnTo>
                    <a:pt x="1489618" y="315619"/>
                  </a:lnTo>
                  <a:lnTo>
                    <a:pt x="1491138" y="315619"/>
                  </a:lnTo>
                  <a:lnTo>
                    <a:pt x="1501778" y="315619"/>
                  </a:lnTo>
                  <a:lnTo>
                    <a:pt x="1501778" y="302649"/>
                  </a:lnTo>
                  <a:lnTo>
                    <a:pt x="1505832" y="302649"/>
                  </a:lnTo>
                  <a:lnTo>
                    <a:pt x="1505832" y="315619"/>
                  </a:lnTo>
                  <a:lnTo>
                    <a:pt x="1536232" y="315619"/>
                  </a:lnTo>
                  <a:lnTo>
                    <a:pt x="1536232" y="285354"/>
                  </a:lnTo>
                  <a:lnTo>
                    <a:pt x="1548392" y="285354"/>
                  </a:lnTo>
                  <a:lnTo>
                    <a:pt x="1560552" y="283193"/>
                  </a:lnTo>
                  <a:cubicBezTo>
                    <a:pt x="1562579" y="283193"/>
                    <a:pt x="1562579" y="285354"/>
                    <a:pt x="1564606" y="285354"/>
                  </a:cubicBezTo>
                  <a:lnTo>
                    <a:pt x="1574739" y="285354"/>
                  </a:lnTo>
                  <a:lnTo>
                    <a:pt x="1574739" y="315619"/>
                  </a:lnTo>
                  <a:lnTo>
                    <a:pt x="1582846" y="315619"/>
                  </a:lnTo>
                  <a:lnTo>
                    <a:pt x="1582846" y="332914"/>
                  </a:lnTo>
                  <a:lnTo>
                    <a:pt x="1592182" y="333819"/>
                  </a:lnTo>
                  <a:lnTo>
                    <a:pt x="1605140" y="333819"/>
                  </a:lnTo>
                  <a:lnTo>
                    <a:pt x="1605140" y="317781"/>
                  </a:lnTo>
                  <a:lnTo>
                    <a:pt x="1673096" y="317781"/>
                  </a:lnTo>
                  <a:lnTo>
                    <a:pt x="1673096" y="232528"/>
                  </a:lnTo>
                  <a:lnTo>
                    <a:pt x="1745104" y="232528"/>
                  </a:lnTo>
                  <a:lnTo>
                    <a:pt x="1745104" y="311296"/>
                  </a:lnTo>
                  <a:lnTo>
                    <a:pt x="1747008" y="311296"/>
                  </a:lnTo>
                  <a:lnTo>
                    <a:pt x="1748250" y="333819"/>
                  </a:lnTo>
                  <a:lnTo>
                    <a:pt x="1757926" y="333819"/>
                  </a:lnTo>
                  <a:cubicBezTo>
                    <a:pt x="1758462" y="326605"/>
                    <a:pt x="1759168" y="318951"/>
                    <a:pt x="1759168" y="311296"/>
                  </a:cubicBezTo>
                  <a:lnTo>
                    <a:pt x="1765248" y="311296"/>
                  </a:lnTo>
                  <a:lnTo>
                    <a:pt x="1766490" y="333819"/>
                  </a:lnTo>
                  <a:lnTo>
                    <a:pt x="1817112" y="333819"/>
                  </a:lnTo>
                  <a:lnTo>
                    <a:pt x="1817112" y="170791"/>
                  </a:lnTo>
                  <a:lnTo>
                    <a:pt x="2014439" y="170791"/>
                  </a:lnTo>
                  <a:lnTo>
                    <a:pt x="2014439" y="333819"/>
                  </a:lnTo>
                  <a:lnTo>
                    <a:pt x="2033136" y="333819"/>
                  </a:lnTo>
                  <a:lnTo>
                    <a:pt x="2033136" y="251126"/>
                  </a:lnTo>
                  <a:lnTo>
                    <a:pt x="2128256" y="251126"/>
                  </a:lnTo>
                  <a:cubicBezTo>
                    <a:pt x="2152853" y="240257"/>
                    <a:pt x="2161167" y="196782"/>
                    <a:pt x="2180720" y="185913"/>
                  </a:cubicBezTo>
                  <a:lnTo>
                    <a:pt x="2245574" y="185913"/>
                  </a:lnTo>
                  <a:lnTo>
                    <a:pt x="2245574" y="261575"/>
                  </a:lnTo>
                  <a:lnTo>
                    <a:pt x="2253681" y="261575"/>
                  </a:lnTo>
                  <a:cubicBezTo>
                    <a:pt x="2253681" y="259413"/>
                    <a:pt x="2255708" y="257251"/>
                    <a:pt x="2255708" y="255090"/>
                  </a:cubicBezTo>
                  <a:lnTo>
                    <a:pt x="2261788" y="255090"/>
                  </a:lnTo>
                  <a:cubicBezTo>
                    <a:pt x="2261788" y="257251"/>
                    <a:pt x="2261788" y="259413"/>
                    <a:pt x="2263815" y="263737"/>
                  </a:cubicBezTo>
                  <a:lnTo>
                    <a:pt x="2275975" y="263737"/>
                  </a:lnTo>
                  <a:lnTo>
                    <a:pt x="2275975" y="257251"/>
                  </a:lnTo>
                  <a:lnTo>
                    <a:pt x="2298268" y="257251"/>
                  </a:lnTo>
                  <a:lnTo>
                    <a:pt x="2298268" y="263737"/>
                  </a:lnTo>
                  <a:lnTo>
                    <a:pt x="2318535" y="263737"/>
                  </a:lnTo>
                  <a:lnTo>
                    <a:pt x="2318535" y="309134"/>
                  </a:lnTo>
                  <a:lnTo>
                    <a:pt x="2332722" y="309134"/>
                  </a:lnTo>
                  <a:lnTo>
                    <a:pt x="2332722" y="296163"/>
                  </a:lnTo>
                  <a:lnTo>
                    <a:pt x="2348936" y="296163"/>
                  </a:lnTo>
                  <a:lnTo>
                    <a:pt x="2348936" y="116736"/>
                  </a:lnTo>
                  <a:lnTo>
                    <a:pt x="2355016" y="110250"/>
                  </a:lnTo>
                  <a:lnTo>
                    <a:pt x="2427977" y="110250"/>
                  </a:lnTo>
                  <a:lnTo>
                    <a:pt x="2427977" y="118898"/>
                  </a:lnTo>
                  <a:lnTo>
                    <a:pt x="2438110" y="118898"/>
                  </a:lnTo>
                  <a:lnTo>
                    <a:pt x="2438110" y="233472"/>
                  </a:lnTo>
                  <a:lnTo>
                    <a:pt x="2460404" y="233472"/>
                  </a:lnTo>
                  <a:lnTo>
                    <a:pt x="2460404" y="166457"/>
                  </a:lnTo>
                  <a:lnTo>
                    <a:pt x="2486751" y="166457"/>
                  </a:lnTo>
                  <a:cubicBezTo>
                    <a:pt x="2488777" y="166457"/>
                    <a:pt x="2488777" y="164295"/>
                    <a:pt x="2490804" y="162133"/>
                  </a:cubicBezTo>
                  <a:lnTo>
                    <a:pt x="2498911" y="162133"/>
                  </a:lnTo>
                  <a:cubicBezTo>
                    <a:pt x="2500937" y="164295"/>
                    <a:pt x="2500937" y="166457"/>
                    <a:pt x="2502964" y="166457"/>
                  </a:cubicBezTo>
                  <a:lnTo>
                    <a:pt x="2525258" y="166457"/>
                  </a:lnTo>
                  <a:lnTo>
                    <a:pt x="2525258" y="49721"/>
                  </a:lnTo>
                  <a:cubicBezTo>
                    <a:pt x="2525272" y="49718"/>
                    <a:pt x="2526139" y="49554"/>
                    <a:pt x="2582005" y="38912"/>
                  </a:cubicBezTo>
                  <a:lnTo>
                    <a:pt x="2582005" y="39993"/>
                  </a:lnTo>
                  <a:lnTo>
                    <a:pt x="2582005" y="47559"/>
                  </a:lnTo>
                  <a:lnTo>
                    <a:pt x="2608352" y="47559"/>
                  </a:lnTo>
                  <a:lnTo>
                    <a:pt x="2608352" y="302649"/>
                  </a:lnTo>
                  <a:lnTo>
                    <a:pt x="2630646" y="302649"/>
                  </a:lnTo>
                  <a:lnTo>
                    <a:pt x="2630646" y="298325"/>
                  </a:lnTo>
                  <a:lnTo>
                    <a:pt x="2642806" y="298325"/>
                  </a:lnTo>
                  <a:lnTo>
                    <a:pt x="2642806" y="302649"/>
                  </a:lnTo>
                  <a:lnTo>
                    <a:pt x="2667126" y="302649"/>
                  </a:lnTo>
                  <a:lnTo>
                    <a:pt x="2667126" y="289678"/>
                  </a:lnTo>
                  <a:lnTo>
                    <a:pt x="2695500" y="289678"/>
                  </a:lnTo>
                  <a:cubicBezTo>
                    <a:pt x="2699553" y="285354"/>
                    <a:pt x="2703607" y="285354"/>
                    <a:pt x="2707660" y="285354"/>
                  </a:cubicBezTo>
                  <a:cubicBezTo>
                    <a:pt x="2713740" y="289678"/>
                    <a:pt x="2721847" y="289678"/>
                    <a:pt x="2727927" y="289678"/>
                  </a:cubicBezTo>
                  <a:lnTo>
                    <a:pt x="2727927" y="272384"/>
                  </a:lnTo>
                  <a:lnTo>
                    <a:pt x="2736034" y="272384"/>
                  </a:lnTo>
                  <a:lnTo>
                    <a:pt x="2736034" y="259413"/>
                  </a:lnTo>
                  <a:lnTo>
                    <a:pt x="2792781" y="259413"/>
                  </a:lnTo>
                  <a:lnTo>
                    <a:pt x="2792781" y="229148"/>
                  </a:lnTo>
                  <a:lnTo>
                    <a:pt x="2811021" y="229148"/>
                  </a:lnTo>
                  <a:lnTo>
                    <a:pt x="2811021" y="222663"/>
                  </a:lnTo>
                  <a:lnTo>
                    <a:pt x="2823181" y="222663"/>
                  </a:lnTo>
                  <a:lnTo>
                    <a:pt x="2823181" y="229148"/>
                  </a:lnTo>
                  <a:lnTo>
                    <a:pt x="2839395" y="229148"/>
                  </a:lnTo>
                  <a:lnTo>
                    <a:pt x="2839395" y="278869"/>
                  </a:lnTo>
                  <a:lnTo>
                    <a:pt x="2871822" y="278869"/>
                  </a:lnTo>
                  <a:lnTo>
                    <a:pt x="2871822" y="252928"/>
                  </a:lnTo>
                  <a:lnTo>
                    <a:pt x="2910329" y="252928"/>
                  </a:lnTo>
                  <a:lnTo>
                    <a:pt x="2910329" y="222663"/>
                  </a:lnTo>
                  <a:lnTo>
                    <a:pt x="2958970" y="222663"/>
                  </a:lnTo>
                  <a:cubicBezTo>
                    <a:pt x="2959793" y="378235"/>
                    <a:pt x="2960615" y="533807"/>
                    <a:pt x="2961438" y="689379"/>
                  </a:cubicBezTo>
                  <a:lnTo>
                    <a:pt x="2054" y="687046"/>
                  </a:lnTo>
                  <a:cubicBezTo>
                    <a:pt x="1369" y="539482"/>
                    <a:pt x="685" y="400492"/>
                    <a:pt x="0" y="252928"/>
                  </a:cubicBezTo>
                  <a:lnTo>
                    <a:pt x="20267" y="252928"/>
                  </a:lnTo>
                  <a:cubicBezTo>
                    <a:pt x="20271" y="252922"/>
                    <a:pt x="20308" y="252840"/>
                    <a:pt x="20774" y="251847"/>
                  </a:cubicBezTo>
                  <a:lnTo>
                    <a:pt x="24320" y="244281"/>
                  </a:lnTo>
                  <a:cubicBezTo>
                    <a:pt x="24329" y="244282"/>
                    <a:pt x="24442" y="244300"/>
                    <a:pt x="26094" y="244551"/>
                  </a:cubicBezTo>
                  <a:lnTo>
                    <a:pt x="38507" y="246442"/>
                  </a:lnTo>
                  <a:cubicBezTo>
                    <a:pt x="38510" y="246452"/>
                    <a:pt x="38548" y="246553"/>
                    <a:pt x="39014" y="247794"/>
                  </a:cubicBezTo>
                  <a:lnTo>
                    <a:pt x="42560" y="257251"/>
                  </a:lnTo>
                  <a:cubicBezTo>
                    <a:pt x="42574" y="257252"/>
                    <a:pt x="43170" y="257302"/>
                    <a:pt x="68907" y="259413"/>
                  </a:cubicBezTo>
                  <a:lnTo>
                    <a:pt x="68907" y="136192"/>
                  </a:lnTo>
                  <a:lnTo>
                    <a:pt x="70934" y="136192"/>
                  </a:lnTo>
                  <a:lnTo>
                    <a:pt x="85121" y="136192"/>
                  </a:lnTo>
                  <a:lnTo>
                    <a:pt x="85121" y="0"/>
                  </a:lnTo>
                  <a:lnTo>
                    <a:pt x="86894" y="0"/>
                  </a:lnTo>
                  <a:lnTo>
                    <a:pt x="99308"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cs typeface="+mn-cs"/>
              </a:endParaRPr>
            </a:p>
          </p:txBody>
        </p:sp>
        <p:sp>
          <p:nvSpPr>
            <p:cNvPr id="7" name="자유형: 도형 52">
              <a:extLst>
                <a:ext uri="{FF2B5EF4-FFF2-40B4-BE49-F238E27FC236}">
                  <a16:creationId xmlns:a16="http://schemas.microsoft.com/office/drawing/2014/main" id="{75454566-405F-4BE8-B99C-4A4074AA5065}"/>
                </a:ext>
              </a:extLst>
            </p:cNvPr>
            <p:cNvSpPr/>
            <p:nvPr/>
          </p:nvSpPr>
          <p:spPr>
            <a:xfrm>
              <a:off x="8996212" y="1412530"/>
              <a:ext cx="3195788" cy="1160647"/>
            </a:xfrm>
            <a:custGeom>
              <a:avLst/>
              <a:gdLst>
                <a:gd name="connsiteX0" fmla="*/ 160109 w 3195788"/>
                <a:gd name="connsiteY0" fmla="*/ 0 h 1160647"/>
                <a:gd name="connsiteX1" fmla="*/ 162135 w 3195788"/>
                <a:gd name="connsiteY1" fmla="*/ 246443 h 1160647"/>
                <a:gd name="connsiteX2" fmla="*/ 200642 w 3195788"/>
                <a:gd name="connsiteY2" fmla="*/ 326429 h 1160647"/>
                <a:gd name="connsiteX3" fmla="*/ 202669 w 3195788"/>
                <a:gd name="connsiteY3" fmla="*/ 326429 h 1160647"/>
                <a:gd name="connsiteX4" fmla="*/ 216856 w 3195788"/>
                <a:gd name="connsiteY4" fmla="*/ 326429 h 1160647"/>
                <a:gd name="connsiteX5" fmla="*/ 216856 w 3195788"/>
                <a:gd name="connsiteY5" fmla="*/ 350208 h 1160647"/>
                <a:gd name="connsiteX6" fmla="*/ 217363 w 3195788"/>
                <a:gd name="connsiteY6" fmla="*/ 351019 h 1160647"/>
                <a:gd name="connsiteX7" fmla="*/ 220909 w 3195788"/>
                <a:gd name="connsiteY7" fmla="*/ 356694 h 1160647"/>
                <a:gd name="connsiteX8" fmla="*/ 220909 w 3195788"/>
                <a:gd name="connsiteY8" fmla="*/ 471268 h 1160647"/>
                <a:gd name="connsiteX9" fmla="*/ 223189 w 3195788"/>
                <a:gd name="connsiteY9" fmla="*/ 471268 h 1160647"/>
                <a:gd name="connsiteX10" fmla="*/ 239150 w 3195788"/>
                <a:gd name="connsiteY10" fmla="*/ 471268 h 1160647"/>
                <a:gd name="connsiteX11" fmla="*/ 239150 w 3195788"/>
                <a:gd name="connsiteY11" fmla="*/ 611783 h 1160647"/>
                <a:gd name="connsiteX12" fmla="*/ 240670 w 3195788"/>
                <a:gd name="connsiteY12" fmla="*/ 611513 h 1160647"/>
                <a:gd name="connsiteX13" fmla="*/ 251310 w 3195788"/>
                <a:gd name="connsiteY13" fmla="*/ 609622 h 1160647"/>
                <a:gd name="connsiteX14" fmla="*/ 249283 w 3195788"/>
                <a:gd name="connsiteY14" fmla="*/ 698254 h 1160647"/>
                <a:gd name="connsiteX15" fmla="*/ 250803 w 3195788"/>
                <a:gd name="connsiteY15" fmla="*/ 698525 h 1160647"/>
                <a:gd name="connsiteX16" fmla="*/ 261443 w 3195788"/>
                <a:gd name="connsiteY16" fmla="*/ 700416 h 1160647"/>
                <a:gd name="connsiteX17" fmla="*/ 261696 w 3195788"/>
                <a:gd name="connsiteY17" fmla="*/ 701227 h 1160647"/>
                <a:gd name="connsiteX18" fmla="*/ 263470 w 3195788"/>
                <a:gd name="connsiteY18" fmla="*/ 706902 h 1160647"/>
                <a:gd name="connsiteX19" fmla="*/ 264230 w 3195788"/>
                <a:gd name="connsiteY19" fmla="*/ 704470 h 1160647"/>
                <a:gd name="connsiteX20" fmla="*/ 269550 w 3195788"/>
                <a:gd name="connsiteY20" fmla="*/ 687446 h 1160647"/>
                <a:gd name="connsiteX21" fmla="*/ 271323 w 3195788"/>
                <a:gd name="connsiteY21" fmla="*/ 687446 h 1160647"/>
                <a:gd name="connsiteX22" fmla="*/ 283737 w 3195788"/>
                <a:gd name="connsiteY22" fmla="*/ 687446 h 1160647"/>
                <a:gd name="connsiteX23" fmla="*/ 283737 w 3195788"/>
                <a:gd name="connsiteY23" fmla="*/ 719872 h 1160647"/>
                <a:gd name="connsiteX24" fmla="*/ 284750 w 3195788"/>
                <a:gd name="connsiteY24" fmla="*/ 720413 h 1160647"/>
                <a:gd name="connsiteX25" fmla="*/ 291844 w 3195788"/>
                <a:gd name="connsiteY25" fmla="*/ 724196 h 1160647"/>
                <a:gd name="connsiteX26" fmla="*/ 291844 w 3195788"/>
                <a:gd name="connsiteY26" fmla="*/ 725547 h 1160647"/>
                <a:gd name="connsiteX27" fmla="*/ 291844 w 3195788"/>
                <a:gd name="connsiteY27" fmla="*/ 735005 h 1160647"/>
                <a:gd name="connsiteX28" fmla="*/ 336431 w 3195788"/>
                <a:gd name="connsiteY28" fmla="*/ 735005 h 1160647"/>
                <a:gd name="connsiteX29" fmla="*/ 336431 w 3195788"/>
                <a:gd name="connsiteY29" fmla="*/ 736086 h 1160647"/>
                <a:gd name="connsiteX30" fmla="*/ 336431 w 3195788"/>
                <a:gd name="connsiteY30" fmla="*/ 743652 h 1160647"/>
                <a:gd name="connsiteX31" fmla="*/ 338457 w 3195788"/>
                <a:gd name="connsiteY31" fmla="*/ 743652 h 1160647"/>
                <a:gd name="connsiteX32" fmla="*/ 352644 w 3195788"/>
                <a:gd name="connsiteY32" fmla="*/ 743652 h 1160647"/>
                <a:gd name="connsiteX33" fmla="*/ 352644 w 3195788"/>
                <a:gd name="connsiteY33" fmla="*/ 713387 h 1160647"/>
                <a:gd name="connsiteX34" fmla="*/ 397231 w 3195788"/>
                <a:gd name="connsiteY34" fmla="*/ 713387 h 1160647"/>
                <a:gd name="connsiteX35" fmla="*/ 397231 w 3195788"/>
                <a:gd name="connsiteY35" fmla="*/ 712036 h 1160647"/>
                <a:gd name="connsiteX36" fmla="*/ 397231 w 3195788"/>
                <a:gd name="connsiteY36" fmla="*/ 702578 h 1160647"/>
                <a:gd name="connsiteX37" fmla="*/ 398245 w 3195788"/>
                <a:gd name="connsiteY37" fmla="*/ 702578 h 1160647"/>
                <a:gd name="connsiteX38" fmla="*/ 405338 w 3195788"/>
                <a:gd name="connsiteY38" fmla="*/ 702578 h 1160647"/>
                <a:gd name="connsiteX39" fmla="*/ 405338 w 3195788"/>
                <a:gd name="connsiteY39" fmla="*/ 700687 h 1160647"/>
                <a:gd name="connsiteX40" fmla="*/ 405338 w 3195788"/>
                <a:gd name="connsiteY40" fmla="*/ 687446 h 1160647"/>
                <a:gd name="connsiteX41" fmla="*/ 406098 w 3195788"/>
                <a:gd name="connsiteY41" fmla="*/ 687446 h 1160647"/>
                <a:gd name="connsiteX42" fmla="*/ 411418 w 3195788"/>
                <a:gd name="connsiteY42" fmla="*/ 687446 h 1160647"/>
                <a:gd name="connsiteX43" fmla="*/ 411418 w 3195788"/>
                <a:gd name="connsiteY43" fmla="*/ 686365 h 1160647"/>
                <a:gd name="connsiteX44" fmla="*/ 411418 w 3195788"/>
                <a:gd name="connsiteY44" fmla="*/ 678798 h 1160647"/>
                <a:gd name="connsiteX45" fmla="*/ 413445 w 3195788"/>
                <a:gd name="connsiteY45" fmla="*/ 678798 h 1160647"/>
                <a:gd name="connsiteX46" fmla="*/ 427632 w 3195788"/>
                <a:gd name="connsiteY46" fmla="*/ 678798 h 1160647"/>
                <a:gd name="connsiteX47" fmla="*/ 427632 w 3195788"/>
                <a:gd name="connsiteY47" fmla="*/ 679879 h 1160647"/>
                <a:gd name="connsiteX48" fmla="*/ 427632 w 3195788"/>
                <a:gd name="connsiteY48" fmla="*/ 687446 h 1160647"/>
                <a:gd name="connsiteX49" fmla="*/ 449925 w 3195788"/>
                <a:gd name="connsiteY49" fmla="*/ 687446 h 1160647"/>
                <a:gd name="connsiteX50" fmla="*/ 449925 w 3195788"/>
                <a:gd name="connsiteY50" fmla="*/ 685554 h 1160647"/>
                <a:gd name="connsiteX51" fmla="*/ 449925 w 3195788"/>
                <a:gd name="connsiteY51" fmla="*/ 672313 h 1160647"/>
                <a:gd name="connsiteX52" fmla="*/ 451699 w 3195788"/>
                <a:gd name="connsiteY52" fmla="*/ 672313 h 1160647"/>
                <a:gd name="connsiteX53" fmla="*/ 464112 w 3195788"/>
                <a:gd name="connsiteY53" fmla="*/ 672313 h 1160647"/>
                <a:gd name="connsiteX54" fmla="*/ 464112 w 3195788"/>
                <a:gd name="connsiteY54" fmla="*/ 696093 h 1160647"/>
                <a:gd name="connsiteX55" fmla="*/ 465126 w 3195788"/>
                <a:gd name="connsiteY55" fmla="*/ 696093 h 1160647"/>
                <a:gd name="connsiteX56" fmla="*/ 472219 w 3195788"/>
                <a:gd name="connsiteY56" fmla="*/ 696093 h 1160647"/>
                <a:gd name="connsiteX57" fmla="*/ 472219 w 3195788"/>
                <a:gd name="connsiteY57" fmla="*/ 695012 h 1160647"/>
                <a:gd name="connsiteX58" fmla="*/ 472219 w 3195788"/>
                <a:gd name="connsiteY58" fmla="*/ 687446 h 1160647"/>
                <a:gd name="connsiteX59" fmla="*/ 473992 w 3195788"/>
                <a:gd name="connsiteY59" fmla="*/ 687446 h 1160647"/>
                <a:gd name="connsiteX60" fmla="*/ 486406 w 3195788"/>
                <a:gd name="connsiteY60" fmla="*/ 687446 h 1160647"/>
                <a:gd name="connsiteX61" fmla="*/ 486406 w 3195788"/>
                <a:gd name="connsiteY61" fmla="*/ 713387 h 1160647"/>
                <a:gd name="connsiteX62" fmla="*/ 488433 w 3195788"/>
                <a:gd name="connsiteY62" fmla="*/ 713387 h 1160647"/>
                <a:gd name="connsiteX63" fmla="*/ 502619 w 3195788"/>
                <a:gd name="connsiteY63" fmla="*/ 713387 h 1160647"/>
                <a:gd name="connsiteX64" fmla="*/ 502619 w 3195788"/>
                <a:gd name="connsiteY64" fmla="*/ 715008 h 1160647"/>
                <a:gd name="connsiteX65" fmla="*/ 502619 w 3195788"/>
                <a:gd name="connsiteY65" fmla="*/ 726358 h 1160647"/>
                <a:gd name="connsiteX66" fmla="*/ 503379 w 3195788"/>
                <a:gd name="connsiteY66" fmla="*/ 726358 h 1160647"/>
                <a:gd name="connsiteX67" fmla="*/ 508700 w 3195788"/>
                <a:gd name="connsiteY67" fmla="*/ 726358 h 1160647"/>
                <a:gd name="connsiteX68" fmla="*/ 508700 w 3195788"/>
                <a:gd name="connsiteY68" fmla="*/ 725547 h 1160647"/>
                <a:gd name="connsiteX69" fmla="*/ 508700 w 3195788"/>
                <a:gd name="connsiteY69" fmla="*/ 719872 h 1160647"/>
                <a:gd name="connsiteX70" fmla="*/ 539100 w 3195788"/>
                <a:gd name="connsiteY70" fmla="*/ 719872 h 1160647"/>
                <a:gd name="connsiteX71" fmla="*/ 539100 w 3195788"/>
                <a:gd name="connsiteY71" fmla="*/ 743652 h 1160647"/>
                <a:gd name="connsiteX72" fmla="*/ 540113 w 3195788"/>
                <a:gd name="connsiteY72" fmla="*/ 743652 h 1160647"/>
                <a:gd name="connsiteX73" fmla="*/ 547207 w 3195788"/>
                <a:gd name="connsiteY73" fmla="*/ 743652 h 1160647"/>
                <a:gd name="connsiteX74" fmla="*/ 547207 w 3195788"/>
                <a:gd name="connsiteY74" fmla="*/ 744733 h 1160647"/>
                <a:gd name="connsiteX75" fmla="*/ 547207 w 3195788"/>
                <a:gd name="connsiteY75" fmla="*/ 752299 h 1160647"/>
                <a:gd name="connsiteX76" fmla="*/ 547967 w 3195788"/>
                <a:gd name="connsiteY76" fmla="*/ 752299 h 1160647"/>
                <a:gd name="connsiteX77" fmla="*/ 553287 w 3195788"/>
                <a:gd name="connsiteY77" fmla="*/ 752299 h 1160647"/>
                <a:gd name="connsiteX78" fmla="*/ 553287 w 3195788"/>
                <a:gd name="connsiteY78" fmla="*/ 750137 h 1160647"/>
                <a:gd name="connsiteX79" fmla="*/ 553287 w 3195788"/>
                <a:gd name="connsiteY79" fmla="*/ 735005 h 1160647"/>
                <a:gd name="connsiteX80" fmla="*/ 554300 w 3195788"/>
                <a:gd name="connsiteY80" fmla="*/ 735005 h 1160647"/>
                <a:gd name="connsiteX81" fmla="*/ 561394 w 3195788"/>
                <a:gd name="connsiteY81" fmla="*/ 735005 h 1160647"/>
                <a:gd name="connsiteX82" fmla="*/ 561394 w 3195788"/>
                <a:gd name="connsiteY82" fmla="*/ 736086 h 1160647"/>
                <a:gd name="connsiteX83" fmla="*/ 561394 w 3195788"/>
                <a:gd name="connsiteY83" fmla="*/ 743652 h 1160647"/>
                <a:gd name="connsiteX84" fmla="*/ 566714 w 3195788"/>
                <a:gd name="connsiteY84" fmla="*/ 741659 h 1160647"/>
                <a:gd name="connsiteX85" fmla="*/ 567474 w 3195788"/>
                <a:gd name="connsiteY85" fmla="*/ 740679 h 1160647"/>
                <a:gd name="connsiteX86" fmla="*/ 567474 w 3195788"/>
                <a:gd name="connsiteY86" fmla="*/ 735005 h 1160647"/>
                <a:gd name="connsiteX87" fmla="*/ 605981 w 3195788"/>
                <a:gd name="connsiteY87" fmla="*/ 735005 h 1160647"/>
                <a:gd name="connsiteX88" fmla="*/ 605981 w 3195788"/>
                <a:gd name="connsiteY88" fmla="*/ 758784 h 1160647"/>
                <a:gd name="connsiteX89" fmla="*/ 608007 w 3195788"/>
                <a:gd name="connsiteY89" fmla="*/ 758784 h 1160647"/>
                <a:gd name="connsiteX90" fmla="*/ 622194 w 3195788"/>
                <a:gd name="connsiteY90" fmla="*/ 758784 h 1160647"/>
                <a:gd name="connsiteX91" fmla="*/ 622194 w 3195788"/>
                <a:gd name="connsiteY91" fmla="*/ 759865 h 1160647"/>
                <a:gd name="connsiteX92" fmla="*/ 622194 w 3195788"/>
                <a:gd name="connsiteY92" fmla="*/ 767431 h 1160647"/>
                <a:gd name="connsiteX93" fmla="*/ 623968 w 3195788"/>
                <a:gd name="connsiteY93" fmla="*/ 767431 h 1160647"/>
                <a:gd name="connsiteX94" fmla="*/ 636381 w 3195788"/>
                <a:gd name="connsiteY94" fmla="*/ 767431 h 1160647"/>
                <a:gd name="connsiteX95" fmla="*/ 636381 w 3195788"/>
                <a:gd name="connsiteY95" fmla="*/ 743652 h 1160647"/>
                <a:gd name="connsiteX96" fmla="*/ 637394 w 3195788"/>
                <a:gd name="connsiteY96" fmla="*/ 743652 h 1160647"/>
                <a:gd name="connsiteX97" fmla="*/ 644488 w 3195788"/>
                <a:gd name="connsiteY97" fmla="*/ 743652 h 1160647"/>
                <a:gd name="connsiteX98" fmla="*/ 644488 w 3195788"/>
                <a:gd name="connsiteY98" fmla="*/ 711225 h 1160647"/>
                <a:gd name="connsiteX99" fmla="*/ 645501 w 3195788"/>
                <a:gd name="connsiteY99" fmla="*/ 711225 h 1160647"/>
                <a:gd name="connsiteX100" fmla="*/ 652595 w 3195788"/>
                <a:gd name="connsiteY100" fmla="*/ 711225 h 1160647"/>
                <a:gd name="connsiteX101" fmla="*/ 652595 w 3195788"/>
                <a:gd name="connsiteY101" fmla="*/ 709334 h 1160647"/>
                <a:gd name="connsiteX102" fmla="*/ 652595 w 3195788"/>
                <a:gd name="connsiteY102" fmla="*/ 696093 h 1160647"/>
                <a:gd name="connsiteX103" fmla="*/ 651328 w 3195788"/>
                <a:gd name="connsiteY103" fmla="*/ 694471 h 1160647"/>
                <a:gd name="connsiteX104" fmla="*/ 656648 w 3195788"/>
                <a:gd name="connsiteY104" fmla="*/ 683122 h 1160647"/>
                <a:gd name="connsiteX105" fmla="*/ 664755 w 3195788"/>
                <a:gd name="connsiteY105" fmla="*/ 711225 h 1160647"/>
                <a:gd name="connsiteX106" fmla="*/ 665515 w 3195788"/>
                <a:gd name="connsiteY106" fmla="*/ 711225 h 1160647"/>
                <a:gd name="connsiteX107" fmla="*/ 670835 w 3195788"/>
                <a:gd name="connsiteY107" fmla="*/ 711225 h 1160647"/>
                <a:gd name="connsiteX108" fmla="*/ 670835 w 3195788"/>
                <a:gd name="connsiteY108" fmla="*/ 605298 h 1160647"/>
                <a:gd name="connsiteX109" fmla="*/ 672355 w 3195788"/>
                <a:gd name="connsiteY109" fmla="*/ 605298 h 1160647"/>
                <a:gd name="connsiteX110" fmla="*/ 682995 w 3195788"/>
                <a:gd name="connsiteY110" fmla="*/ 605298 h 1160647"/>
                <a:gd name="connsiteX111" fmla="*/ 682995 w 3195788"/>
                <a:gd name="connsiteY111" fmla="*/ 557739 h 1160647"/>
                <a:gd name="connsiteX112" fmla="*/ 709342 w 3195788"/>
                <a:gd name="connsiteY112" fmla="*/ 557739 h 1160647"/>
                <a:gd name="connsiteX113" fmla="*/ 709342 w 3195788"/>
                <a:gd name="connsiteY113" fmla="*/ 536121 h 1160647"/>
                <a:gd name="connsiteX114" fmla="*/ 743796 w 3195788"/>
                <a:gd name="connsiteY114" fmla="*/ 536121 h 1160647"/>
                <a:gd name="connsiteX115" fmla="*/ 743796 w 3195788"/>
                <a:gd name="connsiteY115" fmla="*/ 538553 h 1160647"/>
                <a:gd name="connsiteX116" fmla="*/ 743796 w 3195788"/>
                <a:gd name="connsiteY116" fmla="*/ 555577 h 1160647"/>
                <a:gd name="connsiteX117" fmla="*/ 746076 w 3195788"/>
                <a:gd name="connsiteY117" fmla="*/ 555577 h 1160647"/>
                <a:gd name="connsiteX118" fmla="*/ 762036 w 3195788"/>
                <a:gd name="connsiteY118" fmla="*/ 555577 h 1160647"/>
                <a:gd name="connsiteX119" fmla="*/ 762036 w 3195788"/>
                <a:gd name="connsiteY119" fmla="*/ 603136 h 1160647"/>
                <a:gd name="connsiteX120" fmla="*/ 763049 w 3195788"/>
                <a:gd name="connsiteY120" fmla="*/ 603136 h 1160647"/>
                <a:gd name="connsiteX121" fmla="*/ 770143 w 3195788"/>
                <a:gd name="connsiteY121" fmla="*/ 603136 h 1160647"/>
                <a:gd name="connsiteX122" fmla="*/ 784330 w 3195788"/>
                <a:gd name="connsiteY122" fmla="*/ 607460 h 1160647"/>
                <a:gd name="connsiteX123" fmla="*/ 784330 w 3195788"/>
                <a:gd name="connsiteY123" fmla="*/ 646372 h 1160647"/>
                <a:gd name="connsiteX124" fmla="*/ 785343 w 3195788"/>
                <a:gd name="connsiteY124" fmla="*/ 646372 h 1160647"/>
                <a:gd name="connsiteX125" fmla="*/ 792436 w 3195788"/>
                <a:gd name="connsiteY125" fmla="*/ 646372 h 1160647"/>
                <a:gd name="connsiteX126" fmla="*/ 792436 w 3195788"/>
                <a:gd name="connsiteY126" fmla="*/ 647993 h 1160647"/>
                <a:gd name="connsiteX127" fmla="*/ 792436 w 3195788"/>
                <a:gd name="connsiteY127" fmla="*/ 659342 h 1160647"/>
                <a:gd name="connsiteX128" fmla="*/ 794463 w 3195788"/>
                <a:gd name="connsiteY128" fmla="*/ 659342 h 1160647"/>
                <a:gd name="connsiteX129" fmla="*/ 808650 w 3195788"/>
                <a:gd name="connsiteY129" fmla="*/ 659342 h 1160647"/>
                <a:gd name="connsiteX130" fmla="*/ 814730 w 3195788"/>
                <a:gd name="connsiteY130" fmla="*/ 665828 h 1160647"/>
                <a:gd name="connsiteX131" fmla="*/ 814730 w 3195788"/>
                <a:gd name="connsiteY131" fmla="*/ 687446 h 1160647"/>
                <a:gd name="connsiteX132" fmla="*/ 817010 w 3195788"/>
                <a:gd name="connsiteY132" fmla="*/ 687446 h 1160647"/>
                <a:gd name="connsiteX133" fmla="*/ 832970 w 3195788"/>
                <a:gd name="connsiteY133" fmla="*/ 687446 h 1160647"/>
                <a:gd name="connsiteX134" fmla="*/ 832970 w 3195788"/>
                <a:gd name="connsiteY134" fmla="*/ 688526 h 1160647"/>
                <a:gd name="connsiteX135" fmla="*/ 832970 w 3195788"/>
                <a:gd name="connsiteY135" fmla="*/ 696093 h 1160647"/>
                <a:gd name="connsiteX136" fmla="*/ 834237 w 3195788"/>
                <a:gd name="connsiteY136" fmla="*/ 696093 h 1160647"/>
                <a:gd name="connsiteX137" fmla="*/ 843104 w 3195788"/>
                <a:gd name="connsiteY137" fmla="*/ 696093 h 1160647"/>
                <a:gd name="connsiteX138" fmla="*/ 843104 w 3195788"/>
                <a:gd name="connsiteY138" fmla="*/ 698254 h 1160647"/>
                <a:gd name="connsiteX139" fmla="*/ 843104 w 3195788"/>
                <a:gd name="connsiteY139" fmla="*/ 713387 h 1160647"/>
                <a:gd name="connsiteX140" fmla="*/ 847157 w 3195788"/>
                <a:gd name="connsiteY140" fmla="*/ 711495 h 1160647"/>
                <a:gd name="connsiteX141" fmla="*/ 847157 w 3195788"/>
                <a:gd name="connsiteY141" fmla="*/ 698254 h 1160647"/>
                <a:gd name="connsiteX142" fmla="*/ 848170 w 3195788"/>
                <a:gd name="connsiteY142" fmla="*/ 698254 h 1160647"/>
                <a:gd name="connsiteX143" fmla="*/ 855264 w 3195788"/>
                <a:gd name="connsiteY143" fmla="*/ 698254 h 1160647"/>
                <a:gd name="connsiteX144" fmla="*/ 855264 w 3195788"/>
                <a:gd name="connsiteY144" fmla="*/ 699876 h 1160647"/>
                <a:gd name="connsiteX145" fmla="*/ 855264 w 3195788"/>
                <a:gd name="connsiteY145" fmla="*/ 711225 h 1160647"/>
                <a:gd name="connsiteX146" fmla="*/ 856024 w 3195788"/>
                <a:gd name="connsiteY146" fmla="*/ 711225 h 1160647"/>
                <a:gd name="connsiteX147" fmla="*/ 861344 w 3195788"/>
                <a:gd name="connsiteY147" fmla="*/ 711225 h 1160647"/>
                <a:gd name="connsiteX148" fmla="*/ 909984 w 3195788"/>
                <a:gd name="connsiteY148" fmla="*/ 706902 h 1160647"/>
                <a:gd name="connsiteX149" fmla="*/ 909984 w 3195788"/>
                <a:gd name="connsiteY149" fmla="*/ 708253 h 1160647"/>
                <a:gd name="connsiteX150" fmla="*/ 909984 w 3195788"/>
                <a:gd name="connsiteY150" fmla="*/ 717710 h 1160647"/>
                <a:gd name="connsiteX151" fmla="*/ 910744 w 3195788"/>
                <a:gd name="connsiteY151" fmla="*/ 717710 h 1160647"/>
                <a:gd name="connsiteX152" fmla="*/ 916065 w 3195788"/>
                <a:gd name="connsiteY152" fmla="*/ 717710 h 1160647"/>
                <a:gd name="connsiteX153" fmla="*/ 916065 w 3195788"/>
                <a:gd name="connsiteY153" fmla="*/ 719872 h 1160647"/>
                <a:gd name="connsiteX154" fmla="*/ 916065 w 3195788"/>
                <a:gd name="connsiteY154" fmla="*/ 735005 h 1160647"/>
                <a:gd name="connsiteX155" fmla="*/ 918091 w 3195788"/>
                <a:gd name="connsiteY155" fmla="*/ 733654 h 1160647"/>
                <a:gd name="connsiteX156" fmla="*/ 932278 w 3195788"/>
                <a:gd name="connsiteY156" fmla="*/ 724196 h 1160647"/>
                <a:gd name="connsiteX157" fmla="*/ 938358 w 3195788"/>
                <a:gd name="connsiteY157" fmla="*/ 683122 h 1160647"/>
                <a:gd name="connsiteX158" fmla="*/ 939118 w 3195788"/>
                <a:gd name="connsiteY158" fmla="*/ 682852 h 1160647"/>
                <a:gd name="connsiteX159" fmla="*/ 944438 w 3195788"/>
                <a:gd name="connsiteY159" fmla="*/ 680960 h 1160647"/>
                <a:gd name="connsiteX160" fmla="*/ 946465 w 3195788"/>
                <a:gd name="connsiteY160" fmla="*/ 611783 h 1160647"/>
                <a:gd name="connsiteX161" fmla="*/ 948492 w 3195788"/>
                <a:gd name="connsiteY161" fmla="*/ 680960 h 1160647"/>
                <a:gd name="connsiteX162" fmla="*/ 949252 w 3195788"/>
                <a:gd name="connsiteY162" fmla="*/ 681230 h 1160647"/>
                <a:gd name="connsiteX163" fmla="*/ 954572 w 3195788"/>
                <a:gd name="connsiteY163" fmla="*/ 683122 h 1160647"/>
                <a:gd name="connsiteX164" fmla="*/ 954572 w 3195788"/>
                <a:gd name="connsiteY164" fmla="*/ 596651 h 1160647"/>
                <a:gd name="connsiteX165" fmla="*/ 958625 w 3195788"/>
                <a:gd name="connsiteY165" fmla="*/ 564224 h 1160647"/>
                <a:gd name="connsiteX166" fmla="*/ 997132 w 3195788"/>
                <a:gd name="connsiteY166" fmla="*/ 564224 h 1160647"/>
                <a:gd name="connsiteX167" fmla="*/ 997132 w 3195788"/>
                <a:gd name="connsiteY167" fmla="*/ 596651 h 1160647"/>
                <a:gd name="connsiteX168" fmla="*/ 997892 w 3195788"/>
                <a:gd name="connsiteY168" fmla="*/ 596651 h 1160647"/>
                <a:gd name="connsiteX169" fmla="*/ 1003212 w 3195788"/>
                <a:gd name="connsiteY169" fmla="*/ 596651 h 1160647"/>
                <a:gd name="connsiteX170" fmla="*/ 1003212 w 3195788"/>
                <a:gd name="connsiteY170" fmla="*/ 514503 h 1160647"/>
                <a:gd name="connsiteX171" fmla="*/ 1004986 w 3195788"/>
                <a:gd name="connsiteY171" fmla="*/ 514503 h 1160647"/>
                <a:gd name="connsiteX172" fmla="*/ 1017399 w 3195788"/>
                <a:gd name="connsiteY172" fmla="*/ 514503 h 1160647"/>
                <a:gd name="connsiteX173" fmla="*/ 1017399 w 3195788"/>
                <a:gd name="connsiteY173" fmla="*/ 512612 h 1160647"/>
                <a:gd name="connsiteX174" fmla="*/ 1017399 w 3195788"/>
                <a:gd name="connsiteY174" fmla="*/ 499371 h 1160647"/>
                <a:gd name="connsiteX175" fmla="*/ 1039693 w 3195788"/>
                <a:gd name="connsiteY175" fmla="*/ 499371 h 1160647"/>
                <a:gd name="connsiteX176" fmla="*/ 1039693 w 3195788"/>
                <a:gd name="connsiteY176" fmla="*/ 498290 h 1160647"/>
                <a:gd name="connsiteX177" fmla="*/ 1039693 w 3195788"/>
                <a:gd name="connsiteY177" fmla="*/ 490724 h 1160647"/>
                <a:gd name="connsiteX178" fmla="*/ 1041466 w 3195788"/>
                <a:gd name="connsiteY178" fmla="*/ 490724 h 1160647"/>
                <a:gd name="connsiteX179" fmla="*/ 1053880 w 3195788"/>
                <a:gd name="connsiteY179" fmla="*/ 490724 h 1160647"/>
                <a:gd name="connsiteX180" fmla="*/ 1053880 w 3195788"/>
                <a:gd name="connsiteY180" fmla="*/ 491805 h 1160647"/>
                <a:gd name="connsiteX181" fmla="*/ 1053880 w 3195788"/>
                <a:gd name="connsiteY181" fmla="*/ 499371 h 1160647"/>
                <a:gd name="connsiteX182" fmla="*/ 1054640 w 3195788"/>
                <a:gd name="connsiteY182" fmla="*/ 499371 h 1160647"/>
                <a:gd name="connsiteX183" fmla="*/ 1059960 w 3195788"/>
                <a:gd name="connsiteY183" fmla="*/ 499371 h 1160647"/>
                <a:gd name="connsiteX184" fmla="*/ 1070093 w 3195788"/>
                <a:gd name="connsiteY184" fmla="*/ 495047 h 1160647"/>
                <a:gd name="connsiteX185" fmla="*/ 1074146 w 3195788"/>
                <a:gd name="connsiteY185" fmla="*/ 498290 h 1160647"/>
                <a:gd name="connsiteX186" fmla="*/ 1074146 w 3195788"/>
                <a:gd name="connsiteY186" fmla="*/ 490724 h 1160647"/>
                <a:gd name="connsiteX187" fmla="*/ 1076426 w 3195788"/>
                <a:gd name="connsiteY187" fmla="*/ 490724 h 1160647"/>
                <a:gd name="connsiteX188" fmla="*/ 1092387 w 3195788"/>
                <a:gd name="connsiteY188" fmla="*/ 490724 h 1160647"/>
                <a:gd name="connsiteX189" fmla="*/ 1092387 w 3195788"/>
                <a:gd name="connsiteY189" fmla="*/ 491805 h 1160647"/>
                <a:gd name="connsiteX190" fmla="*/ 1092387 w 3195788"/>
                <a:gd name="connsiteY190" fmla="*/ 499371 h 1160647"/>
                <a:gd name="connsiteX191" fmla="*/ 1122787 w 3195788"/>
                <a:gd name="connsiteY191" fmla="*/ 499371 h 1160647"/>
                <a:gd name="connsiteX192" fmla="*/ 1122787 w 3195788"/>
                <a:gd name="connsiteY192" fmla="*/ 500992 h 1160647"/>
                <a:gd name="connsiteX193" fmla="*/ 1122787 w 3195788"/>
                <a:gd name="connsiteY193" fmla="*/ 512342 h 1160647"/>
                <a:gd name="connsiteX194" fmla="*/ 1149134 w 3195788"/>
                <a:gd name="connsiteY194" fmla="*/ 512342 h 1160647"/>
                <a:gd name="connsiteX195" fmla="*/ 1149134 w 3195788"/>
                <a:gd name="connsiteY195" fmla="*/ 542606 h 1160647"/>
                <a:gd name="connsiteX196" fmla="*/ 1149894 w 3195788"/>
                <a:gd name="connsiteY196" fmla="*/ 542606 h 1160647"/>
                <a:gd name="connsiteX197" fmla="*/ 1155214 w 3195788"/>
                <a:gd name="connsiteY197" fmla="*/ 542606 h 1160647"/>
                <a:gd name="connsiteX198" fmla="*/ 1155214 w 3195788"/>
                <a:gd name="connsiteY198" fmla="*/ 543687 h 1160647"/>
                <a:gd name="connsiteX199" fmla="*/ 1155214 w 3195788"/>
                <a:gd name="connsiteY199" fmla="*/ 551254 h 1160647"/>
                <a:gd name="connsiteX200" fmla="*/ 1159268 w 3195788"/>
                <a:gd name="connsiteY200" fmla="*/ 581518 h 1160647"/>
                <a:gd name="connsiteX201" fmla="*/ 1160028 w 3195788"/>
                <a:gd name="connsiteY201" fmla="*/ 581518 h 1160647"/>
                <a:gd name="connsiteX202" fmla="*/ 1165348 w 3195788"/>
                <a:gd name="connsiteY202" fmla="*/ 581518 h 1160647"/>
                <a:gd name="connsiteX203" fmla="*/ 1165348 w 3195788"/>
                <a:gd name="connsiteY203" fmla="*/ 582329 h 1160647"/>
                <a:gd name="connsiteX204" fmla="*/ 1165348 w 3195788"/>
                <a:gd name="connsiteY204" fmla="*/ 588004 h 1160647"/>
                <a:gd name="connsiteX205" fmla="*/ 1166361 w 3195788"/>
                <a:gd name="connsiteY205" fmla="*/ 588004 h 1160647"/>
                <a:gd name="connsiteX206" fmla="*/ 1173454 w 3195788"/>
                <a:gd name="connsiteY206" fmla="*/ 588004 h 1160647"/>
                <a:gd name="connsiteX207" fmla="*/ 1173454 w 3195788"/>
                <a:gd name="connsiteY207" fmla="*/ 618269 h 1160647"/>
                <a:gd name="connsiteX208" fmla="*/ 1175481 w 3195788"/>
                <a:gd name="connsiteY208" fmla="*/ 618269 h 1160647"/>
                <a:gd name="connsiteX209" fmla="*/ 1189668 w 3195788"/>
                <a:gd name="connsiteY209" fmla="*/ 618269 h 1160647"/>
                <a:gd name="connsiteX210" fmla="*/ 1189668 w 3195788"/>
                <a:gd name="connsiteY210" fmla="*/ 642048 h 1160647"/>
                <a:gd name="connsiteX211" fmla="*/ 1191695 w 3195788"/>
                <a:gd name="connsiteY211" fmla="*/ 643669 h 1160647"/>
                <a:gd name="connsiteX212" fmla="*/ 1191695 w 3195788"/>
                <a:gd name="connsiteY212" fmla="*/ 655019 h 1160647"/>
                <a:gd name="connsiteX213" fmla="*/ 1192455 w 3195788"/>
                <a:gd name="connsiteY213" fmla="*/ 655019 h 1160647"/>
                <a:gd name="connsiteX214" fmla="*/ 1197775 w 3195788"/>
                <a:gd name="connsiteY214" fmla="*/ 655019 h 1160647"/>
                <a:gd name="connsiteX215" fmla="*/ 1197775 w 3195788"/>
                <a:gd name="connsiteY215" fmla="*/ 678798 h 1160647"/>
                <a:gd name="connsiteX216" fmla="*/ 1199041 w 3195788"/>
                <a:gd name="connsiteY216" fmla="*/ 678798 h 1160647"/>
                <a:gd name="connsiteX217" fmla="*/ 1207908 w 3195788"/>
                <a:gd name="connsiteY217" fmla="*/ 678798 h 1160647"/>
                <a:gd name="connsiteX218" fmla="*/ 1209935 w 3195788"/>
                <a:gd name="connsiteY218" fmla="*/ 682852 h 1160647"/>
                <a:gd name="connsiteX219" fmla="*/ 1209935 w 3195788"/>
                <a:gd name="connsiteY219" fmla="*/ 696093 h 1160647"/>
                <a:gd name="connsiteX220" fmla="*/ 1211455 w 3195788"/>
                <a:gd name="connsiteY220" fmla="*/ 694201 h 1160647"/>
                <a:gd name="connsiteX221" fmla="*/ 1222095 w 3195788"/>
                <a:gd name="connsiteY221" fmla="*/ 680960 h 1160647"/>
                <a:gd name="connsiteX222" fmla="*/ 1250469 w 3195788"/>
                <a:gd name="connsiteY222" fmla="*/ 680960 h 1160647"/>
                <a:gd name="connsiteX223" fmla="*/ 1250469 w 3195788"/>
                <a:gd name="connsiteY223" fmla="*/ 767431 h 1160647"/>
                <a:gd name="connsiteX224" fmla="*/ 1251229 w 3195788"/>
                <a:gd name="connsiteY224" fmla="*/ 767431 h 1160647"/>
                <a:gd name="connsiteX225" fmla="*/ 1256549 w 3195788"/>
                <a:gd name="connsiteY225" fmla="*/ 767431 h 1160647"/>
                <a:gd name="connsiteX226" fmla="*/ 1257309 w 3195788"/>
                <a:gd name="connsiteY226" fmla="*/ 766080 h 1160647"/>
                <a:gd name="connsiteX227" fmla="*/ 1262629 w 3195788"/>
                <a:gd name="connsiteY227" fmla="*/ 756622 h 1160647"/>
                <a:gd name="connsiteX228" fmla="*/ 1262629 w 3195788"/>
                <a:gd name="connsiteY228" fmla="*/ 758514 h 1160647"/>
                <a:gd name="connsiteX229" fmla="*/ 1262629 w 3195788"/>
                <a:gd name="connsiteY229" fmla="*/ 771755 h 1160647"/>
                <a:gd name="connsiteX230" fmla="*/ 1266682 w 3195788"/>
                <a:gd name="connsiteY230" fmla="*/ 726358 h 1160647"/>
                <a:gd name="connsiteX231" fmla="*/ 1267442 w 3195788"/>
                <a:gd name="connsiteY231" fmla="*/ 726358 h 1160647"/>
                <a:gd name="connsiteX232" fmla="*/ 1272762 w 3195788"/>
                <a:gd name="connsiteY232" fmla="*/ 726358 h 1160647"/>
                <a:gd name="connsiteX233" fmla="*/ 1272762 w 3195788"/>
                <a:gd name="connsiteY233" fmla="*/ 661504 h 1160647"/>
                <a:gd name="connsiteX234" fmla="*/ 1273776 w 3195788"/>
                <a:gd name="connsiteY234" fmla="*/ 661504 h 1160647"/>
                <a:gd name="connsiteX235" fmla="*/ 1280869 w 3195788"/>
                <a:gd name="connsiteY235" fmla="*/ 661504 h 1160647"/>
                <a:gd name="connsiteX236" fmla="*/ 1293029 w 3195788"/>
                <a:gd name="connsiteY236" fmla="*/ 618269 h 1160647"/>
                <a:gd name="connsiteX237" fmla="*/ 1294296 w 3195788"/>
                <a:gd name="connsiteY237" fmla="*/ 618269 h 1160647"/>
                <a:gd name="connsiteX238" fmla="*/ 1303163 w 3195788"/>
                <a:gd name="connsiteY238" fmla="*/ 618269 h 1160647"/>
                <a:gd name="connsiteX239" fmla="*/ 1313296 w 3195788"/>
                <a:gd name="connsiteY239" fmla="*/ 661504 h 1160647"/>
                <a:gd name="connsiteX240" fmla="*/ 1314309 w 3195788"/>
                <a:gd name="connsiteY240" fmla="*/ 661504 h 1160647"/>
                <a:gd name="connsiteX241" fmla="*/ 1321403 w 3195788"/>
                <a:gd name="connsiteY241" fmla="*/ 661504 h 1160647"/>
                <a:gd name="connsiteX242" fmla="*/ 1321403 w 3195788"/>
                <a:gd name="connsiteY242" fmla="*/ 700416 h 1160647"/>
                <a:gd name="connsiteX243" fmla="*/ 1323176 w 3195788"/>
                <a:gd name="connsiteY243" fmla="*/ 700416 h 1160647"/>
                <a:gd name="connsiteX244" fmla="*/ 1335590 w 3195788"/>
                <a:gd name="connsiteY244" fmla="*/ 700416 h 1160647"/>
                <a:gd name="connsiteX245" fmla="*/ 1335590 w 3195788"/>
                <a:gd name="connsiteY245" fmla="*/ 702578 h 1160647"/>
                <a:gd name="connsiteX246" fmla="*/ 1335590 w 3195788"/>
                <a:gd name="connsiteY246" fmla="*/ 717710 h 1160647"/>
                <a:gd name="connsiteX247" fmla="*/ 1339643 w 3195788"/>
                <a:gd name="connsiteY247" fmla="*/ 715549 h 1160647"/>
                <a:gd name="connsiteX248" fmla="*/ 1339643 w 3195788"/>
                <a:gd name="connsiteY248" fmla="*/ 700416 h 1160647"/>
                <a:gd name="connsiteX249" fmla="*/ 1341163 w 3195788"/>
                <a:gd name="connsiteY249" fmla="*/ 700416 h 1160647"/>
                <a:gd name="connsiteX250" fmla="*/ 1351803 w 3195788"/>
                <a:gd name="connsiteY250" fmla="*/ 700416 h 1160647"/>
                <a:gd name="connsiteX251" fmla="*/ 1351803 w 3195788"/>
                <a:gd name="connsiteY251" fmla="*/ 702037 h 1160647"/>
                <a:gd name="connsiteX252" fmla="*/ 1351803 w 3195788"/>
                <a:gd name="connsiteY252" fmla="*/ 713387 h 1160647"/>
                <a:gd name="connsiteX253" fmla="*/ 1382204 w 3195788"/>
                <a:gd name="connsiteY253" fmla="*/ 713387 h 1160647"/>
                <a:gd name="connsiteX254" fmla="*/ 1382204 w 3195788"/>
                <a:gd name="connsiteY254" fmla="*/ 676637 h 1160647"/>
                <a:gd name="connsiteX255" fmla="*/ 1383470 w 3195788"/>
                <a:gd name="connsiteY255" fmla="*/ 676637 h 1160647"/>
                <a:gd name="connsiteX256" fmla="*/ 1392337 w 3195788"/>
                <a:gd name="connsiteY256" fmla="*/ 676637 h 1160647"/>
                <a:gd name="connsiteX257" fmla="*/ 1392337 w 3195788"/>
                <a:gd name="connsiteY257" fmla="*/ 698254 h 1160647"/>
                <a:gd name="connsiteX258" fmla="*/ 1394364 w 3195788"/>
                <a:gd name="connsiteY258" fmla="*/ 665828 h 1160647"/>
                <a:gd name="connsiteX259" fmla="*/ 1416657 w 3195788"/>
                <a:gd name="connsiteY259" fmla="*/ 665828 h 1160647"/>
                <a:gd name="connsiteX260" fmla="*/ 1416657 w 3195788"/>
                <a:gd name="connsiteY260" fmla="*/ 664206 h 1160647"/>
                <a:gd name="connsiteX261" fmla="*/ 1416657 w 3195788"/>
                <a:gd name="connsiteY261" fmla="*/ 652857 h 1160647"/>
                <a:gd name="connsiteX262" fmla="*/ 1417417 w 3195788"/>
                <a:gd name="connsiteY262" fmla="*/ 652857 h 1160647"/>
                <a:gd name="connsiteX263" fmla="*/ 1422737 w 3195788"/>
                <a:gd name="connsiteY263" fmla="*/ 652857 h 1160647"/>
                <a:gd name="connsiteX264" fmla="*/ 1422737 w 3195788"/>
                <a:gd name="connsiteY264" fmla="*/ 650966 h 1160647"/>
                <a:gd name="connsiteX265" fmla="*/ 1422737 w 3195788"/>
                <a:gd name="connsiteY265" fmla="*/ 637725 h 1160647"/>
                <a:gd name="connsiteX266" fmla="*/ 1426791 w 3195788"/>
                <a:gd name="connsiteY266" fmla="*/ 644210 h 1160647"/>
                <a:gd name="connsiteX267" fmla="*/ 1429071 w 3195788"/>
                <a:gd name="connsiteY267" fmla="*/ 644210 h 1160647"/>
                <a:gd name="connsiteX268" fmla="*/ 1445031 w 3195788"/>
                <a:gd name="connsiteY268" fmla="*/ 644210 h 1160647"/>
                <a:gd name="connsiteX269" fmla="*/ 1445031 w 3195788"/>
                <a:gd name="connsiteY269" fmla="*/ 643399 h 1160647"/>
                <a:gd name="connsiteX270" fmla="*/ 1445031 w 3195788"/>
                <a:gd name="connsiteY270" fmla="*/ 637725 h 1160647"/>
                <a:gd name="connsiteX271" fmla="*/ 1445791 w 3195788"/>
                <a:gd name="connsiteY271" fmla="*/ 637725 h 1160647"/>
                <a:gd name="connsiteX272" fmla="*/ 1451111 w 3195788"/>
                <a:gd name="connsiteY272" fmla="*/ 637725 h 1160647"/>
                <a:gd name="connsiteX273" fmla="*/ 1451111 w 3195788"/>
                <a:gd name="connsiteY273" fmla="*/ 639076 h 1160647"/>
                <a:gd name="connsiteX274" fmla="*/ 1451111 w 3195788"/>
                <a:gd name="connsiteY274" fmla="*/ 648534 h 1160647"/>
                <a:gd name="connsiteX275" fmla="*/ 1489618 w 3195788"/>
                <a:gd name="connsiteY275" fmla="*/ 648534 h 1160647"/>
                <a:gd name="connsiteX276" fmla="*/ 1489618 w 3195788"/>
                <a:gd name="connsiteY276" fmla="*/ 786887 h 1160647"/>
                <a:gd name="connsiteX277" fmla="*/ 1491138 w 3195788"/>
                <a:gd name="connsiteY277" fmla="*/ 786887 h 1160647"/>
                <a:gd name="connsiteX278" fmla="*/ 1501778 w 3195788"/>
                <a:gd name="connsiteY278" fmla="*/ 786887 h 1160647"/>
                <a:gd name="connsiteX279" fmla="*/ 1501778 w 3195788"/>
                <a:gd name="connsiteY279" fmla="*/ 773917 h 1160647"/>
                <a:gd name="connsiteX280" fmla="*/ 1505832 w 3195788"/>
                <a:gd name="connsiteY280" fmla="*/ 773917 h 1160647"/>
                <a:gd name="connsiteX281" fmla="*/ 1505832 w 3195788"/>
                <a:gd name="connsiteY281" fmla="*/ 786887 h 1160647"/>
                <a:gd name="connsiteX282" fmla="*/ 1536232 w 3195788"/>
                <a:gd name="connsiteY282" fmla="*/ 786887 h 1160647"/>
                <a:gd name="connsiteX283" fmla="*/ 1536232 w 3195788"/>
                <a:gd name="connsiteY283" fmla="*/ 756622 h 1160647"/>
                <a:gd name="connsiteX284" fmla="*/ 1548392 w 3195788"/>
                <a:gd name="connsiteY284" fmla="*/ 756622 h 1160647"/>
                <a:gd name="connsiteX285" fmla="*/ 1560552 w 3195788"/>
                <a:gd name="connsiteY285" fmla="*/ 754461 h 1160647"/>
                <a:gd name="connsiteX286" fmla="*/ 1564606 w 3195788"/>
                <a:gd name="connsiteY286" fmla="*/ 756622 h 1160647"/>
                <a:gd name="connsiteX287" fmla="*/ 1574739 w 3195788"/>
                <a:gd name="connsiteY287" fmla="*/ 756622 h 1160647"/>
                <a:gd name="connsiteX288" fmla="*/ 1574739 w 3195788"/>
                <a:gd name="connsiteY288" fmla="*/ 786887 h 1160647"/>
                <a:gd name="connsiteX289" fmla="*/ 1582846 w 3195788"/>
                <a:gd name="connsiteY289" fmla="*/ 786887 h 1160647"/>
                <a:gd name="connsiteX290" fmla="*/ 1582846 w 3195788"/>
                <a:gd name="connsiteY290" fmla="*/ 804182 h 1160647"/>
                <a:gd name="connsiteX291" fmla="*/ 1592182 w 3195788"/>
                <a:gd name="connsiteY291" fmla="*/ 805087 h 1160647"/>
                <a:gd name="connsiteX292" fmla="*/ 1605140 w 3195788"/>
                <a:gd name="connsiteY292" fmla="*/ 805087 h 1160647"/>
                <a:gd name="connsiteX293" fmla="*/ 1605140 w 3195788"/>
                <a:gd name="connsiteY293" fmla="*/ 789049 h 1160647"/>
                <a:gd name="connsiteX294" fmla="*/ 1673096 w 3195788"/>
                <a:gd name="connsiteY294" fmla="*/ 789049 h 1160647"/>
                <a:gd name="connsiteX295" fmla="*/ 1673096 w 3195788"/>
                <a:gd name="connsiteY295" fmla="*/ 703796 h 1160647"/>
                <a:gd name="connsiteX296" fmla="*/ 1745104 w 3195788"/>
                <a:gd name="connsiteY296" fmla="*/ 703796 h 1160647"/>
                <a:gd name="connsiteX297" fmla="*/ 1745104 w 3195788"/>
                <a:gd name="connsiteY297" fmla="*/ 782564 h 1160647"/>
                <a:gd name="connsiteX298" fmla="*/ 1747008 w 3195788"/>
                <a:gd name="connsiteY298" fmla="*/ 782564 h 1160647"/>
                <a:gd name="connsiteX299" fmla="*/ 1748250 w 3195788"/>
                <a:gd name="connsiteY299" fmla="*/ 805087 h 1160647"/>
                <a:gd name="connsiteX300" fmla="*/ 1757926 w 3195788"/>
                <a:gd name="connsiteY300" fmla="*/ 805087 h 1160647"/>
                <a:gd name="connsiteX301" fmla="*/ 1759168 w 3195788"/>
                <a:gd name="connsiteY301" fmla="*/ 782564 h 1160647"/>
                <a:gd name="connsiteX302" fmla="*/ 1765248 w 3195788"/>
                <a:gd name="connsiteY302" fmla="*/ 782564 h 1160647"/>
                <a:gd name="connsiteX303" fmla="*/ 1766490 w 3195788"/>
                <a:gd name="connsiteY303" fmla="*/ 805087 h 1160647"/>
                <a:gd name="connsiteX304" fmla="*/ 1817112 w 3195788"/>
                <a:gd name="connsiteY304" fmla="*/ 805087 h 1160647"/>
                <a:gd name="connsiteX305" fmla="*/ 1817112 w 3195788"/>
                <a:gd name="connsiteY305" fmla="*/ 642059 h 1160647"/>
                <a:gd name="connsiteX306" fmla="*/ 2014439 w 3195788"/>
                <a:gd name="connsiteY306" fmla="*/ 642059 h 1160647"/>
                <a:gd name="connsiteX307" fmla="*/ 2014439 w 3195788"/>
                <a:gd name="connsiteY307" fmla="*/ 805087 h 1160647"/>
                <a:gd name="connsiteX308" fmla="*/ 2033136 w 3195788"/>
                <a:gd name="connsiteY308" fmla="*/ 805087 h 1160647"/>
                <a:gd name="connsiteX309" fmla="*/ 2033136 w 3195788"/>
                <a:gd name="connsiteY309" fmla="*/ 722394 h 1160647"/>
                <a:gd name="connsiteX310" fmla="*/ 2128256 w 3195788"/>
                <a:gd name="connsiteY310" fmla="*/ 722394 h 1160647"/>
                <a:gd name="connsiteX311" fmla="*/ 2140186 w 3195788"/>
                <a:gd name="connsiteY311" fmla="*/ 404253 h 1160647"/>
                <a:gd name="connsiteX312" fmla="*/ 2128026 w 3195788"/>
                <a:gd name="connsiteY312" fmla="*/ 382635 h 1160647"/>
                <a:gd name="connsiteX313" fmla="*/ 2121946 w 3195788"/>
                <a:gd name="connsiteY313" fmla="*/ 378311 h 1160647"/>
                <a:gd name="connsiteX314" fmla="*/ 2130053 w 3195788"/>
                <a:gd name="connsiteY314" fmla="*/ 354532 h 1160647"/>
                <a:gd name="connsiteX315" fmla="*/ 2130053 w 3195788"/>
                <a:gd name="connsiteY315" fmla="*/ 337238 h 1160647"/>
                <a:gd name="connsiteX316" fmla="*/ 2144240 w 3195788"/>
                <a:gd name="connsiteY316" fmla="*/ 337238 h 1160647"/>
                <a:gd name="connsiteX317" fmla="*/ 2144240 w 3195788"/>
                <a:gd name="connsiteY317" fmla="*/ 315620 h 1160647"/>
                <a:gd name="connsiteX318" fmla="*/ 2146266 w 3195788"/>
                <a:gd name="connsiteY318" fmla="*/ 311296 h 1160647"/>
                <a:gd name="connsiteX319" fmla="*/ 2146266 w 3195788"/>
                <a:gd name="connsiteY319" fmla="*/ 233472 h 1160647"/>
                <a:gd name="connsiteX320" fmla="*/ 2144240 w 3195788"/>
                <a:gd name="connsiteY320" fmla="*/ 226987 h 1160647"/>
                <a:gd name="connsiteX321" fmla="*/ 2150320 w 3195788"/>
                <a:gd name="connsiteY321" fmla="*/ 220501 h 1160647"/>
                <a:gd name="connsiteX322" fmla="*/ 2150320 w 3195788"/>
                <a:gd name="connsiteY322" fmla="*/ 162133 h 1160647"/>
                <a:gd name="connsiteX323" fmla="*/ 2152346 w 3195788"/>
                <a:gd name="connsiteY323" fmla="*/ 157810 h 1160647"/>
                <a:gd name="connsiteX324" fmla="*/ 2152346 w 3195788"/>
                <a:gd name="connsiteY324" fmla="*/ 101604 h 1160647"/>
                <a:gd name="connsiteX325" fmla="*/ 2154373 w 3195788"/>
                <a:gd name="connsiteY325" fmla="*/ 82148 h 1160647"/>
                <a:gd name="connsiteX326" fmla="*/ 2158427 w 3195788"/>
                <a:gd name="connsiteY326" fmla="*/ 99442 h 1160647"/>
                <a:gd name="connsiteX327" fmla="*/ 2160453 w 3195788"/>
                <a:gd name="connsiteY327" fmla="*/ 157810 h 1160647"/>
                <a:gd name="connsiteX328" fmla="*/ 2162480 w 3195788"/>
                <a:gd name="connsiteY328" fmla="*/ 220501 h 1160647"/>
                <a:gd name="connsiteX329" fmla="*/ 2168560 w 3195788"/>
                <a:gd name="connsiteY329" fmla="*/ 226987 h 1160647"/>
                <a:gd name="connsiteX330" fmla="*/ 2166533 w 3195788"/>
                <a:gd name="connsiteY330" fmla="*/ 233472 h 1160647"/>
                <a:gd name="connsiteX331" fmla="*/ 2166533 w 3195788"/>
                <a:gd name="connsiteY331" fmla="*/ 311296 h 1160647"/>
                <a:gd name="connsiteX332" fmla="*/ 2168560 w 3195788"/>
                <a:gd name="connsiteY332" fmla="*/ 315620 h 1160647"/>
                <a:gd name="connsiteX333" fmla="*/ 2168560 w 3195788"/>
                <a:gd name="connsiteY333" fmla="*/ 337238 h 1160647"/>
                <a:gd name="connsiteX334" fmla="*/ 2182747 w 3195788"/>
                <a:gd name="connsiteY334" fmla="*/ 337238 h 1160647"/>
                <a:gd name="connsiteX335" fmla="*/ 2182747 w 3195788"/>
                <a:gd name="connsiteY335" fmla="*/ 354532 h 1160647"/>
                <a:gd name="connsiteX336" fmla="*/ 2190854 w 3195788"/>
                <a:gd name="connsiteY336" fmla="*/ 378311 h 1160647"/>
                <a:gd name="connsiteX337" fmla="*/ 2184774 w 3195788"/>
                <a:gd name="connsiteY337" fmla="*/ 382635 h 1160647"/>
                <a:gd name="connsiteX338" fmla="*/ 2172613 w 3195788"/>
                <a:gd name="connsiteY338" fmla="*/ 404253 h 1160647"/>
                <a:gd name="connsiteX339" fmla="*/ 2180720 w 3195788"/>
                <a:gd name="connsiteY339" fmla="*/ 657181 h 1160647"/>
                <a:gd name="connsiteX340" fmla="*/ 2245574 w 3195788"/>
                <a:gd name="connsiteY340" fmla="*/ 657181 h 1160647"/>
                <a:gd name="connsiteX341" fmla="*/ 2245574 w 3195788"/>
                <a:gd name="connsiteY341" fmla="*/ 732843 h 1160647"/>
                <a:gd name="connsiteX342" fmla="*/ 2253681 w 3195788"/>
                <a:gd name="connsiteY342" fmla="*/ 732843 h 1160647"/>
                <a:gd name="connsiteX343" fmla="*/ 2255708 w 3195788"/>
                <a:gd name="connsiteY343" fmla="*/ 726358 h 1160647"/>
                <a:gd name="connsiteX344" fmla="*/ 2261788 w 3195788"/>
                <a:gd name="connsiteY344" fmla="*/ 726358 h 1160647"/>
                <a:gd name="connsiteX345" fmla="*/ 2263815 w 3195788"/>
                <a:gd name="connsiteY345" fmla="*/ 735005 h 1160647"/>
                <a:gd name="connsiteX346" fmla="*/ 2275975 w 3195788"/>
                <a:gd name="connsiteY346" fmla="*/ 735005 h 1160647"/>
                <a:gd name="connsiteX347" fmla="*/ 2275975 w 3195788"/>
                <a:gd name="connsiteY347" fmla="*/ 728519 h 1160647"/>
                <a:gd name="connsiteX348" fmla="*/ 2298268 w 3195788"/>
                <a:gd name="connsiteY348" fmla="*/ 728519 h 1160647"/>
                <a:gd name="connsiteX349" fmla="*/ 2298268 w 3195788"/>
                <a:gd name="connsiteY349" fmla="*/ 735005 h 1160647"/>
                <a:gd name="connsiteX350" fmla="*/ 2318535 w 3195788"/>
                <a:gd name="connsiteY350" fmla="*/ 735005 h 1160647"/>
                <a:gd name="connsiteX351" fmla="*/ 2318535 w 3195788"/>
                <a:gd name="connsiteY351" fmla="*/ 780402 h 1160647"/>
                <a:gd name="connsiteX352" fmla="*/ 2332722 w 3195788"/>
                <a:gd name="connsiteY352" fmla="*/ 780402 h 1160647"/>
                <a:gd name="connsiteX353" fmla="*/ 2332722 w 3195788"/>
                <a:gd name="connsiteY353" fmla="*/ 767431 h 1160647"/>
                <a:gd name="connsiteX354" fmla="*/ 2348936 w 3195788"/>
                <a:gd name="connsiteY354" fmla="*/ 767431 h 1160647"/>
                <a:gd name="connsiteX355" fmla="*/ 2348936 w 3195788"/>
                <a:gd name="connsiteY355" fmla="*/ 588004 h 1160647"/>
                <a:gd name="connsiteX356" fmla="*/ 2355016 w 3195788"/>
                <a:gd name="connsiteY356" fmla="*/ 581518 h 1160647"/>
                <a:gd name="connsiteX357" fmla="*/ 2427977 w 3195788"/>
                <a:gd name="connsiteY357" fmla="*/ 581518 h 1160647"/>
                <a:gd name="connsiteX358" fmla="*/ 2427977 w 3195788"/>
                <a:gd name="connsiteY358" fmla="*/ 590166 h 1160647"/>
                <a:gd name="connsiteX359" fmla="*/ 2438110 w 3195788"/>
                <a:gd name="connsiteY359" fmla="*/ 590166 h 1160647"/>
                <a:gd name="connsiteX360" fmla="*/ 2438110 w 3195788"/>
                <a:gd name="connsiteY360" fmla="*/ 704740 h 1160647"/>
                <a:gd name="connsiteX361" fmla="*/ 2460404 w 3195788"/>
                <a:gd name="connsiteY361" fmla="*/ 704740 h 1160647"/>
                <a:gd name="connsiteX362" fmla="*/ 2460404 w 3195788"/>
                <a:gd name="connsiteY362" fmla="*/ 637725 h 1160647"/>
                <a:gd name="connsiteX363" fmla="*/ 2486751 w 3195788"/>
                <a:gd name="connsiteY363" fmla="*/ 637725 h 1160647"/>
                <a:gd name="connsiteX364" fmla="*/ 2490804 w 3195788"/>
                <a:gd name="connsiteY364" fmla="*/ 633401 h 1160647"/>
                <a:gd name="connsiteX365" fmla="*/ 2498911 w 3195788"/>
                <a:gd name="connsiteY365" fmla="*/ 633401 h 1160647"/>
                <a:gd name="connsiteX366" fmla="*/ 2502964 w 3195788"/>
                <a:gd name="connsiteY366" fmla="*/ 637725 h 1160647"/>
                <a:gd name="connsiteX367" fmla="*/ 2525258 w 3195788"/>
                <a:gd name="connsiteY367" fmla="*/ 637725 h 1160647"/>
                <a:gd name="connsiteX368" fmla="*/ 2525258 w 3195788"/>
                <a:gd name="connsiteY368" fmla="*/ 520989 h 1160647"/>
                <a:gd name="connsiteX369" fmla="*/ 2582005 w 3195788"/>
                <a:gd name="connsiteY369" fmla="*/ 510180 h 1160647"/>
                <a:gd name="connsiteX370" fmla="*/ 2582005 w 3195788"/>
                <a:gd name="connsiteY370" fmla="*/ 511261 h 1160647"/>
                <a:gd name="connsiteX371" fmla="*/ 2582005 w 3195788"/>
                <a:gd name="connsiteY371" fmla="*/ 518827 h 1160647"/>
                <a:gd name="connsiteX372" fmla="*/ 2608352 w 3195788"/>
                <a:gd name="connsiteY372" fmla="*/ 518827 h 1160647"/>
                <a:gd name="connsiteX373" fmla="*/ 2608352 w 3195788"/>
                <a:gd name="connsiteY373" fmla="*/ 773917 h 1160647"/>
                <a:gd name="connsiteX374" fmla="*/ 2630646 w 3195788"/>
                <a:gd name="connsiteY374" fmla="*/ 773917 h 1160647"/>
                <a:gd name="connsiteX375" fmla="*/ 2630646 w 3195788"/>
                <a:gd name="connsiteY375" fmla="*/ 769593 h 1160647"/>
                <a:gd name="connsiteX376" fmla="*/ 2642806 w 3195788"/>
                <a:gd name="connsiteY376" fmla="*/ 769593 h 1160647"/>
                <a:gd name="connsiteX377" fmla="*/ 2642806 w 3195788"/>
                <a:gd name="connsiteY377" fmla="*/ 773917 h 1160647"/>
                <a:gd name="connsiteX378" fmla="*/ 2667126 w 3195788"/>
                <a:gd name="connsiteY378" fmla="*/ 773917 h 1160647"/>
                <a:gd name="connsiteX379" fmla="*/ 2667126 w 3195788"/>
                <a:gd name="connsiteY379" fmla="*/ 760946 h 1160647"/>
                <a:gd name="connsiteX380" fmla="*/ 2695500 w 3195788"/>
                <a:gd name="connsiteY380" fmla="*/ 760946 h 1160647"/>
                <a:gd name="connsiteX381" fmla="*/ 2707660 w 3195788"/>
                <a:gd name="connsiteY381" fmla="*/ 756622 h 1160647"/>
                <a:gd name="connsiteX382" fmla="*/ 2727927 w 3195788"/>
                <a:gd name="connsiteY382" fmla="*/ 760946 h 1160647"/>
                <a:gd name="connsiteX383" fmla="*/ 2727927 w 3195788"/>
                <a:gd name="connsiteY383" fmla="*/ 743652 h 1160647"/>
                <a:gd name="connsiteX384" fmla="*/ 2736034 w 3195788"/>
                <a:gd name="connsiteY384" fmla="*/ 743652 h 1160647"/>
                <a:gd name="connsiteX385" fmla="*/ 2736034 w 3195788"/>
                <a:gd name="connsiteY385" fmla="*/ 730681 h 1160647"/>
                <a:gd name="connsiteX386" fmla="*/ 2792781 w 3195788"/>
                <a:gd name="connsiteY386" fmla="*/ 730681 h 1160647"/>
                <a:gd name="connsiteX387" fmla="*/ 2792781 w 3195788"/>
                <a:gd name="connsiteY387" fmla="*/ 700416 h 1160647"/>
                <a:gd name="connsiteX388" fmla="*/ 2811021 w 3195788"/>
                <a:gd name="connsiteY388" fmla="*/ 700416 h 1160647"/>
                <a:gd name="connsiteX389" fmla="*/ 2811021 w 3195788"/>
                <a:gd name="connsiteY389" fmla="*/ 693931 h 1160647"/>
                <a:gd name="connsiteX390" fmla="*/ 2823181 w 3195788"/>
                <a:gd name="connsiteY390" fmla="*/ 693931 h 1160647"/>
                <a:gd name="connsiteX391" fmla="*/ 2823181 w 3195788"/>
                <a:gd name="connsiteY391" fmla="*/ 700416 h 1160647"/>
                <a:gd name="connsiteX392" fmla="*/ 2839395 w 3195788"/>
                <a:gd name="connsiteY392" fmla="*/ 700416 h 1160647"/>
                <a:gd name="connsiteX393" fmla="*/ 2839395 w 3195788"/>
                <a:gd name="connsiteY393" fmla="*/ 750137 h 1160647"/>
                <a:gd name="connsiteX394" fmla="*/ 2871822 w 3195788"/>
                <a:gd name="connsiteY394" fmla="*/ 750137 h 1160647"/>
                <a:gd name="connsiteX395" fmla="*/ 2871822 w 3195788"/>
                <a:gd name="connsiteY395" fmla="*/ 724196 h 1160647"/>
                <a:gd name="connsiteX396" fmla="*/ 2910329 w 3195788"/>
                <a:gd name="connsiteY396" fmla="*/ 724196 h 1160647"/>
                <a:gd name="connsiteX397" fmla="*/ 2910329 w 3195788"/>
                <a:gd name="connsiteY397" fmla="*/ 693931 h 1160647"/>
                <a:gd name="connsiteX398" fmla="*/ 2958970 w 3195788"/>
                <a:gd name="connsiteY398" fmla="*/ 693931 h 1160647"/>
                <a:gd name="connsiteX399" fmla="*/ 2958970 w 3195788"/>
                <a:gd name="connsiteY399" fmla="*/ 805087 h 1160647"/>
                <a:gd name="connsiteX400" fmla="*/ 2958970 w 3195788"/>
                <a:gd name="connsiteY400" fmla="*/ 818866 h 1160647"/>
                <a:gd name="connsiteX401" fmla="*/ 2968113 w 3195788"/>
                <a:gd name="connsiteY401" fmla="*/ 818866 h 1160647"/>
                <a:gd name="connsiteX402" fmla="*/ 2968113 w 3195788"/>
                <a:gd name="connsiteY402" fmla="*/ 762555 h 1160647"/>
                <a:gd name="connsiteX403" fmla="*/ 2971450 w 3195788"/>
                <a:gd name="connsiteY403" fmla="*/ 756622 h 1160647"/>
                <a:gd name="connsiteX404" fmla="*/ 2971450 w 3195788"/>
                <a:gd name="connsiteY404" fmla="*/ 758514 h 1160647"/>
                <a:gd name="connsiteX405" fmla="*/ 2971450 w 3195788"/>
                <a:gd name="connsiteY405" fmla="*/ 771755 h 1160647"/>
                <a:gd name="connsiteX406" fmla="*/ 2975503 w 3195788"/>
                <a:gd name="connsiteY406" fmla="*/ 726358 h 1160647"/>
                <a:gd name="connsiteX407" fmla="*/ 2976263 w 3195788"/>
                <a:gd name="connsiteY407" fmla="*/ 726358 h 1160647"/>
                <a:gd name="connsiteX408" fmla="*/ 2981583 w 3195788"/>
                <a:gd name="connsiteY408" fmla="*/ 726358 h 1160647"/>
                <a:gd name="connsiteX409" fmla="*/ 2981583 w 3195788"/>
                <a:gd name="connsiteY409" fmla="*/ 661504 h 1160647"/>
                <a:gd name="connsiteX410" fmla="*/ 2982597 w 3195788"/>
                <a:gd name="connsiteY410" fmla="*/ 661504 h 1160647"/>
                <a:gd name="connsiteX411" fmla="*/ 2989690 w 3195788"/>
                <a:gd name="connsiteY411" fmla="*/ 661504 h 1160647"/>
                <a:gd name="connsiteX412" fmla="*/ 3001850 w 3195788"/>
                <a:gd name="connsiteY412" fmla="*/ 618269 h 1160647"/>
                <a:gd name="connsiteX413" fmla="*/ 3003117 w 3195788"/>
                <a:gd name="connsiteY413" fmla="*/ 618269 h 1160647"/>
                <a:gd name="connsiteX414" fmla="*/ 3011984 w 3195788"/>
                <a:gd name="connsiteY414" fmla="*/ 618269 h 1160647"/>
                <a:gd name="connsiteX415" fmla="*/ 3022117 w 3195788"/>
                <a:gd name="connsiteY415" fmla="*/ 661504 h 1160647"/>
                <a:gd name="connsiteX416" fmla="*/ 3023130 w 3195788"/>
                <a:gd name="connsiteY416" fmla="*/ 661504 h 1160647"/>
                <a:gd name="connsiteX417" fmla="*/ 3030224 w 3195788"/>
                <a:gd name="connsiteY417" fmla="*/ 661504 h 1160647"/>
                <a:gd name="connsiteX418" fmla="*/ 3030224 w 3195788"/>
                <a:gd name="connsiteY418" fmla="*/ 700416 h 1160647"/>
                <a:gd name="connsiteX419" fmla="*/ 3031997 w 3195788"/>
                <a:gd name="connsiteY419" fmla="*/ 700416 h 1160647"/>
                <a:gd name="connsiteX420" fmla="*/ 3044411 w 3195788"/>
                <a:gd name="connsiteY420" fmla="*/ 700416 h 1160647"/>
                <a:gd name="connsiteX421" fmla="*/ 3044411 w 3195788"/>
                <a:gd name="connsiteY421" fmla="*/ 702578 h 1160647"/>
                <a:gd name="connsiteX422" fmla="*/ 3044411 w 3195788"/>
                <a:gd name="connsiteY422" fmla="*/ 717710 h 1160647"/>
                <a:gd name="connsiteX423" fmla="*/ 3048464 w 3195788"/>
                <a:gd name="connsiteY423" fmla="*/ 715549 h 1160647"/>
                <a:gd name="connsiteX424" fmla="*/ 3048464 w 3195788"/>
                <a:gd name="connsiteY424" fmla="*/ 700416 h 1160647"/>
                <a:gd name="connsiteX425" fmla="*/ 3049984 w 3195788"/>
                <a:gd name="connsiteY425" fmla="*/ 700416 h 1160647"/>
                <a:gd name="connsiteX426" fmla="*/ 3060624 w 3195788"/>
                <a:gd name="connsiteY426" fmla="*/ 700416 h 1160647"/>
                <a:gd name="connsiteX427" fmla="*/ 3060624 w 3195788"/>
                <a:gd name="connsiteY427" fmla="*/ 702037 h 1160647"/>
                <a:gd name="connsiteX428" fmla="*/ 3060624 w 3195788"/>
                <a:gd name="connsiteY428" fmla="*/ 713387 h 1160647"/>
                <a:gd name="connsiteX429" fmla="*/ 3091025 w 3195788"/>
                <a:gd name="connsiteY429" fmla="*/ 713387 h 1160647"/>
                <a:gd name="connsiteX430" fmla="*/ 3091025 w 3195788"/>
                <a:gd name="connsiteY430" fmla="*/ 676637 h 1160647"/>
                <a:gd name="connsiteX431" fmla="*/ 3092291 w 3195788"/>
                <a:gd name="connsiteY431" fmla="*/ 676637 h 1160647"/>
                <a:gd name="connsiteX432" fmla="*/ 3101158 w 3195788"/>
                <a:gd name="connsiteY432" fmla="*/ 676637 h 1160647"/>
                <a:gd name="connsiteX433" fmla="*/ 3101158 w 3195788"/>
                <a:gd name="connsiteY433" fmla="*/ 698254 h 1160647"/>
                <a:gd name="connsiteX434" fmla="*/ 3103185 w 3195788"/>
                <a:gd name="connsiteY434" fmla="*/ 665828 h 1160647"/>
                <a:gd name="connsiteX435" fmla="*/ 3125478 w 3195788"/>
                <a:gd name="connsiteY435" fmla="*/ 665828 h 1160647"/>
                <a:gd name="connsiteX436" fmla="*/ 3125478 w 3195788"/>
                <a:gd name="connsiteY436" fmla="*/ 664206 h 1160647"/>
                <a:gd name="connsiteX437" fmla="*/ 3125478 w 3195788"/>
                <a:gd name="connsiteY437" fmla="*/ 652857 h 1160647"/>
                <a:gd name="connsiteX438" fmla="*/ 3126238 w 3195788"/>
                <a:gd name="connsiteY438" fmla="*/ 652857 h 1160647"/>
                <a:gd name="connsiteX439" fmla="*/ 3131558 w 3195788"/>
                <a:gd name="connsiteY439" fmla="*/ 652857 h 1160647"/>
                <a:gd name="connsiteX440" fmla="*/ 3131558 w 3195788"/>
                <a:gd name="connsiteY440" fmla="*/ 650966 h 1160647"/>
                <a:gd name="connsiteX441" fmla="*/ 3131558 w 3195788"/>
                <a:gd name="connsiteY441" fmla="*/ 637725 h 1160647"/>
                <a:gd name="connsiteX442" fmla="*/ 3135612 w 3195788"/>
                <a:gd name="connsiteY442" fmla="*/ 644210 h 1160647"/>
                <a:gd name="connsiteX443" fmla="*/ 3137892 w 3195788"/>
                <a:gd name="connsiteY443" fmla="*/ 644210 h 1160647"/>
                <a:gd name="connsiteX444" fmla="*/ 3153852 w 3195788"/>
                <a:gd name="connsiteY444" fmla="*/ 644210 h 1160647"/>
                <a:gd name="connsiteX445" fmla="*/ 3153852 w 3195788"/>
                <a:gd name="connsiteY445" fmla="*/ 643399 h 1160647"/>
                <a:gd name="connsiteX446" fmla="*/ 3153852 w 3195788"/>
                <a:gd name="connsiteY446" fmla="*/ 637725 h 1160647"/>
                <a:gd name="connsiteX447" fmla="*/ 3154612 w 3195788"/>
                <a:gd name="connsiteY447" fmla="*/ 637725 h 1160647"/>
                <a:gd name="connsiteX448" fmla="*/ 3159932 w 3195788"/>
                <a:gd name="connsiteY448" fmla="*/ 637725 h 1160647"/>
                <a:gd name="connsiteX449" fmla="*/ 3159932 w 3195788"/>
                <a:gd name="connsiteY449" fmla="*/ 639076 h 1160647"/>
                <a:gd name="connsiteX450" fmla="*/ 3159932 w 3195788"/>
                <a:gd name="connsiteY450" fmla="*/ 648534 h 1160647"/>
                <a:gd name="connsiteX451" fmla="*/ 3195788 w 3195788"/>
                <a:gd name="connsiteY451" fmla="*/ 648534 h 1160647"/>
                <a:gd name="connsiteX452" fmla="*/ 3195788 w 3195788"/>
                <a:gd name="connsiteY452" fmla="*/ 1159457 h 1160647"/>
                <a:gd name="connsiteX453" fmla="*/ 3031533 w 3195788"/>
                <a:gd name="connsiteY453" fmla="*/ 1159331 h 1160647"/>
                <a:gd name="connsiteX454" fmla="*/ 3031520 w 3195788"/>
                <a:gd name="connsiteY454" fmla="*/ 1160647 h 1160647"/>
                <a:gd name="connsiteX455" fmla="*/ 2054 w 3195788"/>
                <a:gd name="connsiteY455" fmla="*/ 1158314 h 1160647"/>
                <a:gd name="connsiteX456" fmla="*/ 0 w 3195788"/>
                <a:gd name="connsiteY456" fmla="*/ 724196 h 1160647"/>
                <a:gd name="connsiteX457" fmla="*/ 20267 w 3195788"/>
                <a:gd name="connsiteY457" fmla="*/ 724196 h 1160647"/>
                <a:gd name="connsiteX458" fmla="*/ 20774 w 3195788"/>
                <a:gd name="connsiteY458" fmla="*/ 723115 h 1160647"/>
                <a:gd name="connsiteX459" fmla="*/ 24320 w 3195788"/>
                <a:gd name="connsiteY459" fmla="*/ 715549 h 1160647"/>
                <a:gd name="connsiteX460" fmla="*/ 26094 w 3195788"/>
                <a:gd name="connsiteY460" fmla="*/ 715819 h 1160647"/>
                <a:gd name="connsiteX461" fmla="*/ 38507 w 3195788"/>
                <a:gd name="connsiteY461" fmla="*/ 717710 h 1160647"/>
                <a:gd name="connsiteX462" fmla="*/ 39014 w 3195788"/>
                <a:gd name="connsiteY462" fmla="*/ 719062 h 1160647"/>
                <a:gd name="connsiteX463" fmla="*/ 42560 w 3195788"/>
                <a:gd name="connsiteY463" fmla="*/ 728519 h 1160647"/>
                <a:gd name="connsiteX464" fmla="*/ 68907 w 3195788"/>
                <a:gd name="connsiteY464" fmla="*/ 730681 h 1160647"/>
                <a:gd name="connsiteX465" fmla="*/ 68907 w 3195788"/>
                <a:gd name="connsiteY465" fmla="*/ 607460 h 1160647"/>
                <a:gd name="connsiteX466" fmla="*/ 70934 w 3195788"/>
                <a:gd name="connsiteY466" fmla="*/ 607460 h 1160647"/>
                <a:gd name="connsiteX467" fmla="*/ 85121 w 3195788"/>
                <a:gd name="connsiteY467" fmla="*/ 607460 h 1160647"/>
                <a:gd name="connsiteX468" fmla="*/ 85121 w 3195788"/>
                <a:gd name="connsiteY468" fmla="*/ 471268 h 1160647"/>
                <a:gd name="connsiteX469" fmla="*/ 86894 w 3195788"/>
                <a:gd name="connsiteY469" fmla="*/ 471268 h 1160647"/>
                <a:gd name="connsiteX470" fmla="*/ 99308 w 3195788"/>
                <a:gd name="connsiteY470" fmla="*/ 471268 h 1160647"/>
                <a:gd name="connsiteX471" fmla="*/ 99308 w 3195788"/>
                <a:gd name="connsiteY471" fmla="*/ 356694 h 1160647"/>
                <a:gd name="connsiteX472" fmla="*/ 103361 w 3195788"/>
                <a:gd name="connsiteY472" fmla="*/ 328590 h 1160647"/>
                <a:gd name="connsiteX473" fmla="*/ 105388 w 3195788"/>
                <a:gd name="connsiteY473" fmla="*/ 328590 h 1160647"/>
                <a:gd name="connsiteX474" fmla="*/ 119575 w 3195788"/>
                <a:gd name="connsiteY474" fmla="*/ 328590 h 1160647"/>
                <a:gd name="connsiteX475" fmla="*/ 156055 w 3195788"/>
                <a:gd name="connsiteY475" fmla="*/ 246443 h 1160647"/>
                <a:gd name="connsiteX476" fmla="*/ 160109 w 3195788"/>
                <a:gd name="connsiteY476" fmla="*/ 0 h 116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Lst>
              <a:rect l="l" t="t" r="r" b="b"/>
              <a:pathLst>
                <a:path w="3195788" h="1160647">
                  <a:moveTo>
                    <a:pt x="160109" y="0"/>
                  </a:moveTo>
                  <a:cubicBezTo>
                    <a:pt x="160109" y="18"/>
                    <a:pt x="160125" y="2040"/>
                    <a:pt x="162135" y="246443"/>
                  </a:cubicBezTo>
                  <a:cubicBezTo>
                    <a:pt x="162147" y="246467"/>
                    <a:pt x="162792" y="247808"/>
                    <a:pt x="200642" y="326429"/>
                  </a:cubicBezTo>
                  <a:lnTo>
                    <a:pt x="202669" y="326429"/>
                  </a:lnTo>
                  <a:lnTo>
                    <a:pt x="216856" y="326429"/>
                  </a:lnTo>
                  <a:lnTo>
                    <a:pt x="216856" y="350208"/>
                  </a:lnTo>
                  <a:cubicBezTo>
                    <a:pt x="216858" y="350214"/>
                    <a:pt x="216896" y="350272"/>
                    <a:pt x="217363" y="351019"/>
                  </a:cubicBezTo>
                  <a:lnTo>
                    <a:pt x="220909" y="356694"/>
                  </a:lnTo>
                  <a:lnTo>
                    <a:pt x="220909" y="471268"/>
                  </a:lnTo>
                  <a:lnTo>
                    <a:pt x="223189" y="471268"/>
                  </a:lnTo>
                  <a:lnTo>
                    <a:pt x="239150" y="471268"/>
                  </a:lnTo>
                  <a:lnTo>
                    <a:pt x="239150" y="611783"/>
                  </a:lnTo>
                  <a:cubicBezTo>
                    <a:pt x="239160" y="611782"/>
                    <a:pt x="239272" y="611761"/>
                    <a:pt x="240670" y="611513"/>
                  </a:cubicBezTo>
                  <a:lnTo>
                    <a:pt x="251310" y="609622"/>
                  </a:lnTo>
                  <a:cubicBezTo>
                    <a:pt x="251310" y="609644"/>
                    <a:pt x="251280" y="610978"/>
                    <a:pt x="249283" y="698254"/>
                  </a:cubicBezTo>
                  <a:cubicBezTo>
                    <a:pt x="249293" y="698256"/>
                    <a:pt x="249404" y="698276"/>
                    <a:pt x="250803" y="698525"/>
                  </a:cubicBezTo>
                  <a:lnTo>
                    <a:pt x="261443" y="700416"/>
                  </a:lnTo>
                  <a:cubicBezTo>
                    <a:pt x="261445" y="700423"/>
                    <a:pt x="261465" y="700487"/>
                    <a:pt x="261696" y="701227"/>
                  </a:cubicBezTo>
                  <a:lnTo>
                    <a:pt x="263470" y="706902"/>
                  </a:lnTo>
                  <a:cubicBezTo>
                    <a:pt x="263472" y="706893"/>
                    <a:pt x="263517" y="706750"/>
                    <a:pt x="264230" y="704470"/>
                  </a:cubicBezTo>
                  <a:lnTo>
                    <a:pt x="269550" y="687446"/>
                  </a:lnTo>
                  <a:lnTo>
                    <a:pt x="271323" y="687446"/>
                  </a:lnTo>
                  <a:lnTo>
                    <a:pt x="283737" y="687446"/>
                  </a:lnTo>
                  <a:lnTo>
                    <a:pt x="283737" y="719872"/>
                  </a:lnTo>
                  <a:cubicBezTo>
                    <a:pt x="283743" y="719877"/>
                    <a:pt x="283820" y="719917"/>
                    <a:pt x="284750" y="720413"/>
                  </a:cubicBezTo>
                  <a:lnTo>
                    <a:pt x="291844" y="724196"/>
                  </a:lnTo>
                  <a:lnTo>
                    <a:pt x="291844" y="725547"/>
                  </a:lnTo>
                  <a:lnTo>
                    <a:pt x="291844" y="735005"/>
                  </a:lnTo>
                  <a:lnTo>
                    <a:pt x="336431" y="735005"/>
                  </a:lnTo>
                  <a:lnTo>
                    <a:pt x="336431" y="736086"/>
                  </a:lnTo>
                  <a:lnTo>
                    <a:pt x="336431" y="743652"/>
                  </a:lnTo>
                  <a:lnTo>
                    <a:pt x="338457" y="743652"/>
                  </a:lnTo>
                  <a:lnTo>
                    <a:pt x="352644" y="743652"/>
                  </a:lnTo>
                  <a:lnTo>
                    <a:pt x="352644" y="713387"/>
                  </a:lnTo>
                  <a:lnTo>
                    <a:pt x="397231" y="713387"/>
                  </a:lnTo>
                  <a:lnTo>
                    <a:pt x="397231" y="712036"/>
                  </a:lnTo>
                  <a:lnTo>
                    <a:pt x="397231" y="702578"/>
                  </a:lnTo>
                  <a:lnTo>
                    <a:pt x="398245" y="702578"/>
                  </a:lnTo>
                  <a:lnTo>
                    <a:pt x="405338" y="702578"/>
                  </a:lnTo>
                  <a:lnTo>
                    <a:pt x="405338" y="700687"/>
                  </a:lnTo>
                  <a:lnTo>
                    <a:pt x="405338" y="687446"/>
                  </a:lnTo>
                  <a:lnTo>
                    <a:pt x="406098" y="687446"/>
                  </a:lnTo>
                  <a:lnTo>
                    <a:pt x="411418" y="687446"/>
                  </a:lnTo>
                  <a:lnTo>
                    <a:pt x="411418" y="686365"/>
                  </a:lnTo>
                  <a:lnTo>
                    <a:pt x="411418" y="678798"/>
                  </a:lnTo>
                  <a:lnTo>
                    <a:pt x="413445" y="678798"/>
                  </a:lnTo>
                  <a:lnTo>
                    <a:pt x="427632" y="678798"/>
                  </a:lnTo>
                  <a:lnTo>
                    <a:pt x="427632" y="679879"/>
                  </a:lnTo>
                  <a:lnTo>
                    <a:pt x="427632" y="687446"/>
                  </a:lnTo>
                  <a:lnTo>
                    <a:pt x="449925" y="687446"/>
                  </a:lnTo>
                  <a:lnTo>
                    <a:pt x="449925" y="685554"/>
                  </a:lnTo>
                  <a:lnTo>
                    <a:pt x="449925" y="672313"/>
                  </a:lnTo>
                  <a:lnTo>
                    <a:pt x="451699" y="672313"/>
                  </a:lnTo>
                  <a:lnTo>
                    <a:pt x="464112" y="672313"/>
                  </a:lnTo>
                  <a:lnTo>
                    <a:pt x="464112" y="696093"/>
                  </a:lnTo>
                  <a:lnTo>
                    <a:pt x="465126" y="696093"/>
                  </a:lnTo>
                  <a:lnTo>
                    <a:pt x="472219" y="696093"/>
                  </a:lnTo>
                  <a:lnTo>
                    <a:pt x="472219" y="695012"/>
                  </a:lnTo>
                  <a:lnTo>
                    <a:pt x="472219" y="687446"/>
                  </a:lnTo>
                  <a:lnTo>
                    <a:pt x="473992" y="687446"/>
                  </a:lnTo>
                  <a:lnTo>
                    <a:pt x="486406" y="687446"/>
                  </a:lnTo>
                  <a:lnTo>
                    <a:pt x="486406" y="713387"/>
                  </a:lnTo>
                  <a:lnTo>
                    <a:pt x="488433" y="713387"/>
                  </a:lnTo>
                  <a:lnTo>
                    <a:pt x="502619" y="713387"/>
                  </a:lnTo>
                  <a:lnTo>
                    <a:pt x="502619" y="715008"/>
                  </a:lnTo>
                  <a:lnTo>
                    <a:pt x="502619" y="726358"/>
                  </a:lnTo>
                  <a:lnTo>
                    <a:pt x="503379" y="726358"/>
                  </a:lnTo>
                  <a:lnTo>
                    <a:pt x="508700" y="726358"/>
                  </a:lnTo>
                  <a:lnTo>
                    <a:pt x="508700" y="725547"/>
                  </a:lnTo>
                  <a:lnTo>
                    <a:pt x="508700" y="719872"/>
                  </a:lnTo>
                  <a:lnTo>
                    <a:pt x="539100" y="719872"/>
                  </a:lnTo>
                  <a:lnTo>
                    <a:pt x="539100" y="743652"/>
                  </a:lnTo>
                  <a:lnTo>
                    <a:pt x="540113" y="743652"/>
                  </a:lnTo>
                  <a:lnTo>
                    <a:pt x="547207" y="743652"/>
                  </a:lnTo>
                  <a:lnTo>
                    <a:pt x="547207" y="744733"/>
                  </a:lnTo>
                  <a:lnTo>
                    <a:pt x="547207" y="752299"/>
                  </a:lnTo>
                  <a:lnTo>
                    <a:pt x="547967" y="752299"/>
                  </a:lnTo>
                  <a:lnTo>
                    <a:pt x="553287" y="752299"/>
                  </a:lnTo>
                  <a:lnTo>
                    <a:pt x="553287" y="750137"/>
                  </a:lnTo>
                  <a:lnTo>
                    <a:pt x="553287" y="735005"/>
                  </a:lnTo>
                  <a:lnTo>
                    <a:pt x="554300" y="735005"/>
                  </a:lnTo>
                  <a:lnTo>
                    <a:pt x="561394" y="735005"/>
                  </a:lnTo>
                  <a:lnTo>
                    <a:pt x="561394" y="736086"/>
                  </a:lnTo>
                  <a:lnTo>
                    <a:pt x="561394" y="743652"/>
                  </a:lnTo>
                  <a:lnTo>
                    <a:pt x="566714" y="741659"/>
                  </a:lnTo>
                  <a:cubicBezTo>
                    <a:pt x="567474" y="741287"/>
                    <a:pt x="567474" y="741085"/>
                    <a:pt x="567474" y="740679"/>
                  </a:cubicBezTo>
                  <a:lnTo>
                    <a:pt x="567474" y="735005"/>
                  </a:lnTo>
                  <a:lnTo>
                    <a:pt x="605981" y="735005"/>
                  </a:lnTo>
                  <a:lnTo>
                    <a:pt x="605981" y="758784"/>
                  </a:lnTo>
                  <a:lnTo>
                    <a:pt x="608007" y="758784"/>
                  </a:lnTo>
                  <a:lnTo>
                    <a:pt x="622194" y="758784"/>
                  </a:lnTo>
                  <a:lnTo>
                    <a:pt x="622194" y="759865"/>
                  </a:lnTo>
                  <a:lnTo>
                    <a:pt x="622194" y="767431"/>
                  </a:lnTo>
                  <a:lnTo>
                    <a:pt x="623968" y="767431"/>
                  </a:lnTo>
                  <a:lnTo>
                    <a:pt x="636381" y="767431"/>
                  </a:lnTo>
                  <a:lnTo>
                    <a:pt x="636381" y="743652"/>
                  </a:lnTo>
                  <a:lnTo>
                    <a:pt x="637394" y="743652"/>
                  </a:lnTo>
                  <a:lnTo>
                    <a:pt x="644488" y="743652"/>
                  </a:lnTo>
                  <a:lnTo>
                    <a:pt x="644488" y="711225"/>
                  </a:lnTo>
                  <a:lnTo>
                    <a:pt x="645501" y="711225"/>
                  </a:lnTo>
                  <a:lnTo>
                    <a:pt x="652595" y="711225"/>
                  </a:lnTo>
                  <a:lnTo>
                    <a:pt x="652595" y="709334"/>
                  </a:lnTo>
                  <a:lnTo>
                    <a:pt x="652595" y="696093"/>
                  </a:lnTo>
                  <a:cubicBezTo>
                    <a:pt x="650568" y="696093"/>
                    <a:pt x="650568" y="696093"/>
                    <a:pt x="651328" y="694471"/>
                  </a:cubicBezTo>
                  <a:lnTo>
                    <a:pt x="656648" y="683122"/>
                  </a:lnTo>
                  <a:cubicBezTo>
                    <a:pt x="656653" y="683139"/>
                    <a:pt x="656848" y="683813"/>
                    <a:pt x="664755" y="711225"/>
                  </a:cubicBezTo>
                  <a:lnTo>
                    <a:pt x="665515" y="711225"/>
                  </a:lnTo>
                  <a:lnTo>
                    <a:pt x="670835" y="711225"/>
                  </a:lnTo>
                  <a:lnTo>
                    <a:pt x="670835" y="605298"/>
                  </a:lnTo>
                  <a:lnTo>
                    <a:pt x="672355" y="605298"/>
                  </a:lnTo>
                  <a:lnTo>
                    <a:pt x="682995" y="605298"/>
                  </a:lnTo>
                  <a:lnTo>
                    <a:pt x="682995" y="557739"/>
                  </a:lnTo>
                  <a:lnTo>
                    <a:pt x="709342" y="557739"/>
                  </a:lnTo>
                  <a:lnTo>
                    <a:pt x="709342" y="536121"/>
                  </a:lnTo>
                  <a:lnTo>
                    <a:pt x="743796" y="536121"/>
                  </a:lnTo>
                  <a:lnTo>
                    <a:pt x="743796" y="538553"/>
                  </a:lnTo>
                  <a:lnTo>
                    <a:pt x="743796" y="555577"/>
                  </a:lnTo>
                  <a:lnTo>
                    <a:pt x="746076" y="555577"/>
                  </a:lnTo>
                  <a:lnTo>
                    <a:pt x="762036" y="555577"/>
                  </a:lnTo>
                  <a:lnTo>
                    <a:pt x="762036" y="603136"/>
                  </a:lnTo>
                  <a:lnTo>
                    <a:pt x="763049" y="603136"/>
                  </a:lnTo>
                  <a:lnTo>
                    <a:pt x="770143" y="603136"/>
                  </a:lnTo>
                  <a:lnTo>
                    <a:pt x="784330" y="607460"/>
                  </a:lnTo>
                  <a:lnTo>
                    <a:pt x="784330" y="646372"/>
                  </a:lnTo>
                  <a:lnTo>
                    <a:pt x="785343" y="646372"/>
                  </a:lnTo>
                  <a:lnTo>
                    <a:pt x="792436" y="646372"/>
                  </a:lnTo>
                  <a:lnTo>
                    <a:pt x="792436" y="647993"/>
                  </a:lnTo>
                  <a:lnTo>
                    <a:pt x="792436" y="659342"/>
                  </a:lnTo>
                  <a:lnTo>
                    <a:pt x="794463" y="659342"/>
                  </a:lnTo>
                  <a:lnTo>
                    <a:pt x="808650" y="659342"/>
                  </a:lnTo>
                  <a:lnTo>
                    <a:pt x="814730" y="665828"/>
                  </a:lnTo>
                  <a:lnTo>
                    <a:pt x="814730" y="687446"/>
                  </a:lnTo>
                  <a:lnTo>
                    <a:pt x="817010" y="687446"/>
                  </a:lnTo>
                  <a:lnTo>
                    <a:pt x="832970" y="687446"/>
                  </a:lnTo>
                  <a:lnTo>
                    <a:pt x="832970" y="688526"/>
                  </a:lnTo>
                  <a:lnTo>
                    <a:pt x="832970" y="696093"/>
                  </a:lnTo>
                  <a:lnTo>
                    <a:pt x="834237" y="696093"/>
                  </a:lnTo>
                  <a:lnTo>
                    <a:pt x="843104" y="696093"/>
                  </a:lnTo>
                  <a:lnTo>
                    <a:pt x="843104" y="698254"/>
                  </a:lnTo>
                  <a:lnTo>
                    <a:pt x="843104" y="713387"/>
                  </a:lnTo>
                  <a:cubicBezTo>
                    <a:pt x="847157" y="713387"/>
                    <a:pt x="847157" y="713387"/>
                    <a:pt x="847157" y="711495"/>
                  </a:cubicBezTo>
                  <a:lnTo>
                    <a:pt x="847157" y="698254"/>
                  </a:lnTo>
                  <a:lnTo>
                    <a:pt x="848170" y="698254"/>
                  </a:lnTo>
                  <a:lnTo>
                    <a:pt x="855264" y="698254"/>
                  </a:lnTo>
                  <a:lnTo>
                    <a:pt x="855264" y="699876"/>
                  </a:lnTo>
                  <a:lnTo>
                    <a:pt x="855264" y="711225"/>
                  </a:lnTo>
                  <a:lnTo>
                    <a:pt x="856024" y="711225"/>
                  </a:lnTo>
                  <a:lnTo>
                    <a:pt x="861344" y="711225"/>
                  </a:lnTo>
                  <a:cubicBezTo>
                    <a:pt x="861344" y="706902"/>
                    <a:pt x="861344" y="706902"/>
                    <a:pt x="909984" y="706902"/>
                  </a:cubicBezTo>
                  <a:lnTo>
                    <a:pt x="909984" y="708253"/>
                  </a:lnTo>
                  <a:lnTo>
                    <a:pt x="909984" y="717710"/>
                  </a:lnTo>
                  <a:lnTo>
                    <a:pt x="910744" y="717710"/>
                  </a:lnTo>
                  <a:lnTo>
                    <a:pt x="916065" y="717710"/>
                  </a:lnTo>
                  <a:lnTo>
                    <a:pt x="916065" y="719872"/>
                  </a:lnTo>
                  <a:lnTo>
                    <a:pt x="916065" y="735005"/>
                  </a:lnTo>
                  <a:cubicBezTo>
                    <a:pt x="916073" y="735001"/>
                    <a:pt x="916189" y="734923"/>
                    <a:pt x="918091" y="733654"/>
                  </a:cubicBezTo>
                  <a:lnTo>
                    <a:pt x="932278" y="724196"/>
                  </a:lnTo>
                  <a:cubicBezTo>
                    <a:pt x="932280" y="724177"/>
                    <a:pt x="932411" y="723302"/>
                    <a:pt x="938358" y="683122"/>
                  </a:cubicBezTo>
                  <a:cubicBezTo>
                    <a:pt x="938367" y="683120"/>
                    <a:pt x="938436" y="683094"/>
                    <a:pt x="939118" y="682852"/>
                  </a:cubicBezTo>
                  <a:lnTo>
                    <a:pt x="944438" y="680960"/>
                  </a:lnTo>
                  <a:cubicBezTo>
                    <a:pt x="944438" y="680944"/>
                    <a:pt x="944471" y="679883"/>
                    <a:pt x="946465" y="611783"/>
                  </a:cubicBezTo>
                  <a:cubicBezTo>
                    <a:pt x="946465" y="611801"/>
                    <a:pt x="946498" y="612892"/>
                    <a:pt x="948492" y="680960"/>
                  </a:cubicBezTo>
                  <a:cubicBezTo>
                    <a:pt x="948501" y="680963"/>
                    <a:pt x="948572" y="680988"/>
                    <a:pt x="949252" y="681230"/>
                  </a:cubicBezTo>
                  <a:lnTo>
                    <a:pt x="954572" y="683122"/>
                  </a:lnTo>
                  <a:lnTo>
                    <a:pt x="954572" y="596651"/>
                  </a:lnTo>
                  <a:cubicBezTo>
                    <a:pt x="958625" y="596651"/>
                    <a:pt x="958625" y="596651"/>
                    <a:pt x="958625" y="564224"/>
                  </a:cubicBezTo>
                  <a:lnTo>
                    <a:pt x="997132" y="564224"/>
                  </a:lnTo>
                  <a:lnTo>
                    <a:pt x="997132" y="596651"/>
                  </a:lnTo>
                  <a:lnTo>
                    <a:pt x="997892" y="596651"/>
                  </a:lnTo>
                  <a:lnTo>
                    <a:pt x="1003212" y="596651"/>
                  </a:lnTo>
                  <a:lnTo>
                    <a:pt x="1003212" y="514503"/>
                  </a:lnTo>
                  <a:lnTo>
                    <a:pt x="1004986" y="514503"/>
                  </a:lnTo>
                  <a:lnTo>
                    <a:pt x="1017399" y="514503"/>
                  </a:lnTo>
                  <a:lnTo>
                    <a:pt x="1017399" y="512612"/>
                  </a:lnTo>
                  <a:lnTo>
                    <a:pt x="1017399" y="499371"/>
                  </a:lnTo>
                  <a:lnTo>
                    <a:pt x="1039693" y="499371"/>
                  </a:lnTo>
                  <a:lnTo>
                    <a:pt x="1039693" y="498290"/>
                  </a:lnTo>
                  <a:lnTo>
                    <a:pt x="1039693" y="490724"/>
                  </a:lnTo>
                  <a:lnTo>
                    <a:pt x="1041466" y="490724"/>
                  </a:lnTo>
                  <a:lnTo>
                    <a:pt x="1053880" y="490724"/>
                  </a:lnTo>
                  <a:lnTo>
                    <a:pt x="1053880" y="491805"/>
                  </a:lnTo>
                  <a:lnTo>
                    <a:pt x="1053880" y="499371"/>
                  </a:lnTo>
                  <a:lnTo>
                    <a:pt x="1054640" y="499371"/>
                  </a:lnTo>
                  <a:lnTo>
                    <a:pt x="1059960" y="499371"/>
                  </a:lnTo>
                  <a:lnTo>
                    <a:pt x="1070093" y="495047"/>
                  </a:lnTo>
                  <a:lnTo>
                    <a:pt x="1074146" y="498290"/>
                  </a:lnTo>
                  <a:lnTo>
                    <a:pt x="1074146" y="490724"/>
                  </a:lnTo>
                  <a:lnTo>
                    <a:pt x="1076426" y="490724"/>
                  </a:lnTo>
                  <a:lnTo>
                    <a:pt x="1092387" y="490724"/>
                  </a:lnTo>
                  <a:lnTo>
                    <a:pt x="1092387" y="491805"/>
                  </a:lnTo>
                  <a:lnTo>
                    <a:pt x="1092387" y="499371"/>
                  </a:lnTo>
                  <a:lnTo>
                    <a:pt x="1122787" y="499371"/>
                  </a:lnTo>
                  <a:lnTo>
                    <a:pt x="1122787" y="500992"/>
                  </a:lnTo>
                  <a:lnTo>
                    <a:pt x="1122787" y="512342"/>
                  </a:lnTo>
                  <a:lnTo>
                    <a:pt x="1149134" y="512342"/>
                  </a:lnTo>
                  <a:lnTo>
                    <a:pt x="1149134" y="542606"/>
                  </a:lnTo>
                  <a:lnTo>
                    <a:pt x="1149894" y="542606"/>
                  </a:lnTo>
                  <a:lnTo>
                    <a:pt x="1155214" y="542606"/>
                  </a:lnTo>
                  <a:lnTo>
                    <a:pt x="1155214" y="543687"/>
                  </a:lnTo>
                  <a:lnTo>
                    <a:pt x="1155214" y="551254"/>
                  </a:lnTo>
                  <a:cubicBezTo>
                    <a:pt x="1159268" y="551254"/>
                    <a:pt x="1159268" y="551254"/>
                    <a:pt x="1159268" y="581518"/>
                  </a:cubicBezTo>
                  <a:lnTo>
                    <a:pt x="1160028" y="581518"/>
                  </a:lnTo>
                  <a:lnTo>
                    <a:pt x="1165348" y="581518"/>
                  </a:lnTo>
                  <a:lnTo>
                    <a:pt x="1165348" y="582329"/>
                  </a:lnTo>
                  <a:lnTo>
                    <a:pt x="1165348" y="588004"/>
                  </a:lnTo>
                  <a:lnTo>
                    <a:pt x="1166361" y="588004"/>
                  </a:lnTo>
                  <a:lnTo>
                    <a:pt x="1173454" y="588004"/>
                  </a:lnTo>
                  <a:lnTo>
                    <a:pt x="1173454" y="618269"/>
                  </a:lnTo>
                  <a:lnTo>
                    <a:pt x="1175481" y="618269"/>
                  </a:lnTo>
                  <a:lnTo>
                    <a:pt x="1189668" y="618269"/>
                  </a:lnTo>
                  <a:lnTo>
                    <a:pt x="1189668" y="642048"/>
                  </a:lnTo>
                  <a:cubicBezTo>
                    <a:pt x="1191695" y="642048"/>
                    <a:pt x="1191695" y="642048"/>
                    <a:pt x="1191695" y="643669"/>
                  </a:cubicBezTo>
                  <a:lnTo>
                    <a:pt x="1191695" y="655019"/>
                  </a:lnTo>
                  <a:lnTo>
                    <a:pt x="1192455" y="655019"/>
                  </a:lnTo>
                  <a:lnTo>
                    <a:pt x="1197775" y="655019"/>
                  </a:lnTo>
                  <a:lnTo>
                    <a:pt x="1197775" y="678798"/>
                  </a:lnTo>
                  <a:lnTo>
                    <a:pt x="1199041" y="678798"/>
                  </a:lnTo>
                  <a:lnTo>
                    <a:pt x="1207908" y="678798"/>
                  </a:lnTo>
                  <a:cubicBezTo>
                    <a:pt x="1209935" y="680960"/>
                    <a:pt x="1209935" y="680960"/>
                    <a:pt x="1209935" y="682852"/>
                  </a:cubicBezTo>
                  <a:lnTo>
                    <a:pt x="1209935" y="696093"/>
                  </a:lnTo>
                  <a:cubicBezTo>
                    <a:pt x="1209940" y="696086"/>
                    <a:pt x="1210027" y="695979"/>
                    <a:pt x="1211455" y="694201"/>
                  </a:cubicBezTo>
                  <a:lnTo>
                    <a:pt x="1222095" y="680960"/>
                  </a:lnTo>
                  <a:lnTo>
                    <a:pt x="1250469" y="680960"/>
                  </a:lnTo>
                  <a:lnTo>
                    <a:pt x="1250469" y="767431"/>
                  </a:lnTo>
                  <a:lnTo>
                    <a:pt x="1251229" y="767431"/>
                  </a:lnTo>
                  <a:lnTo>
                    <a:pt x="1256549" y="767431"/>
                  </a:lnTo>
                  <a:cubicBezTo>
                    <a:pt x="1256553" y="767423"/>
                    <a:pt x="1256612" y="767323"/>
                    <a:pt x="1257309" y="766080"/>
                  </a:cubicBezTo>
                  <a:lnTo>
                    <a:pt x="1262629" y="756622"/>
                  </a:lnTo>
                  <a:lnTo>
                    <a:pt x="1262629" y="758514"/>
                  </a:lnTo>
                  <a:lnTo>
                    <a:pt x="1262629" y="771755"/>
                  </a:lnTo>
                  <a:cubicBezTo>
                    <a:pt x="1266682" y="771755"/>
                    <a:pt x="1266682" y="771755"/>
                    <a:pt x="1266682" y="726358"/>
                  </a:cubicBezTo>
                  <a:lnTo>
                    <a:pt x="1267442" y="726358"/>
                  </a:lnTo>
                  <a:lnTo>
                    <a:pt x="1272762" y="726358"/>
                  </a:lnTo>
                  <a:lnTo>
                    <a:pt x="1272762" y="661504"/>
                  </a:lnTo>
                  <a:lnTo>
                    <a:pt x="1273776" y="661504"/>
                  </a:lnTo>
                  <a:lnTo>
                    <a:pt x="1280869" y="661504"/>
                  </a:lnTo>
                  <a:cubicBezTo>
                    <a:pt x="1280875" y="661483"/>
                    <a:pt x="1281139" y="660543"/>
                    <a:pt x="1293029" y="618269"/>
                  </a:cubicBezTo>
                  <a:lnTo>
                    <a:pt x="1294296" y="618269"/>
                  </a:lnTo>
                  <a:lnTo>
                    <a:pt x="1303163" y="618269"/>
                  </a:lnTo>
                  <a:cubicBezTo>
                    <a:pt x="1303168" y="618292"/>
                    <a:pt x="1303394" y="619258"/>
                    <a:pt x="1313296" y="661504"/>
                  </a:cubicBezTo>
                  <a:lnTo>
                    <a:pt x="1314309" y="661504"/>
                  </a:lnTo>
                  <a:lnTo>
                    <a:pt x="1321403" y="661504"/>
                  </a:lnTo>
                  <a:lnTo>
                    <a:pt x="1321403" y="700416"/>
                  </a:lnTo>
                  <a:lnTo>
                    <a:pt x="1323176" y="700416"/>
                  </a:lnTo>
                  <a:lnTo>
                    <a:pt x="1335590" y="700416"/>
                  </a:lnTo>
                  <a:lnTo>
                    <a:pt x="1335590" y="702578"/>
                  </a:lnTo>
                  <a:lnTo>
                    <a:pt x="1335590" y="717710"/>
                  </a:lnTo>
                  <a:cubicBezTo>
                    <a:pt x="1339643" y="717710"/>
                    <a:pt x="1339643" y="717710"/>
                    <a:pt x="1339643" y="715549"/>
                  </a:cubicBezTo>
                  <a:lnTo>
                    <a:pt x="1339643" y="700416"/>
                  </a:lnTo>
                  <a:lnTo>
                    <a:pt x="1341163" y="700416"/>
                  </a:lnTo>
                  <a:lnTo>
                    <a:pt x="1351803" y="700416"/>
                  </a:lnTo>
                  <a:lnTo>
                    <a:pt x="1351803" y="702037"/>
                  </a:lnTo>
                  <a:lnTo>
                    <a:pt x="1351803" y="713387"/>
                  </a:lnTo>
                  <a:lnTo>
                    <a:pt x="1382204" y="713387"/>
                  </a:lnTo>
                  <a:lnTo>
                    <a:pt x="1382204" y="676637"/>
                  </a:lnTo>
                  <a:lnTo>
                    <a:pt x="1383470" y="676637"/>
                  </a:lnTo>
                  <a:lnTo>
                    <a:pt x="1392337" y="676637"/>
                  </a:lnTo>
                  <a:lnTo>
                    <a:pt x="1392337" y="698254"/>
                  </a:lnTo>
                  <a:cubicBezTo>
                    <a:pt x="1394364" y="698254"/>
                    <a:pt x="1394364" y="698254"/>
                    <a:pt x="1394364" y="665828"/>
                  </a:cubicBezTo>
                  <a:lnTo>
                    <a:pt x="1416657" y="665828"/>
                  </a:lnTo>
                  <a:lnTo>
                    <a:pt x="1416657" y="664206"/>
                  </a:lnTo>
                  <a:lnTo>
                    <a:pt x="1416657" y="652857"/>
                  </a:lnTo>
                  <a:lnTo>
                    <a:pt x="1417417" y="652857"/>
                  </a:lnTo>
                  <a:lnTo>
                    <a:pt x="1422737" y="652857"/>
                  </a:lnTo>
                  <a:lnTo>
                    <a:pt x="1422737" y="650966"/>
                  </a:lnTo>
                  <a:lnTo>
                    <a:pt x="1422737" y="637725"/>
                  </a:lnTo>
                  <a:lnTo>
                    <a:pt x="1426791" y="644210"/>
                  </a:lnTo>
                  <a:lnTo>
                    <a:pt x="1429071" y="644210"/>
                  </a:lnTo>
                  <a:lnTo>
                    <a:pt x="1445031" y="644210"/>
                  </a:lnTo>
                  <a:lnTo>
                    <a:pt x="1445031" y="643399"/>
                  </a:lnTo>
                  <a:lnTo>
                    <a:pt x="1445031" y="637725"/>
                  </a:lnTo>
                  <a:lnTo>
                    <a:pt x="1445791" y="637725"/>
                  </a:lnTo>
                  <a:lnTo>
                    <a:pt x="1451111" y="637725"/>
                  </a:lnTo>
                  <a:lnTo>
                    <a:pt x="1451111" y="639076"/>
                  </a:lnTo>
                  <a:lnTo>
                    <a:pt x="1451111" y="648534"/>
                  </a:lnTo>
                  <a:lnTo>
                    <a:pt x="1489618" y="648534"/>
                  </a:lnTo>
                  <a:lnTo>
                    <a:pt x="1489618" y="786887"/>
                  </a:lnTo>
                  <a:lnTo>
                    <a:pt x="1491138" y="786887"/>
                  </a:lnTo>
                  <a:lnTo>
                    <a:pt x="1501778" y="786887"/>
                  </a:lnTo>
                  <a:lnTo>
                    <a:pt x="1501778" y="773917"/>
                  </a:lnTo>
                  <a:lnTo>
                    <a:pt x="1505832" y="773917"/>
                  </a:lnTo>
                  <a:lnTo>
                    <a:pt x="1505832" y="786887"/>
                  </a:lnTo>
                  <a:lnTo>
                    <a:pt x="1536232" y="786887"/>
                  </a:lnTo>
                  <a:lnTo>
                    <a:pt x="1536232" y="756622"/>
                  </a:lnTo>
                  <a:lnTo>
                    <a:pt x="1548392" y="756622"/>
                  </a:lnTo>
                  <a:lnTo>
                    <a:pt x="1560552" y="754461"/>
                  </a:lnTo>
                  <a:cubicBezTo>
                    <a:pt x="1562579" y="754461"/>
                    <a:pt x="1562579" y="756622"/>
                    <a:pt x="1564606" y="756622"/>
                  </a:cubicBezTo>
                  <a:lnTo>
                    <a:pt x="1574739" y="756622"/>
                  </a:lnTo>
                  <a:lnTo>
                    <a:pt x="1574739" y="786887"/>
                  </a:lnTo>
                  <a:lnTo>
                    <a:pt x="1582846" y="786887"/>
                  </a:lnTo>
                  <a:lnTo>
                    <a:pt x="1582846" y="804182"/>
                  </a:lnTo>
                  <a:lnTo>
                    <a:pt x="1592182" y="805087"/>
                  </a:lnTo>
                  <a:lnTo>
                    <a:pt x="1605140" y="805087"/>
                  </a:lnTo>
                  <a:lnTo>
                    <a:pt x="1605140" y="789049"/>
                  </a:lnTo>
                  <a:lnTo>
                    <a:pt x="1673096" y="789049"/>
                  </a:lnTo>
                  <a:lnTo>
                    <a:pt x="1673096" y="703796"/>
                  </a:lnTo>
                  <a:lnTo>
                    <a:pt x="1745104" y="703796"/>
                  </a:lnTo>
                  <a:lnTo>
                    <a:pt x="1745104" y="782564"/>
                  </a:lnTo>
                  <a:lnTo>
                    <a:pt x="1747008" y="782564"/>
                  </a:lnTo>
                  <a:lnTo>
                    <a:pt x="1748250" y="805087"/>
                  </a:lnTo>
                  <a:lnTo>
                    <a:pt x="1757926" y="805087"/>
                  </a:lnTo>
                  <a:cubicBezTo>
                    <a:pt x="1758462" y="797873"/>
                    <a:pt x="1759168" y="790219"/>
                    <a:pt x="1759168" y="782564"/>
                  </a:cubicBezTo>
                  <a:lnTo>
                    <a:pt x="1765248" y="782564"/>
                  </a:lnTo>
                  <a:lnTo>
                    <a:pt x="1766490" y="805087"/>
                  </a:lnTo>
                  <a:lnTo>
                    <a:pt x="1817112" y="805087"/>
                  </a:lnTo>
                  <a:lnTo>
                    <a:pt x="1817112" y="642059"/>
                  </a:lnTo>
                  <a:lnTo>
                    <a:pt x="2014439" y="642059"/>
                  </a:lnTo>
                  <a:lnTo>
                    <a:pt x="2014439" y="805087"/>
                  </a:lnTo>
                  <a:lnTo>
                    <a:pt x="2033136" y="805087"/>
                  </a:lnTo>
                  <a:lnTo>
                    <a:pt x="2033136" y="722394"/>
                  </a:lnTo>
                  <a:lnTo>
                    <a:pt x="2128256" y="722394"/>
                  </a:lnTo>
                  <a:cubicBezTo>
                    <a:pt x="2132331" y="616373"/>
                    <a:pt x="2135709" y="510899"/>
                    <a:pt x="2140186" y="404253"/>
                  </a:cubicBezTo>
                  <a:cubicBezTo>
                    <a:pt x="2130053" y="404253"/>
                    <a:pt x="2105733" y="391282"/>
                    <a:pt x="2128026" y="382635"/>
                  </a:cubicBezTo>
                  <a:cubicBezTo>
                    <a:pt x="2125999" y="380473"/>
                    <a:pt x="2123973" y="378311"/>
                    <a:pt x="2121946" y="378311"/>
                  </a:cubicBezTo>
                  <a:cubicBezTo>
                    <a:pt x="2121946" y="365341"/>
                    <a:pt x="2119919" y="363179"/>
                    <a:pt x="2130053" y="354532"/>
                  </a:cubicBezTo>
                  <a:lnTo>
                    <a:pt x="2130053" y="337238"/>
                  </a:lnTo>
                  <a:lnTo>
                    <a:pt x="2144240" y="337238"/>
                  </a:lnTo>
                  <a:lnTo>
                    <a:pt x="2144240" y="315620"/>
                  </a:lnTo>
                  <a:cubicBezTo>
                    <a:pt x="2144240" y="313458"/>
                    <a:pt x="2146266" y="313458"/>
                    <a:pt x="2146266" y="311296"/>
                  </a:cubicBezTo>
                  <a:lnTo>
                    <a:pt x="2146266" y="233472"/>
                  </a:lnTo>
                  <a:cubicBezTo>
                    <a:pt x="2146266" y="231310"/>
                    <a:pt x="2144240" y="229149"/>
                    <a:pt x="2144240" y="226987"/>
                  </a:cubicBezTo>
                  <a:lnTo>
                    <a:pt x="2150320" y="220501"/>
                  </a:lnTo>
                  <a:lnTo>
                    <a:pt x="2150320" y="162133"/>
                  </a:lnTo>
                  <a:cubicBezTo>
                    <a:pt x="2150320" y="159972"/>
                    <a:pt x="2150320" y="159972"/>
                    <a:pt x="2152346" y="157810"/>
                  </a:cubicBezTo>
                  <a:lnTo>
                    <a:pt x="2152346" y="101604"/>
                  </a:lnTo>
                  <a:cubicBezTo>
                    <a:pt x="2154373" y="92957"/>
                    <a:pt x="2154373" y="88633"/>
                    <a:pt x="2154373" y="82148"/>
                  </a:cubicBezTo>
                  <a:cubicBezTo>
                    <a:pt x="2158427" y="88633"/>
                    <a:pt x="2158427" y="92957"/>
                    <a:pt x="2158427" y="99442"/>
                  </a:cubicBezTo>
                  <a:cubicBezTo>
                    <a:pt x="2160453" y="121060"/>
                    <a:pt x="2160453" y="140516"/>
                    <a:pt x="2160453" y="157810"/>
                  </a:cubicBezTo>
                  <a:cubicBezTo>
                    <a:pt x="2162480" y="181589"/>
                    <a:pt x="2162480" y="201045"/>
                    <a:pt x="2162480" y="220501"/>
                  </a:cubicBezTo>
                  <a:lnTo>
                    <a:pt x="2168560" y="226987"/>
                  </a:lnTo>
                  <a:cubicBezTo>
                    <a:pt x="2168560" y="229149"/>
                    <a:pt x="2166533" y="231310"/>
                    <a:pt x="2166533" y="233472"/>
                  </a:cubicBezTo>
                  <a:lnTo>
                    <a:pt x="2166533" y="311296"/>
                  </a:lnTo>
                  <a:cubicBezTo>
                    <a:pt x="2166533" y="313458"/>
                    <a:pt x="2168560" y="313458"/>
                    <a:pt x="2168560" y="315620"/>
                  </a:cubicBezTo>
                  <a:lnTo>
                    <a:pt x="2168560" y="337238"/>
                  </a:lnTo>
                  <a:lnTo>
                    <a:pt x="2182747" y="337238"/>
                  </a:lnTo>
                  <a:lnTo>
                    <a:pt x="2182747" y="354532"/>
                  </a:lnTo>
                  <a:cubicBezTo>
                    <a:pt x="2190854" y="363179"/>
                    <a:pt x="2190854" y="363179"/>
                    <a:pt x="2190854" y="378311"/>
                  </a:cubicBezTo>
                  <a:cubicBezTo>
                    <a:pt x="2188827" y="378311"/>
                    <a:pt x="2186800" y="380473"/>
                    <a:pt x="2184774" y="382635"/>
                  </a:cubicBezTo>
                  <a:cubicBezTo>
                    <a:pt x="2205040" y="393444"/>
                    <a:pt x="2180720" y="402091"/>
                    <a:pt x="2172613" y="404253"/>
                  </a:cubicBezTo>
                  <a:cubicBezTo>
                    <a:pt x="2174640" y="488562"/>
                    <a:pt x="2178693" y="572871"/>
                    <a:pt x="2180720" y="657181"/>
                  </a:cubicBezTo>
                  <a:lnTo>
                    <a:pt x="2245574" y="657181"/>
                  </a:lnTo>
                  <a:lnTo>
                    <a:pt x="2245574" y="732843"/>
                  </a:lnTo>
                  <a:lnTo>
                    <a:pt x="2253681" y="732843"/>
                  </a:lnTo>
                  <a:cubicBezTo>
                    <a:pt x="2253681" y="730681"/>
                    <a:pt x="2255708" y="728519"/>
                    <a:pt x="2255708" y="726358"/>
                  </a:cubicBezTo>
                  <a:lnTo>
                    <a:pt x="2261788" y="726358"/>
                  </a:lnTo>
                  <a:cubicBezTo>
                    <a:pt x="2261788" y="728519"/>
                    <a:pt x="2261788" y="730681"/>
                    <a:pt x="2263815" y="735005"/>
                  </a:cubicBezTo>
                  <a:lnTo>
                    <a:pt x="2275975" y="735005"/>
                  </a:lnTo>
                  <a:lnTo>
                    <a:pt x="2275975" y="728519"/>
                  </a:lnTo>
                  <a:lnTo>
                    <a:pt x="2298268" y="728519"/>
                  </a:lnTo>
                  <a:lnTo>
                    <a:pt x="2298268" y="735005"/>
                  </a:lnTo>
                  <a:lnTo>
                    <a:pt x="2318535" y="735005"/>
                  </a:lnTo>
                  <a:lnTo>
                    <a:pt x="2318535" y="780402"/>
                  </a:lnTo>
                  <a:lnTo>
                    <a:pt x="2332722" y="780402"/>
                  </a:lnTo>
                  <a:lnTo>
                    <a:pt x="2332722" y="767431"/>
                  </a:lnTo>
                  <a:lnTo>
                    <a:pt x="2348936" y="767431"/>
                  </a:lnTo>
                  <a:lnTo>
                    <a:pt x="2348936" y="588004"/>
                  </a:lnTo>
                  <a:lnTo>
                    <a:pt x="2355016" y="581518"/>
                  </a:lnTo>
                  <a:lnTo>
                    <a:pt x="2427977" y="581518"/>
                  </a:lnTo>
                  <a:lnTo>
                    <a:pt x="2427977" y="590166"/>
                  </a:lnTo>
                  <a:lnTo>
                    <a:pt x="2438110" y="590166"/>
                  </a:lnTo>
                  <a:lnTo>
                    <a:pt x="2438110" y="704740"/>
                  </a:lnTo>
                  <a:lnTo>
                    <a:pt x="2460404" y="704740"/>
                  </a:lnTo>
                  <a:lnTo>
                    <a:pt x="2460404" y="637725"/>
                  </a:lnTo>
                  <a:lnTo>
                    <a:pt x="2486751" y="637725"/>
                  </a:lnTo>
                  <a:cubicBezTo>
                    <a:pt x="2488777" y="637725"/>
                    <a:pt x="2488777" y="635563"/>
                    <a:pt x="2490804" y="633401"/>
                  </a:cubicBezTo>
                  <a:lnTo>
                    <a:pt x="2498911" y="633401"/>
                  </a:lnTo>
                  <a:cubicBezTo>
                    <a:pt x="2500937" y="635563"/>
                    <a:pt x="2500937" y="637725"/>
                    <a:pt x="2502964" y="637725"/>
                  </a:cubicBezTo>
                  <a:lnTo>
                    <a:pt x="2525258" y="637725"/>
                  </a:lnTo>
                  <a:lnTo>
                    <a:pt x="2525258" y="520989"/>
                  </a:lnTo>
                  <a:cubicBezTo>
                    <a:pt x="2525272" y="520986"/>
                    <a:pt x="2526139" y="520822"/>
                    <a:pt x="2582005" y="510180"/>
                  </a:cubicBezTo>
                  <a:lnTo>
                    <a:pt x="2582005" y="511261"/>
                  </a:lnTo>
                  <a:lnTo>
                    <a:pt x="2582005" y="518827"/>
                  </a:lnTo>
                  <a:lnTo>
                    <a:pt x="2608352" y="518827"/>
                  </a:lnTo>
                  <a:lnTo>
                    <a:pt x="2608352" y="773917"/>
                  </a:lnTo>
                  <a:lnTo>
                    <a:pt x="2630646" y="773917"/>
                  </a:lnTo>
                  <a:lnTo>
                    <a:pt x="2630646" y="769593"/>
                  </a:lnTo>
                  <a:lnTo>
                    <a:pt x="2642806" y="769593"/>
                  </a:lnTo>
                  <a:lnTo>
                    <a:pt x="2642806" y="773917"/>
                  </a:lnTo>
                  <a:lnTo>
                    <a:pt x="2667126" y="773917"/>
                  </a:lnTo>
                  <a:lnTo>
                    <a:pt x="2667126" y="760946"/>
                  </a:lnTo>
                  <a:lnTo>
                    <a:pt x="2695500" y="760946"/>
                  </a:lnTo>
                  <a:cubicBezTo>
                    <a:pt x="2699553" y="756622"/>
                    <a:pt x="2703607" y="756622"/>
                    <a:pt x="2707660" y="756622"/>
                  </a:cubicBezTo>
                  <a:cubicBezTo>
                    <a:pt x="2713740" y="760946"/>
                    <a:pt x="2721847" y="760946"/>
                    <a:pt x="2727927" y="760946"/>
                  </a:cubicBezTo>
                  <a:lnTo>
                    <a:pt x="2727927" y="743652"/>
                  </a:lnTo>
                  <a:lnTo>
                    <a:pt x="2736034" y="743652"/>
                  </a:lnTo>
                  <a:lnTo>
                    <a:pt x="2736034" y="730681"/>
                  </a:lnTo>
                  <a:lnTo>
                    <a:pt x="2792781" y="730681"/>
                  </a:lnTo>
                  <a:lnTo>
                    <a:pt x="2792781" y="700416"/>
                  </a:lnTo>
                  <a:lnTo>
                    <a:pt x="2811021" y="700416"/>
                  </a:lnTo>
                  <a:lnTo>
                    <a:pt x="2811021" y="693931"/>
                  </a:lnTo>
                  <a:lnTo>
                    <a:pt x="2823181" y="693931"/>
                  </a:lnTo>
                  <a:lnTo>
                    <a:pt x="2823181" y="700416"/>
                  </a:lnTo>
                  <a:lnTo>
                    <a:pt x="2839395" y="700416"/>
                  </a:lnTo>
                  <a:lnTo>
                    <a:pt x="2839395" y="750137"/>
                  </a:lnTo>
                  <a:lnTo>
                    <a:pt x="2871822" y="750137"/>
                  </a:lnTo>
                  <a:lnTo>
                    <a:pt x="2871822" y="724196"/>
                  </a:lnTo>
                  <a:lnTo>
                    <a:pt x="2910329" y="724196"/>
                  </a:lnTo>
                  <a:lnTo>
                    <a:pt x="2910329" y="693931"/>
                  </a:lnTo>
                  <a:lnTo>
                    <a:pt x="2958970" y="693931"/>
                  </a:lnTo>
                  <a:lnTo>
                    <a:pt x="2958970" y="805087"/>
                  </a:lnTo>
                  <a:lnTo>
                    <a:pt x="2958970" y="818866"/>
                  </a:lnTo>
                  <a:lnTo>
                    <a:pt x="2968113" y="818866"/>
                  </a:lnTo>
                  <a:lnTo>
                    <a:pt x="2968113" y="762555"/>
                  </a:lnTo>
                  <a:lnTo>
                    <a:pt x="2971450" y="756622"/>
                  </a:lnTo>
                  <a:lnTo>
                    <a:pt x="2971450" y="758514"/>
                  </a:lnTo>
                  <a:lnTo>
                    <a:pt x="2971450" y="771755"/>
                  </a:lnTo>
                  <a:cubicBezTo>
                    <a:pt x="2975503" y="771755"/>
                    <a:pt x="2975503" y="771755"/>
                    <a:pt x="2975503" y="726358"/>
                  </a:cubicBezTo>
                  <a:lnTo>
                    <a:pt x="2976263" y="726358"/>
                  </a:lnTo>
                  <a:lnTo>
                    <a:pt x="2981583" y="726358"/>
                  </a:lnTo>
                  <a:lnTo>
                    <a:pt x="2981583" y="661504"/>
                  </a:lnTo>
                  <a:lnTo>
                    <a:pt x="2982597" y="661504"/>
                  </a:lnTo>
                  <a:lnTo>
                    <a:pt x="2989690" y="661504"/>
                  </a:lnTo>
                  <a:cubicBezTo>
                    <a:pt x="2989696" y="661483"/>
                    <a:pt x="2989960" y="660543"/>
                    <a:pt x="3001850" y="618269"/>
                  </a:cubicBezTo>
                  <a:lnTo>
                    <a:pt x="3003117" y="618269"/>
                  </a:lnTo>
                  <a:lnTo>
                    <a:pt x="3011984" y="618269"/>
                  </a:lnTo>
                  <a:cubicBezTo>
                    <a:pt x="3011989" y="618292"/>
                    <a:pt x="3012215" y="619258"/>
                    <a:pt x="3022117" y="661504"/>
                  </a:cubicBezTo>
                  <a:lnTo>
                    <a:pt x="3023130" y="661504"/>
                  </a:lnTo>
                  <a:lnTo>
                    <a:pt x="3030224" y="661504"/>
                  </a:lnTo>
                  <a:lnTo>
                    <a:pt x="3030224" y="700416"/>
                  </a:lnTo>
                  <a:lnTo>
                    <a:pt x="3031997" y="700416"/>
                  </a:lnTo>
                  <a:lnTo>
                    <a:pt x="3044411" y="700416"/>
                  </a:lnTo>
                  <a:lnTo>
                    <a:pt x="3044411" y="702578"/>
                  </a:lnTo>
                  <a:lnTo>
                    <a:pt x="3044411" y="717710"/>
                  </a:lnTo>
                  <a:cubicBezTo>
                    <a:pt x="3048464" y="717710"/>
                    <a:pt x="3048464" y="717710"/>
                    <a:pt x="3048464" y="715549"/>
                  </a:cubicBezTo>
                  <a:lnTo>
                    <a:pt x="3048464" y="700416"/>
                  </a:lnTo>
                  <a:lnTo>
                    <a:pt x="3049984" y="700416"/>
                  </a:lnTo>
                  <a:lnTo>
                    <a:pt x="3060624" y="700416"/>
                  </a:lnTo>
                  <a:lnTo>
                    <a:pt x="3060624" y="702037"/>
                  </a:lnTo>
                  <a:lnTo>
                    <a:pt x="3060624" y="713387"/>
                  </a:lnTo>
                  <a:lnTo>
                    <a:pt x="3091025" y="713387"/>
                  </a:lnTo>
                  <a:lnTo>
                    <a:pt x="3091025" y="676637"/>
                  </a:lnTo>
                  <a:lnTo>
                    <a:pt x="3092291" y="676637"/>
                  </a:lnTo>
                  <a:lnTo>
                    <a:pt x="3101158" y="676637"/>
                  </a:lnTo>
                  <a:lnTo>
                    <a:pt x="3101158" y="698254"/>
                  </a:lnTo>
                  <a:cubicBezTo>
                    <a:pt x="3103185" y="698254"/>
                    <a:pt x="3103185" y="698254"/>
                    <a:pt x="3103185" y="665828"/>
                  </a:cubicBezTo>
                  <a:lnTo>
                    <a:pt x="3125478" y="665828"/>
                  </a:lnTo>
                  <a:lnTo>
                    <a:pt x="3125478" y="664206"/>
                  </a:lnTo>
                  <a:lnTo>
                    <a:pt x="3125478" y="652857"/>
                  </a:lnTo>
                  <a:lnTo>
                    <a:pt x="3126238" y="652857"/>
                  </a:lnTo>
                  <a:lnTo>
                    <a:pt x="3131558" y="652857"/>
                  </a:lnTo>
                  <a:lnTo>
                    <a:pt x="3131558" y="650966"/>
                  </a:lnTo>
                  <a:lnTo>
                    <a:pt x="3131558" y="637725"/>
                  </a:lnTo>
                  <a:lnTo>
                    <a:pt x="3135612" y="644210"/>
                  </a:lnTo>
                  <a:lnTo>
                    <a:pt x="3137892" y="644210"/>
                  </a:lnTo>
                  <a:lnTo>
                    <a:pt x="3153852" y="644210"/>
                  </a:lnTo>
                  <a:lnTo>
                    <a:pt x="3153852" y="643399"/>
                  </a:lnTo>
                  <a:lnTo>
                    <a:pt x="3153852" y="637725"/>
                  </a:lnTo>
                  <a:lnTo>
                    <a:pt x="3154612" y="637725"/>
                  </a:lnTo>
                  <a:lnTo>
                    <a:pt x="3159932" y="637725"/>
                  </a:lnTo>
                  <a:lnTo>
                    <a:pt x="3159932" y="639076"/>
                  </a:lnTo>
                  <a:lnTo>
                    <a:pt x="3159932" y="648534"/>
                  </a:lnTo>
                  <a:lnTo>
                    <a:pt x="3195788" y="648534"/>
                  </a:lnTo>
                  <a:lnTo>
                    <a:pt x="3195788" y="1159457"/>
                  </a:lnTo>
                  <a:lnTo>
                    <a:pt x="3031533" y="1159331"/>
                  </a:lnTo>
                  <a:lnTo>
                    <a:pt x="3031520" y="1160647"/>
                  </a:lnTo>
                  <a:lnTo>
                    <a:pt x="2054" y="1158314"/>
                  </a:lnTo>
                  <a:cubicBezTo>
                    <a:pt x="1369" y="1010750"/>
                    <a:pt x="685" y="871760"/>
                    <a:pt x="0" y="724196"/>
                  </a:cubicBezTo>
                  <a:lnTo>
                    <a:pt x="20267" y="724196"/>
                  </a:lnTo>
                  <a:cubicBezTo>
                    <a:pt x="20271" y="724190"/>
                    <a:pt x="20308" y="724108"/>
                    <a:pt x="20774" y="723115"/>
                  </a:cubicBezTo>
                  <a:lnTo>
                    <a:pt x="24320" y="715549"/>
                  </a:lnTo>
                  <a:cubicBezTo>
                    <a:pt x="24329" y="715550"/>
                    <a:pt x="24442" y="715568"/>
                    <a:pt x="26094" y="715819"/>
                  </a:cubicBezTo>
                  <a:lnTo>
                    <a:pt x="38507" y="717710"/>
                  </a:lnTo>
                  <a:cubicBezTo>
                    <a:pt x="38510" y="717720"/>
                    <a:pt x="38548" y="717821"/>
                    <a:pt x="39014" y="719062"/>
                  </a:cubicBezTo>
                  <a:lnTo>
                    <a:pt x="42560" y="728519"/>
                  </a:lnTo>
                  <a:cubicBezTo>
                    <a:pt x="42574" y="728520"/>
                    <a:pt x="43170" y="728570"/>
                    <a:pt x="68907" y="730681"/>
                  </a:cubicBezTo>
                  <a:lnTo>
                    <a:pt x="68907" y="607460"/>
                  </a:lnTo>
                  <a:lnTo>
                    <a:pt x="70934" y="607460"/>
                  </a:lnTo>
                  <a:lnTo>
                    <a:pt x="85121" y="607460"/>
                  </a:lnTo>
                  <a:lnTo>
                    <a:pt x="85121" y="471268"/>
                  </a:lnTo>
                  <a:lnTo>
                    <a:pt x="86894" y="471268"/>
                  </a:lnTo>
                  <a:lnTo>
                    <a:pt x="99308" y="471268"/>
                  </a:lnTo>
                  <a:lnTo>
                    <a:pt x="99308" y="356694"/>
                  </a:lnTo>
                  <a:cubicBezTo>
                    <a:pt x="103361" y="354532"/>
                    <a:pt x="103361" y="354532"/>
                    <a:pt x="103361" y="328590"/>
                  </a:cubicBezTo>
                  <a:lnTo>
                    <a:pt x="105388" y="328590"/>
                  </a:lnTo>
                  <a:lnTo>
                    <a:pt x="119575" y="328590"/>
                  </a:lnTo>
                  <a:cubicBezTo>
                    <a:pt x="119586" y="328567"/>
                    <a:pt x="120192" y="327200"/>
                    <a:pt x="156055" y="246443"/>
                  </a:cubicBezTo>
                  <a:cubicBezTo>
                    <a:pt x="156055" y="246429"/>
                    <a:pt x="156089" y="244478"/>
                    <a:pt x="160109"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grpSp>
        <p:nvGrpSpPr>
          <p:cNvPr id="8" name="Group 7">
            <a:extLst>
              <a:ext uri="{FF2B5EF4-FFF2-40B4-BE49-F238E27FC236}">
                <a16:creationId xmlns:a16="http://schemas.microsoft.com/office/drawing/2014/main" id="{F5362881-0BC9-4BC1-85B6-BE862D64D8B3}"/>
              </a:ext>
            </a:extLst>
          </p:cNvPr>
          <p:cNvGrpSpPr/>
          <p:nvPr/>
        </p:nvGrpSpPr>
        <p:grpSpPr>
          <a:xfrm>
            <a:off x="4356674" y="2162492"/>
            <a:ext cx="3486149" cy="2833560"/>
            <a:chOff x="2676526" y="2041913"/>
            <a:chExt cx="3486148" cy="2833560"/>
          </a:xfrm>
        </p:grpSpPr>
        <p:grpSp>
          <p:nvGrpSpPr>
            <p:cNvPr id="9" name="Group 8">
              <a:extLst>
                <a:ext uri="{FF2B5EF4-FFF2-40B4-BE49-F238E27FC236}">
                  <a16:creationId xmlns:a16="http://schemas.microsoft.com/office/drawing/2014/main" id="{72AA4103-ECAC-4AD7-91AC-F22DCF312355}"/>
                </a:ext>
              </a:extLst>
            </p:cNvPr>
            <p:cNvGrpSpPr/>
            <p:nvPr/>
          </p:nvGrpSpPr>
          <p:grpSpPr>
            <a:xfrm>
              <a:off x="2745022" y="2041913"/>
              <a:ext cx="3417652" cy="2755290"/>
              <a:chOff x="2745022" y="2041913"/>
              <a:chExt cx="3417652" cy="2755290"/>
            </a:xfrm>
            <a:solidFill>
              <a:srgbClr val="FAB117"/>
            </a:solidFill>
          </p:grpSpPr>
          <p:sp>
            <p:nvSpPr>
              <p:cNvPr id="11" name="Freeform 3">
                <a:extLst>
                  <a:ext uri="{FF2B5EF4-FFF2-40B4-BE49-F238E27FC236}">
                    <a16:creationId xmlns:a16="http://schemas.microsoft.com/office/drawing/2014/main" id="{34818DA9-9873-41D9-9C11-C25F99B09F33}"/>
                  </a:ext>
                </a:extLst>
              </p:cNvPr>
              <p:cNvSpPr/>
              <p:nvPr/>
            </p:nvSpPr>
            <p:spPr>
              <a:xfrm>
                <a:off x="2901403" y="2041913"/>
                <a:ext cx="3261271" cy="1993269"/>
              </a:xfrm>
              <a:custGeom>
                <a:avLst/>
                <a:gdLst>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962025 w 3228975"/>
                  <a:gd name="connsiteY4" fmla="*/ 19050 h 1866900"/>
                  <a:gd name="connsiteX5" fmla="*/ 2105025 w 3228975"/>
                  <a:gd name="connsiteY5" fmla="*/ 9525 h 1866900"/>
                  <a:gd name="connsiteX6" fmla="*/ 3228975 w 3228975"/>
                  <a:gd name="connsiteY6" fmla="*/ 476250 h 1866900"/>
                  <a:gd name="connsiteX7" fmla="*/ 3219450 w 3228975"/>
                  <a:gd name="connsiteY7" fmla="*/ 1866900 h 1866900"/>
                  <a:gd name="connsiteX8" fmla="*/ 3086100 w 3228975"/>
                  <a:gd name="connsiteY8" fmla="*/ 1847850 h 1866900"/>
                  <a:gd name="connsiteX9" fmla="*/ 2095500 w 3228975"/>
                  <a:gd name="connsiteY9" fmla="*/ 771525 h 1866900"/>
                  <a:gd name="connsiteX10" fmla="*/ 1095375 w 3228975"/>
                  <a:gd name="connsiteY10" fmla="*/ 571500 h 1866900"/>
                  <a:gd name="connsiteX11" fmla="*/ 0 w 3228975"/>
                  <a:gd name="connsiteY11"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5725 w 3228975"/>
                  <a:gd name="connsiteY2" fmla="*/ 742950 h 1866900"/>
                  <a:gd name="connsiteX3" fmla="*/ 866775 w 3228975"/>
                  <a:gd name="connsiteY3" fmla="*/ 0 h 1866900"/>
                  <a:gd name="connsiteX4" fmla="*/ 2105025 w 3228975"/>
                  <a:gd name="connsiteY4" fmla="*/ 9525 h 1866900"/>
                  <a:gd name="connsiteX5" fmla="*/ 3228975 w 3228975"/>
                  <a:gd name="connsiteY5" fmla="*/ 476250 h 1866900"/>
                  <a:gd name="connsiteX6" fmla="*/ 3219450 w 3228975"/>
                  <a:gd name="connsiteY6" fmla="*/ 1866900 h 1866900"/>
                  <a:gd name="connsiteX7" fmla="*/ 3086100 w 3228975"/>
                  <a:gd name="connsiteY7" fmla="*/ 1847850 h 1866900"/>
                  <a:gd name="connsiteX8" fmla="*/ 2095500 w 3228975"/>
                  <a:gd name="connsiteY8" fmla="*/ 771525 h 1866900"/>
                  <a:gd name="connsiteX9" fmla="*/ 1095375 w 3228975"/>
                  <a:gd name="connsiteY9" fmla="*/ 571500 h 1866900"/>
                  <a:gd name="connsiteX10" fmla="*/ 0 w 3228975"/>
                  <a:gd name="connsiteY10"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0 w 3228975"/>
                  <a:gd name="connsiteY0" fmla="*/ 790575 h 1866900"/>
                  <a:gd name="connsiteX1" fmla="*/ 0 w 3228975"/>
                  <a:gd name="connsiteY1" fmla="*/ 790575 h 1866900"/>
                  <a:gd name="connsiteX2" fmla="*/ 866775 w 3228975"/>
                  <a:gd name="connsiteY2" fmla="*/ 0 h 1866900"/>
                  <a:gd name="connsiteX3" fmla="*/ 2105025 w 3228975"/>
                  <a:gd name="connsiteY3" fmla="*/ 9525 h 1866900"/>
                  <a:gd name="connsiteX4" fmla="*/ 3228975 w 3228975"/>
                  <a:gd name="connsiteY4" fmla="*/ 476250 h 1866900"/>
                  <a:gd name="connsiteX5" fmla="*/ 3219450 w 3228975"/>
                  <a:gd name="connsiteY5" fmla="*/ 1866900 h 1866900"/>
                  <a:gd name="connsiteX6" fmla="*/ 3086100 w 3228975"/>
                  <a:gd name="connsiteY6" fmla="*/ 1847850 h 1866900"/>
                  <a:gd name="connsiteX7" fmla="*/ 2095500 w 3228975"/>
                  <a:gd name="connsiteY7" fmla="*/ 771525 h 1866900"/>
                  <a:gd name="connsiteX8" fmla="*/ 1095375 w 3228975"/>
                  <a:gd name="connsiteY8" fmla="*/ 571500 h 1866900"/>
                  <a:gd name="connsiteX9" fmla="*/ 0 w 3228975"/>
                  <a:gd name="connsiteY9" fmla="*/ 790575 h 1866900"/>
                  <a:gd name="connsiteX0" fmla="*/ 253889 w 3254264"/>
                  <a:gd name="connsiteY0" fmla="*/ 1143000 h 1866900"/>
                  <a:gd name="connsiteX1" fmla="*/ 25289 w 3254264"/>
                  <a:gd name="connsiteY1" fmla="*/ 790575 h 1866900"/>
                  <a:gd name="connsiteX2" fmla="*/ 892064 w 3254264"/>
                  <a:gd name="connsiteY2" fmla="*/ 0 h 1866900"/>
                  <a:gd name="connsiteX3" fmla="*/ 2130314 w 3254264"/>
                  <a:gd name="connsiteY3" fmla="*/ 9525 h 1866900"/>
                  <a:gd name="connsiteX4" fmla="*/ 3254264 w 3254264"/>
                  <a:gd name="connsiteY4" fmla="*/ 476250 h 1866900"/>
                  <a:gd name="connsiteX5" fmla="*/ 3244739 w 3254264"/>
                  <a:gd name="connsiteY5" fmla="*/ 1866900 h 1866900"/>
                  <a:gd name="connsiteX6" fmla="*/ 3111389 w 3254264"/>
                  <a:gd name="connsiteY6" fmla="*/ 1847850 h 1866900"/>
                  <a:gd name="connsiteX7" fmla="*/ 2120789 w 3254264"/>
                  <a:gd name="connsiteY7" fmla="*/ 771525 h 1866900"/>
                  <a:gd name="connsiteX8" fmla="*/ 1120664 w 3254264"/>
                  <a:gd name="connsiteY8" fmla="*/ 571500 h 1866900"/>
                  <a:gd name="connsiteX9" fmla="*/ 253889 w 3254264"/>
                  <a:gd name="connsiteY9" fmla="*/ 1143000 h 1866900"/>
                  <a:gd name="connsiteX0" fmla="*/ 1097065 w 3230665"/>
                  <a:gd name="connsiteY0" fmla="*/ 571500 h 1866900"/>
                  <a:gd name="connsiteX1" fmla="*/ 1690 w 3230665"/>
                  <a:gd name="connsiteY1" fmla="*/ 790575 h 1866900"/>
                  <a:gd name="connsiteX2" fmla="*/ 868465 w 3230665"/>
                  <a:gd name="connsiteY2" fmla="*/ 0 h 1866900"/>
                  <a:gd name="connsiteX3" fmla="*/ 2106715 w 3230665"/>
                  <a:gd name="connsiteY3" fmla="*/ 9525 h 1866900"/>
                  <a:gd name="connsiteX4" fmla="*/ 3230665 w 3230665"/>
                  <a:gd name="connsiteY4" fmla="*/ 476250 h 1866900"/>
                  <a:gd name="connsiteX5" fmla="*/ 3221140 w 3230665"/>
                  <a:gd name="connsiteY5" fmla="*/ 1866900 h 1866900"/>
                  <a:gd name="connsiteX6" fmla="*/ 3087790 w 3230665"/>
                  <a:gd name="connsiteY6" fmla="*/ 1847850 h 1866900"/>
                  <a:gd name="connsiteX7" fmla="*/ 2097190 w 3230665"/>
                  <a:gd name="connsiteY7" fmla="*/ 771525 h 1866900"/>
                  <a:gd name="connsiteX8" fmla="*/ 1097065 w 3230665"/>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783 w 3233383"/>
                  <a:gd name="connsiteY0" fmla="*/ 571500 h 1866900"/>
                  <a:gd name="connsiteX1" fmla="*/ 4408 w 3233383"/>
                  <a:gd name="connsiteY1" fmla="*/ 790575 h 1866900"/>
                  <a:gd name="connsiteX2" fmla="*/ 871183 w 3233383"/>
                  <a:gd name="connsiteY2" fmla="*/ 0 h 1866900"/>
                  <a:gd name="connsiteX3" fmla="*/ 2109433 w 3233383"/>
                  <a:gd name="connsiteY3" fmla="*/ 9525 h 1866900"/>
                  <a:gd name="connsiteX4" fmla="*/ 3233383 w 3233383"/>
                  <a:gd name="connsiteY4" fmla="*/ 476250 h 1866900"/>
                  <a:gd name="connsiteX5" fmla="*/ 3223858 w 3233383"/>
                  <a:gd name="connsiteY5" fmla="*/ 1866900 h 1866900"/>
                  <a:gd name="connsiteX6" fmla="*/ 3090508 w 3233383"/>
                  <a:gd name="connsiteY6" fmla="*/ 1847850 h 1866900"/>
                  <a:gd name="connsiteX7" fmla="*/ 2099908 w 3233383"/>
                  <a:gd name="connsiteY7" fmla="*/ 771525 h 1866900"/>
                  <a:gd name="connsiteX8" fmla="*/ 1099783 w 3233383"/>
                  <a:gd name="connsiteY8" fmla="*/ 571500 h 1866900"/>
                  <a:gd name="connsiteX0" fmla="*/ 1099427 w 3233027"/>
                  <a:gd name="connsiteY0" fmla="*/ 571500 h 1866900"/>
                  <a:gd name="connsiteX1" fmla="*/ 4052 w 3233027"/>
                  <a:gd name="connsiteY1" fmla="*/ 790575 h 1866900"/>
                  <a:gd name="connsiteX2" fmla="*/ 870827 w 3233027"/>
                  <a:gd name="connsiteY2" fmla="*/ 0 h 1866900"/>
                  <a:gd name="connsiteX3" fmla="*/ 2109077 w 3233027"/>
                  <a:gd name="connsiteY3" fmla="*/ 9525 h 1866900"/>
                  <a:gd name="connsiteX4" fmla="*/ 3233027 w 3233027"/>
                  <a:gd name="connsiteY4" fmla="*/ 476250 h 1866900"/>
                  <a:gd name="connsiteX5" fmla="*/ 3223502 w 3233027"/>
                  <a:gd name="connsiteY5" fmla="*/ 1866900 h 1866900"/>
                  <a:gd name="connsiteX6" fmla="*/ 3090152 w 3233027"/>
                  <a:gd name="connsiteY6" fmla="*/ 1847850 h 1866900"/>
                  <a:gd name="connsiteX7" fmla="*/ 2099552 w 3233027"/>
                  <a:gd name="connsiteY7" fmla="*/ 771525 h 1866900"/>
                  <a:gd name="connsiteX8" fmla="*/ 1099427 w 3233027"/>
                  <a:gd name="connsiteY8" fmla="*/ 571500 h 1866900"/>
                  <a:gd name="connsiteX0" fmla="*/ 1118366 w 3251966"/>
                  <a:gd name="connsiteY0" fmla="*/ 571500 h 1866900"/>
                  <a:gd name="connsiteX1" fmla="*/ 3941 w 3251966"/>
                  <a:gd name="connsiteY1" fmla="*/ 809625 h 1866900"/>
                  <a:gd name="connsiteX2" fmla="*/ 889766 w 3251966"/>
                  <a:gd name="connsiteY2" fmla="*/ 0 h 1866900"/>
                  <a:gd name="connsiteX3" fmla="*/ 2128016 w 3251966"/>
                  <a:gd name="connsiteY3" fmla="*/ 9525 h 1866900"/>
                  <a:gd name="connsiteX4" fmla="*/ 3251966 w 3251966"/>
                  <a:gd name="connsiteY4" fmla="*/ 476250 h 1866900"/>
                  <a:gd name="connsiteX5" fmla="*/ 3242441 w 3251966"/>
                  <a:gd name="connsiteY5" fmla="*/ 1866900 h 1866900"/>
                  <a:gd name="connsiteX6" fmla="*/ 3109091 w 3251966"/>
                  <a:gd name="connsiteY6" fmla="*/ 1847850 h 1866900"/>
                  <a:gd name="connsiteX7" fmla="*/ 2118491 w 3251966"/>
                  <a:gd name="connsiteY7" fmla="*/ 771525 h 1866900"/>
                  <a:gd name="connsiteX8" fmla="*/ 1118366 w 3251966"/>
                  <a:gd name="connsiteY8" fmla="*/ 571500 h 1866900"/>
                  <a:gd name="connsiteX0" fmla="*/ 1119025 w 3252625"/>
                  <a:gd name="connsiteY0" fmla="*/ 571500 h 1866900"/>
                  <a:gd name="connsiteX1" fmla="*/ 4600 w 3252625"/>
                  <a:gd name="connsiteY1" fmla="*/ 809625 h 1866900"/>
                  <a:gd name="connsiteX2" fmla="*/ 890425 w 3252625"/>
                  <a:gd name="connsiteY2" fmla="*/ 0 h 1866900"/>
                  <a:gd name="connsiteX3" fmla="*/ 2128675 w 3252625"/>
                  <a:gd name="connsiteY3" fmla="*/ 9525 h 1866900"/>
                  <a:gd name="connsiteX4" fmla="*/ 3252625 w 3252625"/>
                  <a:gd name="connsiteY4" fmla="*/ 476250 h 1866900"/>
                  <a:gd name="connsiteX5" fmla="*/ 3243100 w 3252625"/>
                  <a:gd name="connsiteY5" fmla="*/ 1866900 h 1866900"/>
                  <a:gd name="connsiteX6" fmla="*/ 3109750 w 3252625"/>
                  <a:gd name="connsiteY6" fmla="*/ 1847850 h 1866900"/>
                  <a:gd name="connsiteX7" fmla="*/ 2119150 w 3252625"/>
                  <a:gd name="connsiteY7" fmla="*/ 771525 h 1866900"/>
                  <a:gd name="connsiteX8" fmla="*/ 1119025 w 3252625"/>
                  <a:gd name="connsiteY8" fmla="*/ 571500 h 1866900"/>
                  <a:gd name="connsiteX0" fmla="*/ 1118146 w 3251746"/>
                  <a:gd name="connsiteY0" fmla="*/ 571500 h 1866900"/>
                  <a:gd name="connsiteX1" fmla="*/ 3721 w 3251746"/>
                  <a:gd name="connsiteY1" fmla="*/ 809625 h 1866900"/>
                  <a:gd name="connsiteX2" fmla="*/ 889546 w 3251746"/>
                  <a:gd name="connsiteY2" fmla="*/ 0 h 1866900"/>
                  <a:gd name="connsiteX3" fmla="*/ 2127796 w 3251746"/>
                  <a:gd name="connsiteY3" fmla="*/ 9525 h 1866900"/>
                  <a:gd name="connsiteX4" fmla="*/ 3251746 w 3251746"/>
                  <a:gd name="connsiteY4" fmla="*/ 476250 h 1866900"/>
                  <a:gd name="connsiteX5" fmla="*/ 3242221 w 3251746"/>
                  <a:gd name="connsiteY5" fmla="*/ 1866900 h 1866900"/>
                  <a:gd name="connsiteX6" fmla="*/ 3108871 w 3251746"/>
                  <a:gd name="connsiteY6" fmla="*/ 1847850 h 1866900"/>
                  <a:gd name="connsiteX7" fmla="*/ 2118271 w 3251746"/>
                  <a:gd name="connsiteY7" fmla="*/ 771525 h 1866900"/>
                  <a:gd name="connsiteX8" fmla="*/ 1118146 w 3251746"/>
                  <a:gd name="connsiteY8" fmla="*/ 571500 h 1866900"/>
                  <a:gd name="connsiteX0" fmla="*/ 1118146 w 3251746"/>
                  <a:gd name="connsiteY0" fmla="*/ 589645 h 1885045"/>
                  <a:gd name="connsiteX1" fmla="*/ 3721 w 3251746"/>
                  <a:gd name="connsiteY1" fmla="*/ 827770 h 1885045"/>
                  <a:gd name="connsiteX2" fmla="*/ 889546 w 3251746"/>
                  <a:gd name="connsiteY2" fmla="*/ 18145 h 1885045"/>
                  <a:gd name="connsiteX3" fmla="*/ 2127796 w 3251746"/>
                  <a:gd name="connsiteY3" fmla="*/ 27670 h 1885045"/>
                  <a:gd name="connsiteX4" fmla="*/ 3251746 w 3251746"/>
                  <a:gd name="connsiteY4" fmla="*/ 494395 h 1885045"/>
                  <a:gd name="connsiteX5" fmla="*/ 3242221 w 3251746"/>
                  <a:gd name="connsiteY5" fmla="*/ 1885045 h 1885045"/>
                  <a:gd name="connsiteX6" fmla="*/ 3108871 w 3251746"/>
                  <a:gd name="connsiteY6" fmla="*/ 1865995 h 1885045"/>
                  <a:gd name="connsiteX7" fmla="*/ 2118271 w 3251746"/>
                  <a:gd name="connsiteY7" fmla="*/ 789670 h 1885045"/>
                  <a:gd name="connsiteX8" fmla="*/ 1118146 w 3251746"/>
                  <a:gd name="connsiteY8" fmla="*/ 589645 h 1885045"/>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108871 w 3251746"/>
                  <a:gd name="connsiteY6" fmla="*/ 188238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3080296 w 3251746"/>
                  <a:gd name="connsiteY6" fmla="*/ 1863337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01437"/>
                  <a:gd name="connsiteX1" fmla="*/ 3721 w 3251746"/>
                  <a:gd name="connsiteY1" fmla="*/ 844162 h 1901437"/>
                  <a:gd name="connsiteX2" fmla="*/ 889546 w 3251746"/>
                  <a:gd name="connsiteY2" fmla="*/ 34537 h 1901437"/>
                  <a:gd name="connsiteX3" fmla="*/ 2127796 w 3251746"/>
                  <a:gd name="connsiteY3" fmla="*/ 44062 h 1901437"/>
                  <a:gd name="connsiteX4" fmla="*/ 3251746 w 3251746"/>
                  <a:gd name="connsiteY4" fmla="*/ 510787 h 1901437"/>
                  <a:gd name="connsiteX5" fmla="*/ 3242221 w 3251746"/>
                  <a:gd name="connsiteY5" fmla="*/ 1901437 h 1901437"/>
                  <a:gd name="connsiteX6" fmla="*/ 2994571 w 3251746"/>
                  <a:gd name="connsiteY6" fmla="*/ 1777612 h 1901437"/>
                  <a:gd name="connsiteX7" fmla="*/ 2118271 w 3251746"/>
                  <a:gd name="connsiteY7" fmla="*/ 806062 h 1901437"/>
                  <a:gd name="connsiteX8" fmla="*/ 1118146 w 3251746"/>
                  <a:gd name="connsiteY8" fmla="*/ 606037 h 1901437"/>
                  <a:gd name="connsiteX0" fmla="*/ 1118146 w 3251746"/>
                  <a:gd name="connsiteY0" fmla="*/ 606037 h 1921976"/>
                  <a:gd name="connsiteX1" fmla="*/ 3721 w 3251746"/>
                  <a:gd name="connsiteY1" fmla="*/ 844162 h 1921976"/>
                  <a:gd name="connsiteX2" fmla="*/ 889546 w 3251746"/>
                  <a:gd name="connsiteY2" fmla="*/ 34537 h 1921976"/>
                  <a:gd name="connsiteX3" fmla="*/ 2127796 w 3251746"/>
                  <a:gd name="connsiteY3" fmla="*/ 44062 h 1921976"/>
                  <a:gd name="connsiteX4" fmla="*/ 3251746 w 3251746"/>
                  <a:gd name="connsiteY4" fmla="*/ 510787 h 1921976"/>
                  <a:gd name="connsiteX5" fmla="*/ 3242221 w 3251746"/>
                  <a:gd name="connsiteY5" fmla="*/ 1901437 h 1921976"/>
                  <a:gd name="connsiteX6" fmla="*/ 2994571 w 3251746"/>
                  <a:gd name="connsiteY6" fmla="*/ 1777612 h 1921976"/>
                  <a:gd name="connsiteX7" fmla="*/ 2118271 w 3251746"/>
                  <a:gd name="connsiteY7" fmla="*/ 806062 h 1921976"/>
                  <a:gd name="connsiteX8" fmla="*/ 1118146 w 3251746"/>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42221"/>
                  <a:gd name="connsiteY0" fmla="*/ 606037 h 1921976"/>
                  <a:gd name="connsiteX1" fmla="*/ 3721 w 3242221"/>
                  <a:gd name="connsiteY1" fmla="*/ 844162 h 1921976"/>
                  <a:gd name="connsiteX2" fmla="*/ 889546 w 3242221"/>
                  <a:gd name="connsiteY2" fmla="*/ 34537 h 1921976"/>
                  <a:gd name="connsiteX3" fmla="*/ 2127796 w 3242221"/>
                  <a:gd name="connsiteY3" fmla="*/ 44062 h 1921976"/>
                  <a:gd name="connsiteX4" fmla="*/ 3242221 w 3242221"/>
                  <a:gd name="connsiteY4" fmla="*/ 615562 h 1921976"/>
                  <a:gd name="connsiteX5" fmla="*/ 3242221 w 3242221"/>
                  <a:gd name="connsiteY5" fmla="*/ 1901437 h 1921976"/>
                  <a:gd name="connsiteX6" fmla="*/ 2994571 w 3242221"/>
                  <a:gd name="connsiteY6" fmla="*/ 1777612 h 1921976"/>
                  <a:gd name="connsiteX7" fmla="*/ 2118271 w 3242221"/>
                  <a:gd name="connsiteY7" fmla="*/ 806062 h 1921976"/>
                  <a:gd name="connsiteX8" fmla="*/ 1118146 w 3242221"/>
                  <a:gd name="connsiteY8" fmla="*/ 606037 h 1921976"/>
                  <a:gd name="connsiteX0" fmla="*/ 1118146 w 3261271"/>
                  <a:gd name="connsiteY0" fmla="*/ 606037 h 1993269"/>
                  <a:gd name="connsiteX1" fmla="*/ 3721 w 3261271"/>
                  <a:gd name="connsiteY1" fmla="*/ 844162 h 1993269"/>
                  <a:gd name="connsiteX2" fmla="*/ 889546 w 3261271"/>
                  <a:gd name="connsiteY2" fmla="*/ 34537 h 1993269"/>
                  <a:gd name="connsiteX3" fmla="*/ 2127796 w 3261271"/>
                  <a:gd name="connsiteY3" fmla="*/ 44062 h 1993269"/>
                  <a:gd name="connsiteX4" fmla="*/ 3242221 w 3261271"/>
                  <a:gd name="connsiteY4" fmla="*/ 615562 h 1993269"/>
                  <a:gd name="connsiteX5" fmla="*/ 3261271 w 3261271"/>
                  <a:gd name="connsiteY5" fmla="*/ 1987162 h 1993269"/>
                  <a:gd name="connsiteX6" fmla="*/ 2994571 w 3261271"/>
                  <a:gd name="connsiteY6" fmla="*/ 1777612 h 1993269"/>
                  <a:gd name="connsiteX7" fmla="*/ 2118271 w 3261271"/>
                  <a:gd name="connsiteY7" fmla="*/ 806062 h 1993269"/>
                  <a:gd name="connsiteX8" fmla="*/ 1118146 w 3261271"/>
                  <a:gd name="connsiteY8" fmla="*/ 606037 h 199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1271" h="1993269">
                    <a:moveTo>
                      <a:pt x="1118146" y="606037"/>
                    </a:moveTo>
                    <a:cubicBezTo>
                      <a:pt x="816521" y="761612"/>
                      <a:pt x="308521" y="1206112"/>
                      <a:pt x="3721" y="844162"/>
                    </a:cubicBezTo>
                    <a:cubicBezTo>
                      <a:pt x="-62359" y="765692"/>
                      <a:pt x="772071" y="98037"/>
                      <a:pt x="889546" y="34537"/>
                    </a:cubicBezTo>
                    <a:cubicBezTo>
                      <a:pt x="1007021" y="-9913"/>
                      <a:pt x="2000796" y="-16263"/>
                      <a:pt x="2127796" y="44062"/>
                    </a:cubicBezTo>
                    <a:cubicBezTo>
                      <a:pt x="2616746" y="180587"/>
                      <a:pt x="2915196" y="345687"/>
                      <a:pt x="3242221" y="615562"/>
                    </a:cubicBezTo>
                    <a:lnTo>
                      <a:pt x="3261271" y="1987162"/>
                    </a:lnTo>
                    <a:cubicBezTo>
                      <a:pt x="3159671" y="2012562"/>
                      <a:pt x="3134271" y="1961762"/>
                      <a:pt x="2994571" y="1777612"/>
                    </a:cubicBezTo>
                    <a:cubicBezTo>
                      <a:pt x="2616746" y="1444237"/>
                      <a:pt x="2343696" y="1148962"/>
                      <a:pt x="2118271" y="806062"/>
                    </a:cubicBezTo>
                    <a:cubicBezTo>
                      <a:pt x="1756321" y="777487"/>
                      <a:pt x="1432471" y="720337"/>
                      <a:pt x="1118146" y="60603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cs typeface="+mn-cs"/>
                </a:endParaRPr>
              </a:p>
            </p:txBody>
          </p:sp>
          <p:sp>
            <p:nvSpPr>
              <p:cNvPr id="12" name="Rounded Rectangle 4">
                <a:extLst>
                  <a:ext uri="{FF2B5EF4-FFF2-40B4-BE49-F238E27FC236}">
                    <a16:creationId xmlns:a16="http://schemas.microsoft.com/office/drawing/2014/main" id="{D948F58D-7A3F-496C-B748-4F21F850B5B6}"/>
                  </a:ext>
                </a:extLst>
              </p:cNvPr>
              <p:cNvSpPr/>
              <p:nvPr/>
            </p:nvSpPr>
            <p:spPr>
              <a:xfrm rot="2002203">
                <a:off x="2745022" y="3807001"/>
                <a:ext cx="339508" cy="612148"/>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3" name="Rounded Rectangle 11">
                <a:extLst>
                  <a:ext uri="{FF2B5EF4-FFF2-40B4-BE49-F238E27FC236}">
                    <a16:creationId xmlns:a16="http://schemas.microsoft.com/office/drawing/2014/main" id="{99FF3699-F820-432F-917A-1FB584191E92}"/>
                  </a:ext>
                </a:extLst>
              </p:cNvPr>
              <p:cNvSpPr/>
              <p:nvPr/>
            </p:nvSpPr>
            <p:spPr>
              <a:xfrm rot="2002203">
                <a:off x="3276558" y="3627997"/>
                <a:ext cx="339508" cy="93469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4" name="Rounded Rectangle 12">
                <a:extLst>
                  <a:ext uri="{FF2B5EF4-FFF2-40B4-BE49-F238E27FC236}">
                    <a16:creationId xmlns:a16="http://schemas.microsoft.com/office/drawing/2014/main" id="{61CD1EDF-C78B-4746-9F73-70B45DC8102D}"/>
                  </a:ext>
                </a:extLst>
              </p:cNvPr>
              <p:cNvSpPr/>
              <p:nvPr/>
            </p:nvSpPr>
            <p:spPr>
              <a:xfrm rot="2002203">
                <a:off x="3656813" y="3935485"/>
                <a:ext cx="339508" cy="72431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5" name="Rounded Rectangle 13">
                <a:extLst>
                  <a:ext uri="{FF2B5EF4-FFF2-40B4-BE49-F238E27FC236}">
                    <a16:creationId xmlns:a16="http://schemas.microsoft.com/office/drawing/2014/main" id="{1796C64D-2B56-48C0-89A8-BEC4F854726E}"/>
                  </a:ext>
                </a:extLst>
              </p:cNvPr>
              <p:cNvSpPr/>
              <p:nvPr/>
            </p:nvSpPr>
            <p:spPr>
              <a:xfrm rot="2002203">
                <a:off x="4082895" y="4229792"/>
                <a:ext cx="339508" cy="567411"/>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sp>
          <p:nvSpPr>
            <p:cNvPr id="10" name="Freeform 14">
              <a:extLst>
                <a:ext uri="{FF2B5EF4-FFF2-40B4-BE49-F238E27FC236}">
                  <a16:creationId xmlns:a16="http://schemas.microsoft.com/office/drawing/2014/main" id="{028E4DB3-430A-4F48-8587-1A1314F50DE8}"/>
                </a:ext>
              </a:extLst>
            </p:cNvPr>
            <p:cNvSpPr/>
            <p:nvPr/>
          </p:nvSpPr>
          <p:spPr>
            <a:xfrm>
              <a:off x="2676526" y="2590800"/>
              <a:ext cx="3152217" cy="2284673"/>
            </a:xfrm>
            <a:custGeom>
              <a:avLst/>
              <a:gdLst>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71650 w 3152217"/>
                <a:gd name="connsiteY26" fmla="*/ 2057400 h 2217998"/>
                <a:gd name="connsiteX27" fmla="*/ 1798691 w 3152217"/>
                <a:gd name="connsiteY27" fmla="*/ 2010144 h 2217998"/>
                <a:gd name="connsiteX28" fmla="*/ 1775643 w 3152217"/>
                <a:gd name="connsiteY28" fmla="*/ 1987096 h 2217998"/>
                <a:gd name="connsiteX29" fmla="*/ 1848068 w 3152217"/>
                <a:gd name="connsiteY29" fmla="*/ 1914670 h 2217998"/>
                <a:gd name="connsiteX30" fmla="*/ 1533525 w 3152217"/>
                <a:gd name="connsiteY30" fmla="*/ 1485900 h 2217998"/>
                <a:gd name="connsiteX31" fmla="*/ 1219200 w 3152217"/>
                <a:gd name="connsiteY31" fmla="*/ 1181100 h 2217998"/>
                <a:gd name="connsiteX32" fmla="*/ 571500 w 3152217"/>
                <a:gd name="connsiteY32" fmla="*/ 1295400 h 2217998"/>
                <a:gd name="connsiteX33" fmla="*/ 0 w 3152217"/>
                <a:gd name="connsiteY33" fmla="*/ 1266825 h 2217998"/>
                <a:gd name="connsiteX34" fmla="*/ 9525 w 3152217"/>
                <a:gd name="connsiteY34" fmla="*/ 28575 h 2217998"/>
                <a:gd name="connsiteX35" fmla="*/ 323850 w 3152217"/>
                <a:gd name="connsiteY35"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803401 w 3152217"/>
                <a:gd name="connsiteY25" fmla="*/ 2014854 h 2217998"/>
                <a:gd name="connsiteX26" fmla="*/ 1798691 w 3152217"/>
                <a:gd name="connsiteY26" fmla="*/ 2010144 h 2217998"/>
                <a:gd name="connsiteX27" fmla="*/ 1775643 w 3152217"/>
                <a:gd name="connsiteY27" fmla="*/ 1987096 h 2217998"/>
                <a:gd name="connsiteX28" fmla="*/ 1848068 w 3152217"/>
                <a:gd name="connsiteY28" fmla="*/ 1914670 h 2217998"/>
                <a:gd name="connsiteX29" fmla="*/ 1533525 w 3152217"/>
                <a:gd name="connsiteY29" fmla="*/ 1485900 h 2217998"/>
                <a:gd name="connsiteX30" fmla="*/ 1219200 w 3152217"/>
                <a:gd name="connsiteY30" fmla="*/ 1181100 h 2217998"/>
                <a:gd name="connsiteX31" fmla="*/ 571500 w 3152217"/>
                <a:gd name="connsiteY31" fmla="*/ 1295400 h 2217998"/>
                <a:gd name="connsiteX32" fmla="*/ 0 w 3152217"/>
                <a:gd name="connsiteY32" fmla="*/ 1266825 h 2217998"/>
                <a:gd name="connsiteX33" fmla="*/ 9525 w 3152217"/>
                <a:gd name="connsiteY33" fmla="*/ 28575 h 2217998"/>
                <a:gd name="connsiteX34" fmla="*/ 323850 w 3152217"/>
                <a:gd name="connsiteY34"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66688 w 3152217"/>
                <a:gd name="connsiteY20" fmla="*/ 1796050 h 2217998"/>
                <a:gd name="connsiteX21" fmla="*/ 1987859 w 3152217"/>
                <a:gd name="connsiteY21" fmla="*/ 1774879 h 2217998"/>
                <a:gd name="connsiteX22" fmla="*/ 2218760 w 3152217"/>
                <a:gd name="connsiteY22" fmla="*/ 2005781 h 2217998"/>
                <a:gd name="connsiteX23" fmla="*/ 2218760 w 3152217"/>
                <a:gd name="connsiteY23" fmla="*/ 2217998 h 2217998"/>
                <a:gd name="connsiteX24" fmla="*/ 2006543 w 3152217"/>
                <a:gd name="connsiteY24" fmla="*/ 2217998 h 2217998"/>
                <a:gd name="connsiteX25" fmla="*/ 1798691 w 3152217"/>
                <a:gd name="connsiteY25" fmla="*/ 2010144 h 2217998"/>
                <a:gd name="connsiteX26" fmla="*/ 1775643 w 3152217"/>
                <a:gd name="connsiteY26" fmla="*/ 1987096 h 2217998"/>
                <a:gd name="connsiteX27" fmla="*/ 1848068 w 3152217"/>
                <a:gd name="connsiteY27" fmla="*/ 1914670 h 2217998"/>
                <a:gd name="connsiteX28" fmla="*/ 1533525 w 3152217"/>
                <a:gd name="connsiteY28" fmla="*/ 1485900 h 2217998"/>
                <a:gd name="connsiteX29" fmla="*/ 1219200 w 3152217"/>
                <a:gd name="connsiteY29" fmla="*/ 1181100 h 2217998"/>
                <a:gd name="connsiteX30" fmla="*/ 571500 w 3152217"/>
                <a:gd name="connsiteY30" fmla="*/ 1295400 h 2217998"/>
                <a:gd name="connsiteX31" fmla="*/ 0 w 3152217"/>
                <a:gd name="connsiteY31" fmla="*/ 1266825 h 2217998"/>
                <a:gd name="connsiteX32" fmla="*/ 9525 w 3152217"/>
                <a:gd name="connsiteY32" fmla="*/ 28575 h 2217998"/>
                <a:gd name="connsiteX33" fmla="*/ 323850 w 3152217"/>
                <a:gd name="connsiteY33"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467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8068 w 3152217"/>
                <a:gd name="connsiteY26" fmla="*/ 1911865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2720489 w 3152217"/>
                <a:gd name="connsiteY5" fmla="*/ 785957 h 2217998"/>
                <a:gd name="connsiteX6" fmla="*/ 3152217 w 3152217"/>
                <a:gd name="connsiteY6" fmla="*/ 1217685 h 2217998"/>
                <a:gd name="connsiteX7" fmla="*/ 3152217 w 3152217"/>
                <a:gd name="connsiteY7" fmla="*/ 1429902 h 2217998"/>
                <a:gd name="connsiteX8" fmla="*/ 2940000 w 3152217"/>
                <a:gd name="connsiteY8" fmla="*/ 1429902 h 2217998"/>
                <a:gd name="connsiteX9" fmla="*/ 2539107 w 3152217"/>
                <a:gd name="connsiteY9" fmla="*/ 1029008 h 2217998"/>
                <a:gd name="connsiteX10" fmla="*/ 2474399 w 3152217"/>
                <a:gd name="connsiteY10" fmla="*/ 1115717 h 2217998"/>
                <a:gd name="connsiteX11" fmla="*/ 2907621 w 3152217"/>
                <a:gd name="connsiteY11" fmla="*/ 1548940 h 2217998"/>
                <a:gd name="connsiteX12" fmla="*/ 2907621 w 3152217"/>
                <a:gd name="connsiteY12" fmla="*/ 1761157 h 2217998"/>
                <a:gd name="connsiteX13" fmla="*/ 2695404 w 3152217"/>
                <a:gd name="connsiteY13" fmla="*/ 1761157 h 2217998"/>
                <a:gd name="connsiteX14" fmla="*/ 2293017 w 3152217"/>
                <a:gd name="connsiteY14" fmla="*/ 1358769 h 2217998"/>
                <a:gd name="connsiteX15" fmla="*/ 2228234 w 3152217"/>
                <a:gd name="connsiteY15" fmla="*/ 1445578 h 2217998"/>
                <a:gd name="connsiteX16" fmla="*/ 2648161 w 3152217"/>
                <a:gd name="connsiteY16" fmla="*/ 1865505 h 2217998"/>
                <a:gd name="connsiteX17" fmla="*/ 2648161 w 3152217"/>
                <a:gd name="connsiteY17" fmla="*/ 2077722 h 2217998"/>
                <a:gd name="connsiteX18" fmla="*/ 2435944 w 3152217"/>
                <a:gd name="connsiteY18" fmla="*/ 2077722 h 2217998"/>
                <a:gd name="connsiteX19" fmla="*/ 2046853 w 3152217"/>
                <a:gd name="connsiteY19" fmla="*/ 1688629 h 2217998"/>
                <a:gd name="connsiteX20" fmla="*/ 1987859 w 3152217"/>
                <a:gd name="connsiteY20" fmla="*/ 1774879 h 2217998"/>
                <a:gd name="connsiteX21" fmla="*/ 2218760 w 3152217"/>
                <a:gd name="connsiteY21" fmla="*/ 2005781 h 2217998"/>
                <a:gd name="connsiteX22" fmla="*/ 2218760 w 3152217"/>
                <a:gd name="connsiteY22" fmla="*/ 2217998 h 2217998"/>
                <a:gd name="connsiteX23" fmla="*/ 2006543 w 3152217"/>
                <a:gd name="connsiteY23" fmla="*/ 2217998 h 2217998"/>
                <a:gd name="connsiteX24" fmla="*/ 1798691 w 3152217"/>
                <a:gd name="connsiteY24" fmla="*/ 2010144 h 2217998"/>
                <a:gd name="connsiteX25" fmla="*/ 1775643 w 3152217"/>
                <a:gd name="connsiteY25" fmla="*/ 1987096 h 2217998"/>
                <a:gd name="connsiteX26" fmla="*/ 1842458 w 3152217"/>
                <a:gd name="connsiteY26" fmla="*/ 1897840 h 2217998"/>
                <a:gd name="connsiteX27" fmla="*/ 1533525 w 3152217"/>
                <a:gd name="connsiteY27" fmla="*/ 1485900 h 2217998"/>
                <a:gd name="connsiteX28" fmla="*/ 1219200 w 3152217"/>
                <a:gd name="connsiteY28" fmla="*/ 1181100 h 2217998"/>
                <a:gd name="connsiteX29" fmla="*/ 571500 w 3152217"/>
                <a:gd name="connsiteY29" fmla="*/ 1295400 h 2217998"/>
                <a:gd name="connsiteX30" fmla="*/ 0 w 3152217"/>
                <a:gd name="connsiteY30" fmla="*/ 1266825 h 2217998"/>
                <a:gd name="connsiteX31" fmla="*/ 9525 w 3152217"/>
                <a:gd name="connsiteY31" fmla="*/ 28575 h 2217998"/>
                <a:gd name="connsiteX32" fmla="*/ 323850 w 3152217"/>
                <a:gd name="connsiteY32"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219325 w 3152217"/>
                <a:gd name="connsiteY3" fmla="*/ 295275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23850 w 3152217"/>
                <a:gd name="connsiteY0" fmla="*/ 0 h 2217998"/>
                <a:gd name="connsiteX1" fmla="*/ 95250 w 3152217"/>
                <a:gd name="connsiteY1" fmla="*/ 209550 h 2217998"/>
                <a:gd name="connsiteX2" fmla="*/ 1352550 w 3152217"/>
                <a:gd name="connsiteY2" fmla="*/ 85725 h 2217998"/>
                <a:gd name="connsiteX3" fmla="*/ 2314575 w 3152217"/>
                <a:gd name="connsiteY3" fmla="*/ 285750 h 2217998"/>
                <a:gd name="connsiteX4" fmla="*/ 2724150 w 3152217"/>
                <a:gd name="connsiteY4" fmla="*/ 781050 h 2217998"/>
                <a:gd name="connsiteX5" fmla="*/ 3152217 w 3152217"/>
                <a:gd name="connsiteY5" fmla="*/ 1217685 h 2217998"/>
                <a:gd name="connsiteX6" fmla="*/ 3152217 w 3152217"/>
                <a:gd name="connsiteY6" fmla="*/ 1429902 h 2217998"/>
                <a:gd name="connsiteX7" fmla="*/ 2940000 w 3152217"/>
                <a:gd name="connsiteY7" fmla="*/ 1429902 h 2217998"/>
                <a:gd name="connsiteX8" fmla="*/ 2539107 w 3152217"/>
                <a:gd name="connsiteY8" fmla="*/ 1029008 h 2217998"/>
                <a:gd name="connsiteX9" fmla="*/ 2474399 w 3152217"/>
                <a:gd name="connsiteY9" fmla="*/ 1115717 h 2217998"/>
                <a:gd name="connsiteX10" fmla="*/ 2907621 w 3152217"/>
                <a:gd name="connsiteY10" fmla="*/ 1548940 h 2217998"/>
                <a:gd name="connsiteX11" fmla="*/ 2907621 w 3152217"/>
                <a:gd name="connsiteY11" fmla="*/ 1761157 h 2217998"/>
                <a:gd name="connsiteX12" fmla="*/ 2695404 w 3152217"/>
                <a:gd name="connsiteY12" fmla="*/ 1761157 h 2217998"/>
                <a:gd name="connsiteX13" fmla="*/ 2293017 w 3152217"/>
                <a:gd name="connsiteY13" fmla="*/ 1358769 h 2217998"/>
                <a:gd name="connsiteX14" fmla="*/ 2228234 w 3152217"/>
                <a:gd name="connsiteY14" fmla="*/ 1445578 h 2217998"/>
                <a:gd name="connsiteX15" fmla="*/ 2648161 w 3152217"/>
                <a:gd name="connsiteY15" fmla="*/ 1865505 h 2217998"/>
                <a:gd name="connsiteX16" fmla="*/ 2648161 w 3152217"/>
                <a:gd name="connsiteY16" fmla="*/ 2077722 h 2217998"/>
                <a:gd name="connsiteX17" fmla="*/ 2435944 w 3152217"/>
                <a:gd name="connsiteY17" fmla="*/ 2077722 h 2217998"/>
                <a:gd name="connsiteX18" fmla="*/ 2046853 w 3152217"/>
                <a:gd name="connsiteY18" fmla="*/ 1688629 h 2217998"/>
                <a:gd name="connsiteX19" fmla="*/ 1987859 w 3152217"/>
                <a:gd name="connsiteY19" fmla="*/ 1774879 h 2217998"/>
                <a:gd name="connsiteX20" fmla="*/ 2218760 w 3152217"/>
                <a:gd name="connsiteY20" fmla="*/ 2005781 h 2217998"/>
                <a:gd name="connsiteX21" fmla="*/ 2218760 w 3152217"/>
                <a:gd name="connsiteY21" fmla="*/ 2217998 h 2217998"/>
                <a:gd name="connsiteX22" fmla="*/ 2006543 w 3152217"/>
                <a:gd name="connsiteY22" fmla="*/ 2217998 h 2217998"/>
                <a:gd name="connsiteX23" fmla="*/ 1798691 w 3152217"/>
                <a:gd name="connsiteY23" fmla="*/ 2010144 h 2217998"/>
                <a:gd name="connsiteX24" fmla="*/ 1775643 w 3152217"/>
                <a:gd name="connsiteY24" fmla="*/ 1987096 h 2217998"/>
                <a:gd name="connsiteX25" fmla="*/ 1842458 w 3152217"/>
                <a:gd name="connsiteY25" fmla="*/ 1897840 h 2217998"/>
                <a:gd name="connsiteX26" fmla="*/ 1533525 w 3152217"/>
                <a:gd name="connsiteY26" fmla="*/ 1485900 h 2217998"/>
                <a:gd name="connsiteX27" fmla="*/ 1219200 w 3152217"/>
                <a:gd name="connsiteY27" fmla="*/ 1181100 h 2217998"/>
                <a:gd name="connsiteX28" fmla="*/ 571500 w 3152217"/>
                <a:gd name="connsiteY28" fmla="*/ 1295400 h 2217998"/>
                <a:gd name="connsiteX29" fmla="*/ 0 w 3152217"/>
                <a:gd name="connsiteY29" fmla="*/ 1266825 h 2217998"/>
                <a:gd name="connsiteX30" fmla="*/ 9525 w 3152217"/>
                <a:gd name="connsiteY30" fmla="*/ 28575 h 2217998"/>
                <a:gd name="connsiteX31" fmla="*/ 323850 w 3152217"/>
                <a:gd name="connsiteY31" fmla="*/ 0 h 2217998"/>
                <a:gd name="connsiteX0" fmla="*/ 361950 w 3152217"/>
                <a:gd name="connsiteY0" fmla="*/ 0 h 2256098"/>
                <a:gd name="connsiteX1" fmla="*/ 95250 w 3152217"/>
                <a:gd name="connsiteY1" fmla="*/ 247650 h 2256098"/>
                <a:gd name="connsiteX2" fmla="*/ 1352550 w 3152217"/>
                <a:gd name="connsiteY2" fmla="*/ 123825 h 2256098"/>
                <a:gd name="connsiteX3" fmla="*/ 2314575 w 3152217"/>
                <a:gd name="connsiteY3" fmla="*/ 323850 h 2256098"/>
                <a:gd name="connsiteX4" fmla="*/ 2724150 w 3152217"/>
                <a:gd name="connsiteY4" fmla="*/ 819150 h 2256098"/>
                <a:gd name="connsiteX5" fmla="*/ 3152217 w 3152217"/>
                <a:gd name="connsiteY5" fmla="*/ 1255785 h 2256098"/>
                <a:gd name="connsiteX6" fmla="*/ 3152217 w 3152217"/>
                <a:gd name="connsiteY6" fmla="*/ 1468002 h 2256098"/>
                <a:gd name="connsiteX7" fmla="*/ 2940000 w 3152217"/>
                <a:gd name="connsiteY7" fmla="*/ 1468002 h 2256098"/>
                <a:gd name="connsiteX8" fmla="*/ 2539107 w 3152217"/>
                <a:gd name="connsiteY8" fmla="*/ 1067108 h 2256098"/>
                <a:gd name="connsiteX9" fmla="*/ 2474399 w 3152217"/>
                <a:gd name="connsiteY9" fmla="*/ 1153817 h 2256098"/>
                <a:gd name="connsiteX10" fmla="*/ 2907621 w 3152217"/>
                <a:gd name="connsiteY10" fmla="*/ 1587040 h 2256098"/>
                <a:gd name="connsiteX11" fmla="*/ 2907621 w 3152217"/>
                <a:gd name="connsiteY11" fmla="*/ 1799257 h 2256098"/>
                <a:gd name="connsiteX12" fmla="*/ 2695404 w 3152217"/>
                <a:gd name="connsiteY12" fmla="*/ 1799257 h 2256098"/>
                <a:gd name="connsiteX13" fmla="*/ 2293017 w 3152217"/>
                <a:gd name="connsiteY13" fmla="*/ 1396869 h 2256098"/>
                <a:gd name="connsiteX14" fmla="*/ 2228234 w 3152217"/>
                <a:gd name="connsiteY14" fmla="*/ 1483678 h 2256098"/>
                <a:gd name="connsiteX15" fmla="*/ 2648161 w 3152217"/>
                <a:gd name="connsiteY15" fmla="*/ 1903605 h 2256098"/>
                <a:gd name="connsiteX16" fmla="*/ 2648161 w 3152217"/>
                <a:gd name="connsiteY16" fmla="*/ 2115822 h 2256098"/>
                <a:gd name="connsiteX17" fmla="*/ 2435944 w 3152217"/>
                <a:gd name="connsiteY17" fmla="*/ 2115822 h 2256098"/>
                <a:gd name="connsiteX18" fmla="*/ 2046853 w 3152217"/>
                <a:gd name="connsiteY18" fmla="*/ 1726729 h 2256098"/>
                <a:gd name="connsiteX19" fmla="*/ 1987859 w 3152217"/>
                <a:gd name="connsiteY19" fmla="*/ 1812979 h 2256098"/>
                <a:gd name="connsiteX20" fmla="*/ 2218760 w 3152217"/>
                <a:gd name="connsiteY20" fmla="*/ 2043881 h 2256098"/>
                <a:gd name="connsiteX21" fmla="*/ 2218760 w 3152217"/>
                <a:gd name="connsiteY21" fmla="*/ 2256098 h 2256098"/>
                <a:gd name="connsiteX22" fmla="*/ 2006543 w 3152217"/>
                <a:gd name="connsiteY22" fmla="*/ 2256098 h 2256098"/>
                <a:gd name="connsiteX23" fmla="*/ 1798691 w 3152217"/>
                <a:gd name="connsiteY23" fmla="*/ 2048244 h 2256098"/>
                <a:gd name="connsiteX24" fmla="*/ 1775643 w 3152217"/>
                <a:gd name="connsiteY24" fmla="*/ 2025196 h 2256098"/>
                <a:gd name="connsiteX25" fmla="*/ 1842458 w 3152217"/>
                <a:gd name="connsiteY25" fmla="*/ 1935940 h 2256098"/>
                <a:gd name="connsiteX26" fmla="*/ 1533525 w 3152217"/>
                <a:gd name="connsiteY26" fmla="*/ 1524000 h 2256098"/>
                <a:gd name="connsiteX27" fmla="*/ 1219200 w 3152217"/>
                <a:gd name="connsiteY27" fmla="*/ 1219200 h 2256098"/>
                <a:gd name="connsiteX28" fmla="*/ 571500 w 3152217"/>
                <a:gd name="connsiteY28" fmla="*/ 1333500 h 2256098"/>
                <a:gd name="connsiteX29" fmla="*/ 0 w 3152217"/>
                <a:gd name="connsiteY29" fmla="*/ 1304925 h 2256098"/>
                <a:gd name="connsiteX30" fmla="*/ 9525 w 3152217"/>
                <a:gd name="connsiteY30" fmla="*/ 66675 h 2256098"/>
                <a:gd name="connsiteX31" fmla="*/ 361950 w 3152217"/>
                <a:gd name="connsiteY31" fmla="*/ 0 h 2256098"/>
                <a:gd name="connsiteX0" fmla="*/ 361950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61950 w 3152217"/>
                <a:gd name="connsiteY31" fmla="*/ 9525 h 2265623"/>
                <a:gd name="connsiteX0" fmla="*/ 40957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40957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24506 h 2280604"/>
                <a:gd name="connsiteX1" fmla="*/ 95250 w 3152217"/>
                <a:gd name="connsiteY1" fmla="*/ 272156 h 2280604"/>
                <a:gd name="connsiteX2" fmla="*/ 1352550 w 3152217"/>
                <a:gd name="connsiteY2" fmla="*/ 148331 h 2280604"/>
                <a:gd name="connsiteX3" fmla="*/ 2314575 w 3152217"/>
                <a:gd name="connsiteY3" fmla="*/ 348356 h 2280604"/>
                <a:gd name="connsiteX4" fmla="*/ 2724150 w 3152217"/>
                <a:gd name="connsiteY4" fmla="*/ 843656 h 2280604"/>
                <a:gd name="connsiteX5" fmla="*/ 3152217 w 3152217"/>
                <a:gd name="connsiteY5" fmla="*/ 1280291 h 2280604"/>
                <a:gd name="connsiteX6" fmla="*/ 3152217 w 3152217"/>
                <a:gd name="connsiteY6" fmla="*/ 1492508 h 2280604"/>
                <a:gd name="connsiteX7" fmla="*/ 2940000 w 3152217"/>
                <a:gd name="connsiteY7" fmla="*/ 1492508 h 2280604"/>
                <a:gd name="connsiteX8" fmla="*/ 2539107 w 3152217"/>
                <a:gd name="connsiteY8" fmla="*/ 1091614 h 2280604"/>
                <a:gd name="connsiteX9" fmla="*/ 2474399 w 3152217"/>
                <a:gd name="connsiteY9" fmla="*/ 1178323 h 2280604"/>
                <a:gd name="connsiteX10" fmla="*/ 2907621 w 3152217"/>
                <a:gd name="connsiteY10" fmla="*/ 1611546 h 2280604"/>
                <a:gd name="connsiteX11" fmla="*/ 2907621 w 3152217"/>
                <a:gd name="connsiteY11" fmla="*/ 1823763 h 2280604"/>
                <a:gd name="connsiteX12" fmla="*/ 2695404 w 3152217"/>
                <a:gd name="connsiteY12" fmla="*/ 1823763 h 2280604"/>
                <a:gd name="connsiteX13" fmla="*/ 2293017 w 3152217"/>
                <a:gd name="connsiteY13" fmla="*/ 1421375 h 2280604"/>
                <a:gd name="connsiteX14" fmla="*/ 2228234 w 3152217"/>
                <a:gd name="connsiteY14" fmla="*/ 1508184 h 2280604"/>
                <a:gd name="connsiteX15" fmla="*/ 2648161 w 3152217"/>
                <a:gd name="connsiteY15" fmla="*/ 1928111 h 2280604"/>
                <a:gd name="connsiteX16" fmla="*/ 2648161 w 3152217"/>
                <a:gd name="connsiteY16" fmla="*/ 2140328 h 2280604"/>
                <a:gd name="connsiteX17" fmla="*/ 2435944 w 3152217"/>
                <a:gd name="connsiteY17" fmla="*/ 2140328 h 2280604"/>
                <a:gd name="connsiteX18" fmla="*/ 2046853 w 3152217"/>
                <a:gd name="connsiteY18" fmla="*/ 1751235 h 2280604"/>
                <a:gd name="connsiteX19" fmla="*/ 1987859 w 3152217"/>
                <a:gd name="connsiteY19" fmla="*/ 1837485 h 2280604"/>
                <a:gd name="connsiteX20" fmla="*/ 2218760 w 3152217"/>
                <a:gd name="connsiteY20" fmla="*/ 2068387 h 2280604"/>
                <a:gd name="connsiteX21" fmla="*/ 2218760 w 3152217"/>
                <a:gd name="connsiteY21" fmla="*/ 2280604 h 2280604"/>
                <a:gd name="connsiteX22" fmla="*/ 2006543 w 3152217"/>
                <a:gd name="connsiteY22" fmla="*/ 2280604 h 2280604"/>
                <a:gd name="connsiteX23" fmla="*/ 1798691 w 3152217"/>
                <a:gd name="connsiteY23" fmla="*/ 2072750 h 2280604"/>
                <a:gd name="connsiteX24" fmla="*/ 1775643 w 3152217"/>
                <a:gd name="connsiteY24" fmla="*/ 2049702 h 2280604"/>
                <a:gd name="connsiteX25" fmla="*/ 1842458 w 3152217"/>
                <a:gd name="connsiteY25" fmla="*/ 1960446 h 2280604"/>
                <a:gd name="connsiteX26" fmla="*/ 1533525 w 3152217"/>
                <a:gd name="connsiteY26" fmla="*/ 1548506 h 2280604"/>
                <a:gd name="connsiteX27" fmla="*/ 1219200 w 3152217"/>
                <a:gd name="connsiteY27" fmla="*/ 1243706 h 2280604"/>
                <a:gd name="connsiteX28" fmla="*/ 571500 w 3152217"/>
                <a:gd name="connsiteY28" fmla="*/ 1358006 h 2280604"/>
                <a:gd name="connsiteX29" fmla="*/ 0 w 3152217"/>
                <a:gd name="connsiteY29" fmla="*/ 1329431 h 2280604"/>
                <a:gd name="connsiteX30" fmla="*/ 0 w 3152217"/>
                <a:gd name="connsiteY30" fmla="*/ 14981 h 2280604"/>
                <a:gd name="connsiteX31" fmla="*/ 390525 w 3152217"/>
                <a:gd name="connsiteY31" fmla="*/ 24506 h 2280604"/>
                <a:gd name="connsiteX0" fmla="*/ 390525 w 3152217"/>
                <a:gd name="connsiteY0" fmla="*/ 33386 h 2289484"/>
                <a:gd name="connsiteX1" fmla="*/ 95250 w 3152217"/>
                <a:gd name="connsiteY1" fmla="*/ 281036 h 2289484"/>
                <a:gd name="connsiteX2" fmla="*/ 1352550 w 3152217"/>
                <a:gd name="connsiteY2" fmla="*/ 157211 h 2289484"/>
                <a:gd name="connsiteX3" fmla="*/ 2314575 w 3152217"/>
                <a:gd name="connsiteY3" fmla="*/ 357236 h 2289484"/>
                <a:gd name="connsiteX4" fmla="*/ 2724150 w 3152217"/>
                <a:gd name="connsiteY4" fmla="*/ 852536 h 2289484"/>
                <a:gd name="connsiteX5" fmla="*/ 3152217 w 3152217"/>
                <a:gd name="connsiteY5" fmla="*/ 1289171 h 2289484"/>
                <a:gd name="connsiteX6" fmla="*/ 3152217 w 3152217"/>
                <a:gd name="connsiteY6" fmla="*/ 1501388 h 2289484"/>
                <a:gd name="connsiteX7" fmla="*/ 2940000 w 3152217"/>
                <a:gd name="connsiteY7" fmla="*/ 1501388 h 2289484"/>
                <a:gd name="connsiteX8" fmla="*/ 2539107 w 3152217"/>
                <a:gd name="connsiteY8" fmla="*/ 1100494 h 2289484"/>
                <a:gd name="connsiteX9" fmla="*/ 2474399 w 3152217"/>
                <a:gd name="connsiteY9" fmla="*/ 1187203 h 2289484"/>
                <a:gd name="connsiteX10" fmla="*/ 2907621 w 3152217"/>
                <a:gd name="connsiteY10" fmla="*/ 1620426 h 2289484"/>
                <a:gd name="connsiteX11" fmla="*/ 2907621 w 3152217"/>
                <a:gd name="connsiteY11" fmla="*/ 1832643 h 2289484"/>
                <a:gd name="connsiteX12" fmla="*/ 2695404 w 3152217"/>
                <a:gd name="connsiteY12" fmla="*/ 1832643 h 2289484"/>
                <a:gd name="connsiteX13" fmla="*/ 2293017 w 3152217"/>
                <a:gd name="connsiteY13" fmla="*/ 1430255 h 2289484"/>
                <a:gd name="connsiteX14" fmla="*/ 2228234 w 3152217"/>
                <a:gd name="connsiteY14" fmla="*/ 1517064 h 2289484"/>
                <a:gd name="connsiteX15" fmla="*/ 2648161 w 3152217"/>
                <a:gd name="connsiteY15" fmla="*/ 1936991 h 2289484"/>
                <a:gd name="connsiteX16" fmla="*/ 2648161 w 3152217"/>
                <a:gd name="connsiteY16" fmla="*/ 2149208 h 2289484"/>
                <a:gd name="connsiteX17" fmla="*/ 2435944 w 3152217"/>
                <a:gd name="connsiteY17" fmla="*/ 2149208 h 2289484"/>
                <a:gd name="connsiteX18" fmla="*/ 2046853 w 3152217"/>
                <a:gd name="connsiteY18" fmla="*/ 1760115 h 2289484"/>
                <a:gd name="connsiteX19" fmla="*/ 1987859 w 3152217"/>
                <a:gd name="connsiteY19" fmla="*/ 1846365 h 2289484"/>
                <a:gd name="connsiteX20" fmla="*/ 2218760 w 3152217"/>
                <a:gd name="connsiteY20" fmla="*/ 2077267 h 2289484"/>
                <a:gd name="connsiteX21" fmla="*/ 2218760 w 3152217"/>
                <a:gd name="connsiteY21" fmla="*/ 2289484 h 2289484"/>
                <a:gd name="connsiteX22" fmla="*/ 2006543 w 3152217"/>
                <a:gd name="connsiteY22" fmla="*/ 2289484 h 2289484"/>
                <a:gd name="connsiteX23" fmla="*/ 1798691 w 3152217"/>
                <a:gd name="connsiteY23" fmla="*/ 2081630 h 2289484"/>
                <a:gd name="connsiteX24" fmla="*/ 1775643 w 3152217"/>
                <a:gd name="connsiteY24" fmla="*/ 2058582 h 2289484"/>
                <a:gd name="connsiteX25" fmla="*/ 1842458 w 3152217"/>
                <a:gd name="connsiteY25" fmla="*/ 1969326 h 2289484"/>
                <a:gd name="connsiteX26" fmla="*/ 1533525 w 3152217"/>
                <a:gd name="connsiteY26" fmla="*/ 1557386 h 2289484"/>
                <a:gd name="connsiteX27" fmla="*/ 1219200 w 3152217"/>
                <a:gd name="connsiteY27" fmla="*/ 1252586 h 2289484"/>
                <a:gd name="connsiteX28" fmla="*/ 571500 w 3152217"/>
                <a:gd name="connsiteY28" fmla="*/ 1366886 h 2289484"/>
                <a:gd name="connsiteX29" fmla="*/ 0 w 3152217"/>
                <a:gd name="connsiteY29" fmla="*/ 1338311 h 2289484"/>
                <a:gd name="connsiteX30" fmla="*/ 0 w 3152217"/>
                <a:gd name="connsiteY30" fmla="*/ 23861 h 2289484"/>
                <a:gd name="connsiteX31" fmla="*/ 390525 w 3152217"/>
                <a:gd name="connsiteY31" fmla="*/ 33386 h 2289484"/>
                <a:gd name="connsiteX0" fmla="*/ 390525 w 3152217"/>
                <a:gd name="connsiteY0" fmla="*/ 24507 h 2280605"/>
                <a:gd name="connsiteX1" fmla="*/ 95250 w 3152217"/>
                <a:gd name="connsiteY1" fmla="*/ 272157 h 2280605"/>
                <a:gd name="connsiteX2" fmla="*/ 1352550 w 3152217"/>
                <a:gd name="connsiteY2" fmla="*/ 148332 h 2280605"/>
                <a:gd name="connsiteX3" fmla="*/ 2314575 w 3152217"/>
                <a:gd name="connsiteY3" fmla="*/ 348357 h 2280605"/>
                <a:gd name="connsiteX4" fmla="*/ 2724150 w 3152217"/>
                <a:gd name="connsiteY4" fmla="*/ 843657 h 2280605"/>
                <a:gd name="connsiteX5" fmla="*/ 3152217 w 3152217"/>
                <a:gd name="connsiteY5" fmla="*/ 1280292 h 2280605"/>
                <a:gd name="connsiteX6" fmla="*/ 3152217 w 3152217"/>
                <a:gd name="connsiteY6" fmla="*/ 1492509 h 2280605"/>
                <a:gd name="connsiteX7" fmla="*/ 2940000 w 3152217"/>
                <a:gd name="connsiteY7" fmla="*/ 1492509 h 2280605"/>
                <a:gd name="connsiteX8" fmla="*/ 2539107 w 3152217"/>
                <a:gd name="connsiteY8" fmla="*/ 1091615 h 2280605"/>
                <a:gd name="connsiteX9" fmla="*/ 2474399 w 3152217"/>
                <a:gd name="connsiteY9" fmla="*/ 1178324 h 2280605"/>
                <a:gd name="connsiteX10" fmla="*/ 2907621 w 3152217"/>
                <a:gd name="connsiteY10" fmla="*/ 1611547 h 2280605"/>
                <a:gd name="connsiteX11" fmla="*/ 2907621 w 3152217"/>
                <a:gd name="connsiteY11" fmla="*/ 1823764 h 2280605"/>
                <a:gd name="connsiteX12" fmla="*/ 2695404 w 3152217"/>
                <a:gd name="connsiteY12" fmla="*/ 1823764 h 2280605"/>
                <a:gd name="connsiteX13" fmla="*/ 2293017 w 3152217"/>
                <a:gd name="connsiteY13" fmla="*/ 1421376 h 2280605"/>
                <a:gd name="connsiteX14" fmla="*/ 2228234 w 3152217"/>
                <a:gd name="connsiteY14" fmla="*/ 1508185 h 2280605"/>
                <a:gd name="connsiteX15" fmla="*/ 2648161 w 3152217"/>
                <a:gd name="connsiteY15" fmla="*/ 1928112 h 2280605"/>
                <a:gd name="connsiteX16" fmla="*/ 2648161 w 3152217"/>
                <a:gd name="connsiteY16" fmla="*/ 2140329 h 2280605"/>
                <a:gd name="connsiteX17" fmla="*/ 2435944 w 3152217"/>
                <a:gd name="connsiteY17" fmla="*/ 2140329 h 2280605"/>
                <a:gd name="connsiteX18" fmla="*/ 2046853 w 3152217"/>
                <a:gd name="connsiteY18" fmla="*/ 1751236 h 2280605"/>
                <a:gd name="connsiteX19" fmla="*/ 1987859 w 3152217"/>
                <a:gd name="connsiteY19" fmla="*/ 1837486 h 2280605"/>
                <a:gd name="connsiteX20" fmla="*/ 2218760 w 3152217"/>
                <a:gd name="connsiteY20" fmla="*/ 2068388 h 2280605"/>
                <a:gd name="connsiteX21" fmla="*/ 2218760 w 3152217"/>
                <a:gd name="connsiteY21" fmla="*/ 2280605 h 2280605"/>
                <a:gd name="connsiteX22" fmla="*/ 2006543 w 3152217"/>
                <a:gd name="connsiteY22" fmla="*/ 2280605 h 2280605"/>
                <a:gd name="connsiteX23" fmla="*/ 1798691 w 3152217"/>
                <a:gd name="connsiteY23" fmla="*/ 2072751 h 2280605"/>
                <a:gd name="connsiteX24" fmla="*/ 1775643 w 3152217"/>
                <a:gd name="connsiteY24" fmla="*/ 2049703 h 2280605"/>
                <a:gd name="connsiteX25" fmla="*/ 1842458 w 3152217"/>
                <a:gd name="connsiteY25" fmla="*/ 1960447 h 2280605"/>
                <a:gd name="connsiteX26" fmla="*/ 1533525 w 3152217"/>
                <a:gd name="connsiteY26" fmla="*/ 1548507 h 2280605"/>
                <a:gd name="connsiteX27" fmla="*/ 1219200 w 3152217"/>
                <a:gd name="connsiteY27" fmla="*/ 1243707 h 2280605"/>
                <a:gd name="connsiteX28" fmla="*/ 571500 w 3152217"/>
                <a:gd name="connsiteY28" fmla="*/ 1358007 h 2280605"/>
                <a:gd name="connsiteX29" fmla="*/ 0 w 3152217"/>
                <a:gd name="connsiteY29" fmla="*/ 1329432 h 2280605"/>
                <a:gd name="connsiteX30" fmla="*/ 0 w 3152217"/>
                <a:gd name="connsiteY30" fmla="*/ 14982 h 2280605"/>
                <a:gd name="connsiteX31" fmla="*/ 390525 w 3152217"/>
                <a:gd name="connsiteY31" fmla="*/ 24507 h 2280605"/>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390525 w 3152217"/>
                <a:gd name="connsiteY0" fmla="*/ 9525 h 2265623"/>
                <a:gd name="connsiteX1" fmla="*/ 95250 w 3152217"/>
                <a:gd name="connsiteY1" fmla="*/ 257175 h 2265623"/>
                <a:gd name="connsiteX2" fmla="*/ 1352550 w 3152217"/>
                <a:gd name="connsiteY2" fmla="*/ 133350 h 2265623"/>
                <a:gd name="connsiteX3" fmla="*/ 2314575 w 3152217"/>
                <a:gd name="connsiteY3" fmla="*/ 333375 h 2265623"/>
                <a:gd name="connsiteX4" fmla="*/ 2724150 w 3152217"/>
                <a:gd name="connsiteY4" fmla="*/ 828675 h 2265623"/>
                <a:gd name="connsiteX5" fmla="*/ 3152217 w 3152217"/>
                <a:gd name="connsiteY5" fmla="*/ 1265310 h 2265623"/>
                <a:gd name="connsiteX6" fmla="*/ 3152217 w 3152217"/>
                <a:gd name="connsiteY6" fmla="*/ 1477527 h 2265623"/>
                <a:gd name="connsiteX7" fmla="*/ 2940000 w 3152217"/>
                <a:gd name="connsiteY7" fmla="*/ 1477527 h 2265623"/>
                <a:gd name="connsiteX8" fmla="*/ 2539107 w 3152217"/>
                <a:gd name="connsiteY8" fmla="*/ 1076633 h 2265623"/>
                <a:gd name="connsiteX9" fmla="*/ 2474399 w 3152217"/>
                <a:gd name="connsiteY9" fmla="*/ 1163342 h 2265623"/>
                <a:gd name="connsiteX10" fmla="*/ 2907621 w 3152217"/>
                <a:gd name="connsiteY10" fmla="*/ 1596565 h 2265623"/>
                <a:gd name="connsiteX11" fmla="*/ 2907621 w 3152217"/>
                <a:gd name="connsiteY11" fmla="*/ 1808782 h 2265623"/>
                <a:gd name="connsiteX12" fmla="*/ 2695404 w 3152217"/>
                <a:gd name="connsiteY12" fmla="*/ 1808782 h 2265623"/>
                <a:gd name="connsiteX13" fmla="*/ 2293017 w 3152217"/>
                <a:gd name="connsiteY13" fmla="*/ 1406394 h 2265623"/>
                <a:gd name="connsiteX14" fmla="*/ 2228234 w 3152217"/>
                <a:gd name="connsiteY14" fmla="*/ 1493203 h 2265623"/>
                <a:gd name="connsiteX15" fmla="*/ 2648161 w 3152217"/>
                <a:gd name="connsiteY15" fmla="*/ 1913130 h 2265623"/>
                <a:gd name="connsiteX16" fmla="*/ 2648161 w 3152217"/>
                <a:gd name="connsiteY16" fmla="*/ 2125347 h 2265623"/>
                <a:gd name="connsiteX17" fmla="*/ 2435944 w 3152217"/>
                <a:gd name="connsiteY17" fmla="*/ 2125347 h 2265623"/>
                <a:gd name="connsiteX18" fmla="*/ 2046853 w 3152217"/>
                <a:gd name="connsiteY18" fmla="*/ 1736254 h 2265623"/>
                <a:gd name="connsiteX19" fmla="*/ 1987859 w 3152217"/>
                <a:gd name="connsiteY19" fmla="*/ 1822504 h 2265623"/>
                <a:gd name="connsiteX20" fmla="*/ 2218760 w 3152217"/>
                <a:gd name="connsiteY20" fmla="*/ 2053406 h 2265623"/>
                <a:gd name="connsiteX21" fmla="*/ 2218760 w 3152217"/>
                <a:gd name="connsiteY21" fmla="*/ 2265623 h 2265623"/>
                <a:gd name="connsiteX22" fmla="*/ 2006543 w 3152217"/>
                <a:gd name="connsiteY22" fmla="*/ 2265623 h 2265623"/>
                <a:gd name="connsiteX23" fmla="*/ 1798691 w 3152217"/>
                <a:gd name="connsiteY23" fmla="*/ 2057769 h 2265623"/>
                <a:gd name="connsiteX24" fmla="*/ 1775643 w 3152217"/>
                <a:gd name="connsiteY24" fmla="*/ 2034721 h 2265623"/>
                <a:gd name="connsiteX25" fmla="*/ 1842458 w 3152217"/>
                <a:gd name="connsiteY25" fmla="*/ 1945465 h 2265623"/>
                <a:gd name="connsiteX26" fmla="*/ 1533525 w 3152217"/>
                <a:gd name="connsiteY26" fmla="*/ 1533525 h 2265623"/>
                <a:gd name="connsiteX27" fmla="*/ 1219200 w 3152217"/>
                <a:gd name="connsiteY27" fmla="*/ 1228725 h 2265623"/>
                <a:gd name="connsiteX28" fmla="*/ 571500 w 3152217"/>
                <a:gd name="connsiteY28" fmla="*/ 1343025 h 2265623"/>
                <a:gd name="connsiteX29" fmla="*/ 0 w 3152217"/>
                <a:gd name="connsiteY29" fmla="*/ 1314450 h 2265623"/>
                <a:gd name="connsiteX30" fmla="*/ 0 w 3152217"/>
                <a:gd name="connsiteY30" fmla="*/ 0 h 2265623"/>
                <a:gd name="connsiteX31" fmla="*/ 390525 w 3152217"/>
                <a:gd name="connsiteY31" fmla="*/ 9525 h 2265623"/>
                <a:gd name="connsiteX0" fmla="*/ 400050 w 3152217"/>
                <a:gd name="connsiteY0" fmla="*/ 0 h 2284673"/>
                <a:gd name="connsiteX1" fmla="*/ 95250 w 3152217"/>
                <a:gd name="connsiteY1" fmla="*/ 276225 h 2284673"/>
                <a:gd name="connsiteX2" fmla="*/ 1352550 w 3152217"/>
                <a:gd name="connsiteY2" fmla="*/ 152400 h 2284673"/>
                <a:gd name="connsiteX3" fmla="*/ 2314575 w 3152217"/>
                <a:gd name="connsiteY3" fmla="*/ 352425 h 2284673"/>
                <a:gd name="connsiteX4" fmla="*/ 2724150 w 3152217"/>
                <a:gd name="connsiteY4" fmla="*/ 847725 h 2284673"/>
                <a:gd name="connsiteX5" fmla="*/ 3152217 w 3152217"/>
                <a:gd name="connsiteY5" fmla="*/ 1284360 h 2284673"/>
                <a:gd name="connsiteX6" fmla="*/ 3152217 w 3152217"/>
                <a:gd name="connsiteY6" fmla="*/ 1496577 h 2284673"/>
                <a:gd name="connsiteX7" fmla="*/ 2940000 w 3152217"/>
                <a:gd name="connsiteY7" fmla="*/ 1496577 h 2284673"/>
                <a:gd name="connsiteX8" fmla="*/ 2539107 w 3152217"/>
                <a:gd name="connsiteY8" fmla="*/ 1095683 h 2284673"/>
                <a:gd name="connsiteX9" fmla="*/ 2474399 w 3152217"/>
                <a:gd name="connsiteY9" fmla="*/ 1182392 h 2284673"/>
                <a:gd name="connsiteX10" fmla="*/ 2907621 w 3152217"/>
                <a:gd name="connsiteY10" fmla="*/ 1615615 h 2284673"/>
                <a:gd name="connsiteX11" fmla="*/ 2907621 w 3152217"/>
                <a:gd name="connsiteY11" fmla="*/ 1827832 h 2284673"/>
                <a:gd name="connsiteX12" fmla="*/ 2695404 w 3152217"/>
                <a:gd name="connsiteY12" fmla="*/ 1827832 h 2284673"/>
                <a:gd name="connsiteX13" fmla="*/ 2293017 w 3152217"/>
                <a:gd name="connsiteY13" fmla="*/ 1425444 h 2284673"/>
                <a:gd name="connsiteX14" fmla="*/ 2228234 w 3152217"/>
                <a:gd name="connsiteY14" fmla="*/ 1512253 h 2284673"/>
                <a:gd name="connsiteX15" fmla="*/ 2648161 w 3152217"/>
                <a:gd name="connsiteY15" fmla="*/ 1932180 h 2284673"/>
                <a:gd name="connsiteX16" fmla="*/ 2648161 w 3152217"/>
                <a:gd name="connsiteY16" fmla="*/ 2144397 h 2284673"/>
                <a:gd name="connsiteX17" fmla="*/ 2435944 w 3152217"/>
                <a:gd name="connsiteY17" fmla="*/ 2144397 h 2284673"/>
                <a:gd name="connsiteX18" fmla="*/ 2046853 w 3152217"/>
                <a:gd name="connsiteY18" fmla="*/ 1755304 h 2284673"/>
                <a:gd name="connsiteX19" fmla="*/ 1987859 w 3152217"/>
                <a:gd name="connsiteY19" fmla="*/ 1841554 h 2284673"/>
                <a:gd name="connsiteX20" fmla="*/ 2218760 w 3152217"/>
                <a:gd name="connsiteY20" fmla="*/ 2072456 h 2284673"/>
                <a:gd name="connsiteX21" fmla="*/ 2218760 w 3152217"/>
                <a:gd name="connsiteY21" fmla="*/ 2284673 h 2284673"/>
                <a:gd name="connsiteX22" fmla="*/ 2006543 w 3152217"/>
                <a:gd name="connsiteY22" fmla="*/ 2284673 h 2284673"/>
                <a:gd name="connsiteX23" fmla="*/ 1798691 w 3152217"/>
                <a:gd name="connsiteY23" fmla="*/ 2076819 h 2284673"/>
                <a:gd name="connsiteX24" fmla="*/ 1775643 w 3152217"/>
                <a:gd name="connsiteY24" fmla="*/ 2053771 h 2284673"/>
                <a:gd name="connsiteX25" fmla="*/ 1842458 w 3152217"/>
                <a:gd name="connsiteY25" fmla="*/ 1964515 h 2284673"/>
                <a:gd name="connsiteX26" fmla="*/ 1533525 w 3152217"/>
                <a:gd name="connsiteY26" fmla="*/ 1552575 h 2284673"/>
                <a:gd name="connsiteX27" fmla="*/ 1219200 w 3152217"/>
                <a:gd name="connsiteY27" fmla="*/ 1247775 h 2284673"/>
                <a:gd name="connsiteX28" fmla="*/ 571500 w 3152217"/>
                <a:gd name="connsiteY28" fmla="*/ 1362075 h 2284673"/>
                <a:gd name="connsiteX29" fmla="*/ 0 w 3152217"/>
                <a:gd name="connsiteY29" fmla="*/ 1333500 h 2284673"/>
                <a:gd name="connsiteX30" fmla="*/ 0 w 3152217"/>
                <a:gd name="connsiteY30" fmla="*/ 19050 h 2284673"/>
                <a:gd name="connsiteX31" fmla="*/ 400050 w 3152217"/>
                <a:gd name="connsiteY31" fmla="*/ 0 h 228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52217" h="2284673">
                  <a:moveTo>
                    <a:pt x="400050" y="0"/>
                  </a:moveTo>
                  <a:lnTo>
                    <a:pt x="95250" y="276225"/>
                  </a:lnTo>
                  <a:cubicBezTo>
                    <a:pt x="349250" y="777875"/>
                    <a:pt x="831850" y="460375"/>
                    <a:pt x="1352550" y="152400"/>
                  </a:cubicBezTo>
                  <a:cubicBezTo>
                    <a:pt x="1641475" y="288925"/>
                    <a:pt x="1968500" y="301625"/>
                    <a:pt x="2314575" y="352425"/>
                  </a:cubicBezTo>
                  <a:cubicBezTo>
                    <a:pt x="2451100" y="603250"/>
                    <a:pt x="2587625" y="682625"/>
                    <a:pt x="2724150" y="847725"/>
                  </a:cubicBezTo>
                  <a:lnTo>
                    <a:pt x="3152217" y="1284360"/>
                  </a:lnTo>
                  <a:cubicBezTo>
                    <a:pt x="3210819" y="1342962"/>
                    <a:pt x="3210819" y="1437975"/>
                    <a:pt x="3152217" y="1496577"/>
                  </a:cubicBezTo>
                  <a:cubicBezTo>
                    <a:pt x="3093615" y="1555179"/>
                    <a:pt x="2998602" y="1555179"/>
                    <a:pt x="2940000" y="1496577"/>
                  </a:cubicBezTo>
                  <a:lnTo>
                    <a:pt x="2539107" y="1095683"/>
                  </a:lnTo>
                  <a:lnTo>
                    <a:pt x="2474399" y="1182392"/>
                  </a:lnTo>
                  <a:lnTo>
                    <a:pt x="2907621" y="1615615"/>
                  </a:lnTo>
                  <a:cubicBezTo>
                    <a:pt x="2966223" y="1674217"/>
                    <a:pt x="2966223" y="1769230"/>
                    <a:pt x="2907621" y="1827832"/>
                  </a:cubicBezTo>
                  <a:cubicBezTo>
                    <a:pt x="2849019" y="1886434"/>
                    <a:pt x="2754006" y="1886434"/>
                    <a:pt x="2695404" y="1827832"/>
                  </a:cubicBezTo>
                  <a:lnTo>
                    <a:pt x="2293017" y="1425444"/>
                  </a:lnTo>
                  <a:lnTo>
                    <a:pt x="2228234" y="1512253"/>
                  </a:lnTo>
                  <a:lnTo>
                    <a:pt x="2648161" y="1932180"/>
                  </a:lnTo>
                  <a:cubicBezTo>
                    <a:pt x="2706763" y="1990782"/>
                    <a:pt x="2706763" y="2085795"/>
                    <a:pt x="2648161" y="2144397"/>
                  </a:cubicBezTo>
                  <a:cubicBezTo>
                    <a:pt x="2589559" y="2202999"/>
                    <a:pt x="2494546" y="2202999"/>
                    <a:pt x="2435944" y="2144397"/>
                  </a:cubicBezTo>
                  <a:lnTo>
                    <a:pt x="2046853" y="1755304"/>
                  </a:lnTo>
                  <a:lnTo>
                    <a:pt x="1987859" y="1841554"/>
                  </a:lnTo>
                  <a:lnTo>
                    <a:pt x="2218760" y="2072456"/>
                  </a:lnTo>
                  <a:cubicBezTo>
                    <a:pt x="2277362" y="2131058"/>
                    <a:pt x="2277362" y="2226071"/>
                    <a:pt x="2218760" y="2284673"/>
                  </a:cubicBezTo>
                  <a:cubicBezTo>
                    <a:pt x="2160158" y="2343275"/>
                    <a:pt x="2065146" y="2343275"/>
                    <a:pt x="2006543" y="2284673"/>
                  </a:cubicBezTo>
                  <a:lnTo>
                    <a:pt x="1798691" y="2076819"/>
                  </a:lnTo>
                  <a:lnTo>
                    <a:pt x="1775643" y="2053771"/>
                  </a:lnTo>
                  <a:lnTo>
                    <a:pt x="1842458" y="1964515"/>
                  </a:lnTo>
                  <a:cubicBezTo>
                    <a:pt x="2026677" y="1607442"/>
                    <a:pt x="1697608" y="1472750"/>
                    <a:pt x="1533525" y="1552575"/>
                  </a:cubicBezTo>
                  <a:cubicBezTo>
                    <a:pt x="1555750" y="1323975"/>
                    <a:pt x="1380229" y="1237081"/>
                    <a:pt x="1219200" y="1247775"/>
                  </a:cubicBezTo>
                  <a:cubicBezTo>
                    <a:pt x="1190625" y="958850"/>
                    <a:pt x="838200" y="793750"/>
                    <a:pt x="571500" y="1362075"/>
                  </a:cubicBezTo>
                  <a:cubicBezTo>
                    <a:pt x="504825" y="1114425"/>
                    <a:pt x="276225" y="1066800"/>
                    <a:pt x="0" y="1333500"/>
                  </a:cubicBezTo>
                  <a:lnTo>
                    <a:pt x="0" y="19050"/>
                  </a:lnTo>
                  <a:lnTo>
                    <a:pt x="40005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cs typeface="+mn-cs"/>
              </a:endParaRPr>
            </a:p>
          </p:txBody>
        </p:sp>
      </p:grpSp>
      <p:sp>
        <p:nvSpPr>
          <p:cNvPr id="16" name="Rectangle 15">
            <a:extLst>
              <a:ext uri="{FF2B5EF4-FFF2-40B4-BE49-F238E27FC236}">
                <a16:creationId xmlns:a16="http://schemas.microsoft.com/office/drawing/2014/main" id="{F8E277DE-E7C7-4E85-808D-4D24DF307A23}"/>
              </a:ext>
            </a:extLst>
          </p:cNvPr>
          <p:cNvSpPr/>
          <p:nvPr/>
        </p:nvSpPr>
        <p:spPr>
          <a:xfrm>
            <a:off x="0" y="2685482"/>
            <a:ext cx="4224000" cy="165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7" name="Rectangle 16">
            <a:extLst>
              <a:ext uri="{FF2B5EF4-FFF2-40B4-BE49-F238E27FC236}">
                <a16:creationId xmlns:a16="http://schemas.microsoft.com/office/drawing/2014/main" id="{C781E7EF-B292-4EBC-947B-B05F0A1E82DD}"/>
              </a:ext>
            </a:extLst>
          </p:cNvPr>
          <p:cNvSpPr/>
          <p:nvPr/>
        </p:nvSpPr>
        <p:spPr>
          <a:xfrm>
            <a:off x="7968003" y="2685482"/>
            <a:ext cx="4223999" cy="165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9" name="TextBox 18">
            <a:extLst>
              <a:ext uri="{FF2B5EF4-FFF2-40B4-BE49-F238E27FC236}">
                <a16:creationId xmlns:a16="http://schemas.microsoft.com/office/drawing/2014/main" id="{09382C0D-7285-40A4-9D9A-6736F37897A6}"/>
              </a:ext>
            </a:extLst>
          </p:cNvPr>
          <p:cNvSpPr txBox="1"/>
          <p:nvPr/>
        </p:nvSpPr>
        <p:spPr>
          <a:xfrm>
            <a:off x="1981674" y="3173722"/>
            <a:ext cx="2071092" cy="584775"/>
          </a:xfrm>
          <a:prstGeom prst="rect">
            <a:avLst/>
          </a:prstGeom>
          <a:noFill/>
        </p:spPr>
        <p:txBody>
          <a:bodyPr wrap="square" rtlCol="0">
            <a:spAutoFit/>
          </a:bodyPr>
          <a:lstStyle/>
          <a:p>
            <a:pPr algn="ctr" defTabSz="914286"/>
            <a:r>
              <a:rPr lang="en-US" altLang="ko-KR" sz="3200" b="1" dirty="0">
                <a:solidFill>
                  <a:prstClr val="white"/>
                </a:solidFill>
                <a:latin typeface="Arial" pitchFamily="34" charset="0"/>
                <a:cs typeface="Arial" pitchFamily="34" charset="0"/>
              </a:rPr>
              <a:t>C+D</a:t>
            </a:r>
            <a:endParaRPr lang="ko-KR" altLang="en-US" sz="3200" b="1" dirty="0">
              <a:solidFill>
                <a:prstClr val="white"/>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D6B6AE90-4933-4E3A-A3F3-3C6C23418876}"/>
              </a:ext>
            </a:extLst>
          </p:cNvPr>
          <p:cNvSpPr txBox="1"/>
          <p:nvPr/>
        </p:nvSpPr>
        <p:spPr>
          <a:xfrm>
            <a:off x="8125192" y="3243337"/>
            <a:ext cx="1313181" cy="584775"/>
          </a:xfrm>
          <a:prstGeom prst="rect">
            <a:avLst/>
          </a:prstGeom>
          <a:noFill/>
        </p:spPr>
        <p:txBody>
          <a:bodyPr wrap="square"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US" altLang="ko-KR" sz="3200" b="1" dirty="0">
                <a:solidFill>
                  <a:prstClr val="white"/>
                </a:solidFill>
                <a:latin typeface="Arial" pitchFamily="34" charset="0"/>
                <a:cs typeface="Arial" pitchFamily="34" charset="0"/>
              </a:rPr>
              <a:t>E+F</a:t>
            </a:r>
            <a:endParaRPr kumimoji="0" lang="ko-KR" altLang="en-US" sz="2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pic>
        <p:nvPicPr>
          <p:cNvPr id="35" name="Picture 34">
            <a:extLst>
              <a:ext uri="{FF2B5EF4-FFF2-40B4-BE49-F238E27FC236}">
                <a16:creationId xmlns:a16="http://schemas.microsoft.com/office/drawing/2014/main" id="{0655DFBC-CB66-4F96-87FA-1CC7FDAFAD0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3896" y="1119286"/>
            <a:ext cx="1163586" cy="900068"/>
          </a:xfrm>
          <a:prstGeom prst="rect">
            <a:avLst/>
          </a:prstGeom>
        </p:spPr>
      </p:pic>
      <p:sp>
        <p:nvSpPr>
          <p:cNvPr id="2" name="Text Placeholder 1"/>
          <p:cNvSpPr>
            <a:spLocks noGrp="1"/>
          </p:cNvSpPr>
          <p:nvPr>
            <p:ph type="body" sz="quarter" idx="10"/>
          </p:nvPr>
        </p:nvSpPr>
        <p:spPr>
          <a:xfrm>
            <a:off x="4233025" y="3181198"/>
            <a:ext cx="3534616" cy="724247"/>
          </a:xfrm>
        </p:spPr>
        <p:txBody>
          <a:bodyPr>
            <a:normAutofit fontScale="92500" lnSpcReduction="10000"/>
          </a:bodyPr>
          <a:lstStyle/>
          <a:p>
            <a:r>
              <a:rPr lang="en-US" b="1" dirty="0">
                <a:latin typeface="Cambria" panose="02040503050406030204" pitchFamily="18" charset="0"/>
                <a:ea typeface="Cambria" panose="02040503050406030204" pitchFamily="18" charset="0"/>
              </a:rPr>
              <a:t>Thank You</a:t>
            </a:r>
          </a:p>
        </p:txBody>
      </p:sp>
      <p:sp>
        <p:nvSpPr>
          <p:cNvPr id="38" name="Freeform 5">
            <a:extLst>
              <a:ext uri="{FF2B5EF4-FFF2-40B4-BE49-F238E27FC236}">
                <a16:creationId xmlns:a16="http://schemas.microsoft.com/office/drawing/2014/main" id="{34D17A83-70F3-4B2C-904B-F882A216DA19}"/>
              </a:ext>
            </a:extLst>
          </p:cNvPr>
          <p:cNvSpPr/>
          <p:nvPr/>
        </p:nvSpPr>
        <p:spPr>
          <a:xfrm>
            <a:off x="2198406" y="958054"/>
            <a:ext cx="5644417" cy="865754"/>
          </a:xfrm>
          <a:custGeom>
            <a:avLst/>
            <a:gdLst>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5448300 w 6410325"/>
              <a:gd name="connsiteY2" fmla="*/ 590550 h 2800350"/>
              <a:gd name="connsiteX3" fmla="*/ 6410325 w 6410325"/>
              <a:gd name="connsiteY3" fmla="*/ 0 h 2800350"/>
              <a:gd name="connsiteX0" fmla="*/ 0 w 6410325"/>
              <a:gd name="connsiteY0" fmla="*/ 2800350 h 2800350"/>
              <a:gd name="connsiteX1" fmla="*/ 2447925 w 6410325"/>
              <a:gd name="connsiteY1" fmla="*/ 2314575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410325"/>
              <a:gd name="connsiteY0" fmla="*/ 2800350 h 2800350"/>
              <a:gd name="connsiteX1" fmla="*/ 2876550 w 6410325"/>
              <a:gd name="connsiteY1" fmla="*/ 2076450 h 2800350"/>
              <a:gd name="connsiteX2" fmla="*/ 4924425 w 6410325"/>
              <a:gd name="connsiteY2" fmla="*/ 552450 h 2800350"/>
              <a:gd name="connsiteX3" fmla="*/ 6410325 w 6410325"/>
              <a:gd name="connsiteY3" fmla="*/ 0 h 2800350"/>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895850 w 6381750"/>
              <a:gd name="connsiteY2" fmla="*/ 4762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62500 w 6381750"/>
              <a:gd name="connsiteY2" fmla="*/ 55245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47975 w 6381750"/>
              <a:gd name="connsiteY1" fmla="*/ 20764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81750"/>
              <a:gd name="connsiteY0" fmla="*/ 3209925 h 3209925"/>
              <a:gd name="connsiteX1" fmla="*/ 2895600 w 6381750"/>
              <a:gd name="connsiteY1" fmla="*/ 2038350 h 3209925"/>
              <a:gd name="connsiteX2" fmla="*/ 4705350 w 6381750"/>
              <a:gd name="connsiteY2" fmla="*/ 838200 h 3209925"/>
              <a:gd name="connsiteX3" fmla="*/ 6381750 w 6381750"/>
              <a:gd name="connsiteY3" fmla="*/ 0 h 3209925"/>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481601 h 3481601"/>
              <a:gd name="connsiteX1" fmla="*/ 2895600 w 6334125"/>
              <a:gd name="connsiteY1" fmla="*/ 2310026 h 3481601"/>
              <a:gd name="connsiteX2" fmla="*/ 4705350 w 6334125"/>
              <a:gd name="connsiteY2" fmla="*/ 1109876 h 3481601"/>
              <a:gd name="connsiteX3" fmla="*/ 6334125 w 6334125"/>
              <a:gd name="connsiteY3" fmla="*/ 214526 h 3481601"/>
              <a:gd name="connsiteX0" fmla="*/ 0 w 6334125"/>
              <a:gd name="connsiteY0" fmla="*/ 3267075 h 3267075"/>
              <a:gd name="connsiteX1" fmla="*/ 2895600 w 6334125"/>
              <a:gd name="connsiteY1" fmla="*/ 2095500 h 3267075"/>
              <a:gd name="connsiteX2" fmla="*/ 4705350 w 6334125"/>
              <a:gd name="connsiteY2" fmla="*/ 895350 h 3267075"/>
              <a:gd name="connsiteX3" fmla="*/ 6334125 w 6334125"/>
              <a:gd name="connsiteY3" fmla="*/ 0 h 3267075"/>
              <a:gd name="connsiteX0" fmla="*/ 0 w 6334125"/>
              <a:gd name="connsiteY0" fmla="*/ 3267075 h 3267075"/>
              <a:gd name="connsiteX1" fmla="*/ 2895600 w 6334125"/>
              <a:gd name="connsiteY1" fmla="*/ 2095500 h 3267075"/>
              <a:gd name="connsiteX2" fmla="*/ 4705350 w 6334125"/>
              <a:gd name="connsiteY2" fmla="*/ 895350 h 3267075"/>
              <a:gd name="connsiteX3" fmla="*/ 5221610 w 6334125"/>
              <a:gd name="connsiteY3" fmla="*/ 181769 h 3267075"/>
              <a:gd name="connsiteX4" fmla="*/ 6334125 w 6334125"/>
              <a:gd name="connsiteY4" fmla="*/ 0 h 3267075"/>
              <a:gd name="connsiteX0" fmla="*/ 0 w 6334125"/>
              <a:gd name="connsiteY0" fmla="*/ 3848138 h 3848138"/>
              <a:gd name="connsiteX1" fmla="*/ 2895600 w 6334125"/>
              <a:gd name="connsiteY1" fmla="*/ 2676563 h 3848138"/>
              <a:gd name="connsiteX2" fmla="*/ 4705350 w 6334125"/>
              <a:gd name="connsiteY2" fmla="*/ 1476413 h 3848138"/>
              <a:gd name="connsiteX3" fmla="*/ 4526285 w 6334125"/>
              <a:gd name="connsiteY3" fmla="*/ 19882 h 3848138"/>
              <a:gd name="connsiteX4" fmla="*/ 6334125 w 6334125"/>
              <a:gd name="connsiteY4" fmla="*/ 581063 h 3848138"/>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6334125 w 6334125"/>
              <a:gd name="connsiteY4"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973960 w 6334125"/>
              <a:gd name="connsiteY4" fmla="*/ 545381 h 3868812"/>
              <a:gd name="connsiteX5" fmla="*/ 6334125 w 6334125"/>
              <a:gd name="connsiteY5" fmla="*/ 601737 h 3868812"/>
              <a:gd name="connsiteX0" fmla="*/ 0 w 6334125"/>
              <a:gd name="connsiteY0" fmla="*/ 3868812 h 3868812"/>
              <a:gd name="connsiteX1" fmla="*/ 2895600 w 6334125"/>
              <a:gd name="connsiteY1" fmla="*/ 2697237 h 3868812"/>
              <a:gd name="connsiteX2" fmla="*/ 4705350 w 6334125"/>
              <a:gd name="connsiteY2" fmla="*/ 1497087 h 3868812"/>
              <a:gd name="connsiteX3" fmla="*/ 4526285 w 6334125"/>
              <a:gd name="connsiteY3" fmla="*/ 40556 h 3868812"/>
              <a:gd name="connsiteX4" fmla="*/ 4183385 w 6334125"/>
              <a:gd name="connsiteY4" fmla="*/ 1012106 h 3868812"/>
              <a:gd name="connsiteX5" fmla="*/ 6334125 w 6334125"/>
              <a:gd name="connsiteY5" fmla="*/ 601737 h 3868812"/>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70938 h 3870938"/>
              <a:gd name="connsiteX1" fmla="*/ 2895600 w 6334125"/>
              <a:gd name="connsiteY1" fmla="*/ 2699363 h 3870938"/>
              <a:gd name="connsiteX2" fmla="*/ 4705350 w 6334125"/>
              <a:gd name="connsiteY2" fmla="*/ 1499213 h 3870938"/>
              <a:gd name="connsiteX3" fmla="*/ 4526285 w 6334125"/>
              <a:gd name="connsiteY3" fmla="*/ 42682 h 3870938"/>
              <a:gd name="connsiteX4" fmla="*/ 4183385 w 6334125"/>
              <a:gd name="connsiteY4" fmla="*/ 1014232 h 3870938"/>
              <a:gd name="connsiteX5" fmla="*/ 6334125 w 6334125"/>
              <a:gd name="connsiteY5" fmla="*/ 603863 h 3870938"/>
              <a:gd name="connsiteX0" fmla="*/ 0 w 6334125"/>
              <a:gd name="connsiteY0" fmla="*/ 3852187 h 3852187"/>
              <a:gd name="connsiteX1" fmla="*/ 2895600 w 6334125"/>
              <a:gd name="connsiteY1" fmla="*/ 2680612 h 3852187"/>
              <a:gd name="connsiteX2" fmla="*/ 4705350 w 6334125"/>
              <a:gd name="connsiteY2" fmla="*/ 1480462 h 3852187"/>
              <a:gd name="connsiteX3" fmla="*/ 4526285 w 6334125"/>
              <a:gd name="connsiteY3" fmla="*/ 23931 h 3852187"/>
              <a:gd name="connsiteX4" fmla="*/ 4183385 w 6334125"/>
              <a:gd name="connsiteY4" fmla="*/ 995481 h 3852187"/>
              <a:gd name="connsiteX5" fmla="*/ 6334125 w 6334125"/>
              <a:gd name="connsiteY5" fmla="*/ 585112 h 3852187"/>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183385 w 6334125"/>
              <a:gd name="connsiteY4" fmla="*/ 991855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848561 h 3848561"/>
              <a:gd name="connsiteX1" fmla="*/ 2895600 w 6334125"/>
              <a:gd name="connsiteY1" fmla="*/ 2676986 h 3848561"/>
              <a:gd name="connsiteX2" fmla="*/ 4705350 w 6334125"/>
              <a:gd name="connsiteY2" fmla="*/ 1476836 h 3848561"/>
              <a:gd name="connsiteX3" fmla="*/ 4526285 w 6334125"/>
              <a:gd name="connsiteY3" fmla="*/ 20305 h 3848561"/>
              <a:gd name="connsiteX4" fmla="*/ 4554860 w 6334125"/>
              <a:gd name="connsiteY4" fmla="*/ 1020430 h 3848561"/>
              <a:gd name="connsiteX5" fmla="*/ 6334125 w 6334125"/>
              <a:gd name="connsiteY5" fmla="*/ 581486 h 3848561"/>
              <a:gd name="connsiteX0" fmla="*/ 0 w 6334125"/>
              <a:gd name="connsiteY0" fmla="*/ 3942513 h 3942513"/>
              <a:gd name="connsiteX1" fmla="*/ 2895600 w 6334125"/>
              <a:gd name="connsiteY1" fmla="*/ 2770938 h 3942513"/>
              <a:gd name="connsiteX2" fmla="*/ 4705350 w 6334125"/>
              <a:gd name="connsiteY2" fmla="*/ 1570788 h 3942513"/>
              <a:gd name="connsiteX3" fmla="*/ 4383410 w 6334125"/>
              <a:gd name="connsiteY3" fmla="*/ 19007 h 3942513"/>
              <a:gd name="connsiteX4" fmla="*/ 4554860 w 6334125"/>
              <a:gd name="connsiteY4" fmla="*/ 1114382 h 3942513"/>
              <a:gd name="connsiteX5" fmla="*/ 6334125 w 6334125"/>
              <a:gd name="connsiteY5" fmla="*/ 675438 h 3942513"/>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4554860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250185 w 6334125"/>
              <a:gd name="connsiteY4" fmla="*/ 112100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68190 h 3968190"/>
              <a:gd name="connsiteX1" fmla="*/ 2895600 w 6334125"/>
              <a:gd name="connsiteY1" fmla="*/ 2796615 h 3968190"/>
              <a:gd name="connsiteX2" fmla="*/ 4705350 w 6334125"/>
              <a:gd name="connsiteY2" fmla="*/ 1596465 h 3968190"/>
              <a:gd name="connsiteX3" fmla="*/ 4383410 w 6334125"/>
              <a:gd name="connsiteY3" fmla="*/ 44684 h 3968190"/>
              <a:gd name="connsiteX4" fmla="*/ 5421635 w 6334125"/>
              <a:gd name="connsiteY4" fmla="*/ 1140059 h 3968190"/>
              <a:gd name="connsiteX5" fmla="*/ 6334125 w 6334125"/>
              <a:gd name="connsiteY5" fmla="*/ 701115 h 3968190"/>
              <a:gd name="connsiteX0" fmla="*/ 0 w 6334125"/>
              <a:gd name="connsiteY0" fmla="*/ 3982329 h 3982329"/>
              <a:gd name="connsiteX1" fmla="*/ 2895600 w 6334125"/>
              <a:gd name="connsiteY1" fmla="*/ 2810754 h 3982329"/>
              <a:gd name="connsiteX2" fmla="*/ 4705350 w 6334125"/>
              <a:gd name="connsiteY2" fmla="*/ 1610604 h 3982329"/>
              <a:gd name="connsiteX3" fmla="*/ 4383410 w 6334125"/>
              <a:gd name="connsiteY3" fmla="*/ 58823 h 3982329"/>
              <a:gd name="connsiteX4" fmla="*/ 5421635 w 6334125"/>
              <a:gd name="connsiteY4" fmla="*/ 1154198 h 3982329"/>
              <a:gd name="connsiteX5" fmla="*/ 6334125 w 6334125"/>
              <a:gd name="connsiteY5" fmla="*/ 715254 h 3982329"/>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8446 h 4028446"/>
              <a:gd name="connsiteX1" fmla="*/ 2895600 w 6334125"/>
              <a:gd name="connsiteY1" fmla="*/ 2856871 h 4028446"/>
              <a:gd name="connsiteX2" fmla="*/ 4705350 w 6334125"/>
              <a:gd name="connsiteY2" fmla="*/ 1656721 h 4028446"/>
              <a:gd name="connsiteX3" fmla="*/ 4326260 w 6334125"/>
              <a:gd name="connsiteY3" fmla="*/ 57315 h 4028446"/>
              <a:gd name="connsiteX4" fmla="*/ 5421635 w 6334125"/>
              <a:gd name="connsiteY4" fmla="*/ 1200315 h 4028446"/>
              <a:gd name="connsiteX5" fmla="*/ 6334125 w 6334125"/>
              <a:gd name="connsiteY5" fmla="*/ 761371 h 4028446"/>
              <a:gd name="connsiteX0" fmla="*/ 0 w 6334125"/>
              <a:gd name="connsiteY0" fmla="*/ 4026055 h 4026055"/>
              <a:gd name="connsiteX1" fmla="*/ 2895600 w 6334125"/>
              <a:gd name="connsiteY1" fmla="*/ 2854480 h 4026055"/>
              <a:gd name="connsiteX2" fmla="*/ 4705350 w 6334125"/>
              <a:gd name="connsiteY2" fmla="*/ 1654330 h 4026055"/>
              <a:gd name="connsiteX3" fmla="*/ 4326260 w 6334125"/>
              <a:gd name="connsiteY3" fmla="*/ 54924 h 4026055"/>
              <a:gd name="connsiteX4" fmla="*/ 5421635 w 6334125"/>
              <a:gd name="connsiteY4" fmla="*/ 1197924 h 4026055"/>
              <a:gd name="connsiteX5" fmla="*/ 6334125 w 6334125"/>
              <a:gd name="connsiteY5" fmla="*/ 758980 h 4026055"/>
              <a:gd name="connsiteX0" fmla="*/ 0 w 6334125"/>
              <a:gd name="connsiteY0" fmla="*/ 4020433 h 4020433"/>
              <a:gd name="connsiteX1" fmla="*/ 2895600 w 6334125"/>
              <a:gd name="connsiteY1" fmla="*/ 2848858 h 4020433"/>
              <a:gd name="connsiteX2" fmla="*/ 4362450 w 6334125"/>
              <a:gd name="connsiteY2" fmla="*/ 1858258 h 4020433"/>
              <a:gd name="connsiteX3" fmla="*/ 4326260 w 6334125"/>
              <a:gd name="connsiteY3" fmla="*/ 49302 h 4020433"/>
              <a:gd name="connsiteX4" fmla="*/ 5421635 w 6334125"/>
              <a:gd name="connsiteY4" fmla="*/ 1192302 h 4020433"/>
              <a:gd name="connsiteX5" fmla="*/ 6334125 w 6334125"/>
              <a:gd name="connsiteY5" fmla="*/ 753358 h 4020433"/>
              <a:gd name="connsiteX0" fmla="*/ 0 w 6334125"/>
              <a:gd name="connsiteY0" fmla="*/ 4018875 h 4018875"/>
              <a:gd name="connsiteX1" fmla="*/ 2895600 w 6334125"/>
              <a:gd name="connsiteY1" fmla="*/ 2847300 h 4018875"/>
              <a:gd name="connsiteX2" fmla="*/ 4248150 w 6334125"/>
              <a:gd name="connsiteY2" fmla="*/ 1923375 h 4018875"/>
              <a:gd name="connsiteX3" fmla="*/ 4326260 w 6334125"/>
              <a:gd name="connsiteY3" fmla="*/ 47744 h 4018875"/>
              <a:gd name="connsiteX4" fmla="*/ 5421635 w 6334125"/>
              <a:gd name="connsiteY4" fmla="*/ 1190744 h 4018875"/>
              <a:gd name="connsiteX5" fmla="*/ 6334125 w 6334125"/>
              <a:gd name="connsiteY5" fmla="*/ 751800 h 4018875"/>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08687 h 4008687"/>
              <a:gd name="connsiteX1" fmla="*/ 2895600 w 6334125"/>
              <a:gd name="connsiteY1" fmla="*/ 2837112 h 4008687"/>
              <a:gd name="connsiteX2" fmla="*/ 4248150 w 6334125"/>
              <a:gd name="connsiteY2" fmla="*/ 1913187 h 4008687"/>
              <a:gd name="connsiteX3" fmla="*/ 4326260 w 6334125"/>
              <a:gd name="connsiteY3" fmla="*/ 37556 h 4008687"/>
              <a:gd name="connsiteX4" fmla="*/ 5421635 w 6334125"/>
              <a:gd name="connsiteY4" fmla="*/ 1180556 h 4008687"/>
              <a:gd name="connsiteX5" fmla="*/ 6334125 w 6334125"/>
              <a:gd name="connsiteY5" fmla="*/ 741612 h 4008687"/>
              <a:gd name="connsiteX0" fmla="*/ 0 w 6334125"/>
              <a:gd name="connsiteY0" fmla="*/ 4027609 h 4027609"/>
              <a:gd name="connsiteX1" fmla="*/ 2895600 w 6334125"/>
              <a:gd name="connsiteY1" fmla="*/ 2856034 h 4027609"/>
              <a:gd name="connsiteX2" fmla="*/ 4248150 w 6334125"/>
              <a:gd name="connsiteY2" fmla="*/ 1932109 h 4027609"/>
              <a:gd name="connsiteX3" fmla="*/ 4326260 w 6334125"/>
              <a:gd name="connsiteY3" fmla="*/ 56478 h 4027609"/>
              <a:gd name="connsiteX4" fmla="*/ 5421635 w 6334125"/>
              <a:gd name="connsiteY4" fmla="*/ 1199478 h 4027609"/>
              <a:gd name="connsiteX5" fmla="*/ 6334125 w 6334125"/>
              <a:gd name="connsiteY5" fmla="*/ 760534 h 4027609"/>
              <a:gd name="connsiteX0" fmla="*/ 0 w 6334125"/>
              <a:gd name="connsiteY0" fmla="*/ 3994320 h 3994320"/>
              <a:gd name="connsiteX1" fmla="*/ 2895600 w 6334125"/>
              <a:gd name="connsiteY1" fmla="*/ 2822745 h 3994320"/>
              <a:gd name="connsiteX2" fmla="*/ 4248150 w 6334125"/>
              <a:gd name="connsiteY2" fmla="*/ 1898820 h 3994320"/>
              <a:gd name="connsiteX3" fmla="*/ 4326260 w 6334125"/>
              <a:gd name="connsiteY3" fmla="*/ 23189 h 3994320"/>
              <a:gd name="connsiteX4" fmla="*/ 5421635 w 6334125"/>
              <a:gd name="connsiteY4" fmla="*/ 1166189 h 3994320"/>
              <a:gd name="connsiteX5" fmla="*/ 6334125 w 6334125"/>
              <a:gd name="connsiteY5" fmla="*/ 727245 h 3994320"/>
              <a:gd name="connsiteX0" fmla="*/ 0 w 6334125"/>
              <a:gd name="connsiteY0" fmla="*/ 3995390 h 3995390"/>
              <a:gd name="connsiteX1" fmla="*/ 2895600 w 6334125"/>
              <a:gd name="connsiteY1" fmla="*/ 2823815 h 3995390"/>
              <a:gd name="connsiteX2" fmla="*/ 4248150 w 6334125"/>
              <a:gd name="connsiteY2" fmla="*/ 1899890 h 3995390"/>
              <a:gd name="connsiteX3" fmla="*/ 4326260 w 6334125"/>
              <a:gd name="connsiteY3" fmla="*/ 24259 h 3995390"/>
              <a:gd name="connsiteX4" fmla="*/ 5421635 w 6334125"/>
              <a:gd name="connsiteY4" fmla="*/ 1167259 h 3995390"/>
              <a:gd name="connsiteX5" fmla="*/ 6334125 w 6334125"/>
              <a:gd name="connsiteY5" fmla="*/ 728315 h 3995390"/>
              <a:gd name="connsiteX0" fmla="*/ 0 w 6334125"/>
              <a:gd name="connsiteY0" fmla="*/ 3996562 h 3996562"/>
              <a:gd name="connsiteX1" fmla="*/ 2895600 w 6334125"/>
              <a:gd name="connsiteY1" fmla="*/ 2824987 h 3996562"/>
              <a:gd name="connsiteX2" fmla="*/ 4248150 w 6334125"/>
              <a:gd name="connsiteY2" fmla="*/ 1901062 h 3996562"/>
              <a:gd name="connsiteX3" fmla="*/ 4326260 w 6334125"/>
              <a:gd name="connsiteY3" fmla="*/ 25431 h 3996562"/>
              <a:gd name="connsiteX4" fmla="*/ 5421635 w 6334125"/>
              <a:gd name="connsiteY4" fmla="*/ 1168431 h 3996562"/>
              <a:gd name="connsiteX5" fmla="*/ 6334125 w 6334125"/>
              <a:gd name="connsiteY5" fmla="*/ 729487 h 3996562"/>
              <a:gd name="connsiteX0" fmla="*/ 0 w 6334125"/>
              <a:gd name="connsiteY0" fmla="*/ 3998304 h 3998304"/>
              <a:gd name="connsiteX1" fmla="*/ 2895600 w 6334125"/>
              <a:gd name="connsiteY1" fmla="*/ 2826729 h 3998304"/>
              <a:gd name="connsiteX2" fmla="*/ 4248150 w 6334125"/>
              <a:gd name="connsiteY2" fmla="*/ 1902804 h 3998304"/>
              <a:gd name="connsiteX3" fmla="*/ 4326260 w 6334125"/>
              <a:gd name="connsiteY3" fmla="*/ 27173 h 3998304"/>
              <a:gd name="connsiteX4" fmla="*/ 5421635 w 6334125"/>
              <a:gd name="connsiteY4" fmla="*/ 1170173 h 3998304"/>
              <a:gd name="connsiteX5" fmla="*/ 6334125 w 6334125"/>
              <a:gd name="connsiteY5" fmla="*/ 731229 h 3998304"/>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2678 h 3562678"/>
              <a:gd name="connsiteX1" fmla="*/ 2871839 w 6310364"/>
              <a:gd name="connsiteY1" fmla="*/ 2826729 h 3562678"/>
              <a:gd name="connsiteX2" fmla="*/ 4224389 w 6310364"/>
              <a:gd name="connsiteY2" fmla="*/ 1902804 h 3562678"/>
              <a:gd name="connsiteX3" fmla="*/ 4302499 w 6310364"/>
              <a:gd name="connsiteY3" fmla="*/ 27173 h 3562678"/>
              <a:gd name="connsiteX4" fmla="*/ 5397874 w 6310364"/>
              <a:gd name="connsiteY4" fmla="*/ 1170173 h 3562678"/>
              <a:gd name="connsiteX5" fmla="*/ 6310364 w 6310364"/>
              <a:gd name="connsiteY5" fmla="*/ 731229 h 3562678"/>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4213 h 3564213"/>
              <a:gd name="connsiteX1" fmla="*/ 2871839 w 6310364"/>
              <a:gd name="connsiteY1" fmla="*/ 2828264 h 3564213"/>
              <a:gd name="connsiteX2" fmla="*/ 4232309 w 6310364"/>
              <a:gd name="connsiteY2" fmla="*/ 1817214 h 3564213"/>
              <a:gd name="connsiteX3" fmla="*/ 4302499 w 6310364"/>
              <a:gd name="connsiteY3" fmla="*/ 28708 h 3564213"/>
              <a:gd name="connsiteX4" fmla="*/ 5397874 w 6310364"/>
              <a:gd name="connsiteY4" fmla="*/ 1171708 h 3564213"/>
              <a:gd name="connsiteX5" fmla="*/ 6310364 w 6310364"/>
              <a:gd name="connsiteY5" fmla="*/ 732764 h 3564213"/>
              <a:gd name="connsiteX0" fmla="*/ 0 w 6310364"/>
              <a:gd name="connsiteY0" fmla="*/ 3562590 h 3562590"/>
              <a:gd name="connsiteX1" fmla="*/ 2871839 w 6310364"/>
              <a:gd name="connsiteY1" fmla="*/ 2826641 h 3562590"/>
              <a:gd name="connsiteX2" fmla="*/ 4232309 w 6310364"/>
              <a:gd name="connsiteY2" fmla="*/ 1815591 h 3562590"/>
              <a:gd name="connsiteX3" fmla="*/ 4302499 w 6310364"/>
              <a:gd name="connsiteY3" fmla="*/ 27085 h 3562590"/>
              <a:gd name="connsiteX4" fmla="*/ 5397874 w 6310364"/>
              <a:gd name="connsiteY4" fmla="*/ 1170085 h 3562590"/>
              <a:gd name="connsiteX5" fmla="*/ 6310364 w 6310364"/>
              <a:gd name="connsiteY5" fmla="*/ 731141 h 3562590"/>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97874 w 6310364"/>
              <a:gd name="connsiteY4" fmla="*/ 944821 h 3337326"/>
              <a:gd name="connsiteX5" fmla="*/ 6310364 w 6310364"/>
              <a:gd name="connsiteY5" fmla="*/ 505877 h 3337326"/>
              <a:gd name="connsiteX0" fmla="*/ 0 w 6310364"/>
              <a:gd name="connsiteY0" fmla="*/ 3337326 h 3337326"/>
              <a:gd name="connsiteX1" fmla="*/ 2871839 w 6310364"/>
              <a:gd name="connsiteY1" fmla="*/ 2601377 h 3337326"/>
              <a:gd name="connsiteX2" fmla="*/ 4232309 w 6310364"/>
              <a:gd name="connsiteY2" fmla="*/ 1590327 h 3337326"/>
              <a:gd name="connsiteX3" fmla="*/ 4357943 w 6310364"/>
              <a:gd name="connsiteY3" fmla="*/ 31515 h 3337326"/>
              <a:gd name="connsiteX4" fmla="*/ 5350352 w 6310364"/>
              <a:gd name="connsiteY4" fmla="*/ 810173 h 3337326"/>
              <a:gd name="connsiteX5" fmla="*/ 6310364 w 6310364"/>
              <a:gd name="connsiteY5" fmla="*/ 505877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350352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99864 w 6009386"/>
              <a:gd name="connsiteY4" fmla="*/ 810173 h 3337326"/>
              <a:gd name="connsiteX5" fmla="*/ 6009386 w 6009386"/>
              <a:gd name="connsiteY5" fmla="*/ 474195 h 3337326"/>
              <a:gd name="connsiteX0" fmla="*/ 0 w 6009386"/>
              <a:gd name="connsiteY0" fmla="*/ 3337326 h 3337326"/>
              <a:gd name="connsiteX1" fmla="*/ 2871839 w 6009386"/>
              <a:gd name="connsiteY1" fmla="*/ 2601377 h 3337326"/>
              <a:gd name="connsiteX2" fmla="*/ 4232309 w 6009386"/>
              <a:gd name="connsiteY2" fmla="*/ 1590327 h 3337326"/>
              <a:gd name="connsiteX3" fmla="*/ 4357943 w 6009386"/>
              <a:gd name="connsiteY3" fmla="*/ 31515 h 3337326"/>
              <a:gd name="connsiteX4" fmla="*/ 5104819 w 6009386"/>
              <a:gd name="connsiteY4" fmla="*/ 810173 h 3337326"/>
              <a:gd name="connsiteX5" fmla="*/ 6009386 w 6009386"/>
              <a:gd name="connsiteY5" fmla="*/ 474195 h 3337326"/>
              <a:gd name="connsiteX0" fmla="*/ 0 w 6009386"/>
              <a:gd name="connsiteY0" fmla="*/ 3399330 h 3399330"/>
              <a:gd name="connsiteX1" fmla="*/ 2871839 w 6009386"/>
              <a:gd name="connsiteY1" fmla="*/ 2663381 h 3399330"/>
              <a:gd name="connsiteX2" fmla="*/ 4232309 w 6009386"/>
              <a:gd name="connsiteY2" fmla="*/ 1652331 h 3399330"/>
              <a:gd name="connsiteX3" fmla="*/ 4302500 w 6009386"/>
              <a:gd name="connsiteY3" fmla="*/ 30155 h 3399330"/>
              <a:gd name="connsiteX4" fmla="*/ 5104819 w 6009386"/>
              <a:gd name="connsiteY4" fmla="*/ 872177 h 3399330"/>
              <a:gd name="connsiteX5" fmla="*/ 6009386 w 6009386"/>
              <a:gd name="connsiteY5" fmla="*/ 536199 h 3399330"/>
              <a:gd name="connsiteX0" fmla="*/ 0 w 6009386"/>
              <a:gd name="connsiteY0" fmla="*/ 3394402 h 3394402"/>
              <a:gd name="connsiteX1" fmla="*/ 2871839 w 6009386"/>
              <a:gd name="connsiteY1" fmla="*/ 2658453 h 3394402"/>
              <a:gd name="connsiteX2" fmla="*/ 4232309 w 6009386"/>
              <a:gd name="connsiteY2" fmla="*/ 1647403 h 3394402"/>
              <a:gd name="connsiteX3" fmla="*/ 4302500 w 6009386"/>
              <a:gd name="connsiteY3" fmla="*/ 25227 h 3394402"/>
              <a:gd name="connsiteX4" fmla="*/ 5104819 w 6009386"/>
              <a:gd name="connsiteY4" fmla="*/ 867249 h 3394402"/>
              <a:gd name="connsiteX5" fmla="*/ 6009386 w 6009386"/>
              <a:gd name="connsiteY5" fmla="*/ 531271 h 3394402"/>
              <a:gd name="connsiteX0" fmla="*/ 0 w 5914340"/>
              <a:gd name="connsiteY0" fmla="*/ 3394402 h 3394402"/>
              <a:gd name="connsiteX1" fmla="*/ 2871839 w 5914340"/>
              <a:gd name="connsiteY1" fmla="*/ 2658453 h 3394402"/>
              <a:gd name="connsiteX2" fmla="*/ 4232309 w 5914340"/>
              <a:gd name="connsiteY2" fmla="*/ 1647403 h 3394402"/>
              <a:gd name="connsiteX3" fmla="*/ 4302500 w 5914340"/>
              <a:gd name="connsiteY3" fmla="*/ 25227 h 3394402"/>
              <a:gd name="connsiteX4" fmla="*/ 5104819 w 5914340"/>
              <a:gd name="connsiteY4" fmla="*/ 867249 h 3394402"/>
              <a:gd name="connsiteX5" fmla="*/ 5914340 w 5914340"/>
              <a:gd name="connsiteY5" fmla="*/ 562953 h 3394402"/>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4270 h 3404270"/>
              <a:gd name="connsiteX1" fmla="*/ 2871839 w 5914340"/>
              <a:gd name="connsiteY1" fmla="*/ 2668321 h 3404270"/>
              <a:gd name="connsiteX2" fmla="*/ 4232309 w 5914340"/>
              <a:gd name="connsiteY2" fmla="*/ 1657271 h 3404270"/>
              <a:gd name="connsiteX3" fmla="*/ 4302500 w 5914340"/>
              <a:gd name="connsiteY3" fmla="*/ 35095 h 3404270"/>
              <a:gd name="connsiteX4" fmla="*/ 5104819 w 5914340"/>
              <a:gd name="connsiteY4" fmla="*/ 877117 h 3404270"/>
              <a:gd name="connsiteX5" fmla="*/ 5914340 w 5914340"/>
              <a:gd name="connsiteY5" fmla="*/ 572821 h 3404270"/>
              <a:gd name="connsiteX0" fmla="*/ 0 w 5914340"/>
              <a:gd name="connsiteY0" fmla="*/ 3403048 h 3403048"/>
              <a:gd name="connsiteX1" fmla="*/ 2871839 w 5914340"/>
              <a:gd name="connsiteY1" fmla="*/ 2667099 h 3403048"/>
              <a:gd name="connsiteX2" fmla="*/ 4232309 w 5914340"/>
              <a:gd name="connsiteY2" fmla="*/ 1656049 h 3403048"/>
              <a:gd name="connsiteX3" fmla="*/ 4302500 w 5914340"/>
              <a:gd name="connsiteY3" fmla="*/ 33873 h 3403048"/>
              <a:gd name="connsiteX4" fmla="*/ 5104819 w 5914340"/>
              <a:gd name="connsiteY4" fmla="*/ 875895 h 3403048"/>
              <a:gd name="connsiteX5" fmla="*/ 5914340 w 5914340"/>
              <a:gd name="connsiteY5" fmla="*/ 571599 h 3403048"/>
              <a:gd name="connsiteX0" fmla="*/ 0 w 5914340"/>
              <a:gd name="connsiteY0" fmla="*/ 3402580 h 3402580"/>
              <a:gd name="connsiteX1" fmla="*/ 2871839 w 5914340"/>
              <a:gd name="connsiteY1" fmla="*/ 2666631 h 3402580"/>
              <a:gd name="connsiteX2" fmla="*/ 4232309 w 5914340"/>
              <a:gd name="connsiteY2" fmla="*/ 1655581 h 3402580"/>
              <a:gd name="connsiteX3" fmla="*/ 4302500 w 5914340"/>
              <a:gd name="connsiteY3" fmla="*/ 33405 h 3402580"/>
              <a:gd name="connsiteX4" fmla="*/ 5104819 w 5914340"/>
              <a:gd name="connsiteY4" fmla="*/ 875427 h 3402580"/>
              <a:gd name="connsiteX5" fmla="*/ 5914340 w 5914340"/>
              <a:gd name="connsiteY5" fmla="*/ 571131 h 3402580"/>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5914340"/>
              <a:gd name="connsiteY0" fmla="*/ 3453106 h 3453106"/>
              <a:gd name="connsiteX1" fmla="*/ 2871839 w 5914340"/>
              <a:gd name="connsiteY1" fmla="*/ 2717157 h 3453106"/>
              <a:gd name="connsiteX2" fmla="*/ 4232309 w 5914340"/>
              <a:gd name="connsiteY2" fmla="*/ 1706107 h 3453106"/>
              <a:gd name="connsiteX3" fmla="*/ 4302500 w 5914340"/>
              <a:gd name="connsiteY3" fmla="*/ 83931 h 3453106"/>
              <a:gd name="connsiteX4" fmla="*/ 5104819 w 5914340"/>
              <a:gd name="connsiteY4" fmla="*/ 925953 h 3453106"/>
              <a:gd name="connsiteX5" fmla="*/ 5914340 w 5914340"/>
              <a:gd name="connsiteY5" fmla="*/ 621657 h 3453106"/>
              <a:gd name="connsiteX0" fmla="*/ 0 w 6496747"/>
              <a:gd name="connsiteY0" fmla="*/ 3469284 h 3469284"/>
              <a:gd name="connsiteX1" fmla="*/ 3454246 w 6496747"/>
              <a:gd name="connsiteY1" fmla="*/ 2717157 h 3469284"/>
              <a:gd name="connsiteX2" fmla="*/ 4814716 w 6496747"/>
              <a:gd name="connsiteY2" fmla="*/ 1706107 h 3469284"/>
              <a:gd name="connsiteX3" fmla="*/ 4884907 w 6496747"/>
              <a:gd name="connsiteY3" fmla="*/ 83931 h 3469284"/>
              <a:gd name="connsiteX4" fmla="*/ 5687226 w 6496747"/>
              <a:gd name="connsiteY4" fmla="*/ 925953 h 3469284"/>
              <a:gd name="connsiteX5" fmla="*/ 6496747 w 6496747"/>
              <a:gd name="connsiteY5" fmla="*/ 621657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687226 w 7734362"/>
              <a:gd name="connsiteY4" fmla="*/ 925953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711493 w 7734362"/>
              <a:gd name="connsiteY4" fmla="*/ 998754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5897540 w 7734362"/>
              <a:gd name="connsiteY4" fmla="*/ 1014932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69284 h 3469284"/>
              <a:gd name="connsiteX1" fmla="*/ 3454246 w 7734362"/>
              <a:gd name="connsiteY1" fmla="*/ 2717157 h 3469284"/>
              <a:gd name="connsiteX2" fmla="*/ 4814716 w 7734362"/>
              <a:gd name="connsiteY2" fmla="*/ 1706107 h 3469284"/>
              <a:gd name="connsiteX3" fmla="*/ 4884907 w 7734362"/>
              <a:gd name="connsiteY3" fmla="*/ 83931 h 3469284"/>
              <a:gd name="connsiteX4" fmla="*/ 6164476 w 7734362"/>
              <a:gd name="connsiteY4" fmla="*/ 1023021 h 3469284"/>
              <a:gd name="connsiteX5" fmla="*/ 7734362 w 7734362"/>
              <a:gd name="connsiteY5" fmla="*/ 613568 h 3469284"/>
              <a:gd name="connsiteX0" fmla="*/ 0 w 7734362"/>
              <a:gd name="connsiteY0" fmla="*/ 3476437 h 3476437"/>
              <a:gd name="connsiteX1" fmla="*/ 3454246 w 7734362"/>
              <a:gd name="connsiteY1" fmla="*/ 2724310 h 3476437"/>
              <a:gd name="connsiteX2" fmla="*/ 5025030 w 7734362"/>
              <a:gd name="connsiteY2" fmla="*/ 1600014 h 3476437"/>
              <a:gd name="connsiteX3" fmla="*/ 4884907 w 7734362"/>
              <a:gd name="connsiteY3" fmla="*/ 91084 h 3476437"/>
              <a:gd name="connsiteX4" fmla="*/ 6164476 w 7734362"/>
              <a:gd name="connsiteY4" fmla="*/ 1030174 h 3476437"/>
              <a:gd name="connsiteX5" fmla="*/ 7734362 w 7734362"/>
              <a:gd name="connsiteY5" fmla="*/ 620721 h 3476437"/>
              <a:gd name="connsiteX0" fmla="*/ 0 w 7734362"/>
              <a:gd name="connsiteY0" fmla="*/ 3491750 h 3491750"/>
              <a:gd name="connsiteX1" fmla="*/ 3454246 w 7734362"/>
              <a:gd name="connsiteY1" fmla="*/ 2739623 h 3491750"/>
              <a:gd name="connsiteX2" fmla="*/ 5162543 w 7734362"/>
              <a:gd name="connsiteY2" fmla="*/ 1421191 h 3491750"/>
              <a:gd name="connsiteX3" fmla="*/ 4884907 w 7734362"/>
              <a:gd name="connsiteY3" fmla="*/ 106397 h 3491750"/>
              <a:gd name="connsiteX4" fmla="*/ 6164476 w 7734362"/>
              <a:gd name="connsiteY4" fmla="*/ 1045487 h 3491750"/>
              <a:gd name="connsiteX5" fmla="*/ 7734362 w 7734362"/>
              <a:gd name="connsiteY5" fmla="*/ 636034 h 3491750"/>
              <a:gd name="connsiteX0" fmla="*/ 0 w 7734362"/>
              <a:gd name="connsiteY0" fmla="*/ 3481682 h 3481682"/>
              <a:gd name="connsiteX1" fmla="*/ 3454246 w 7734362"/>
              <a:gd name="connsiteY1" fmla="*/ 2729555 h 3481682"/>
              <a:gd name="connsiteX2" fmla="*/ 5162543 w 7734362"/>
              <a:gd name="connsiteY2" fmla="*/ 1411123 h 3481682"/>
              <a:gd name="connsiteX3" fmla="*/ 4884907 w 7734362"/>
              <a:gd name="connsiteY3" fmla="*/ 96329 h 3481682"/>
              <a:gd name="connsiteX4" fmla="*/ 6164476 w 7734362"/>
              <a:gd name="connsiteY4" fmla="*/ 1035419 h 3481682"/>
              <a:gd name="connsiteX5" fmla="*/ 7734362 w 7734362"/>
              <a:gd name="connsiteY5" fmla="*/ 625966 h 3481682"/>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17264 h 3617264"/>
              <a:gd name="connsiteX1" fmla="*/ 3454246 w 7734362"/>
              <a:gd name="connsiteY1" fmla="*/ 2865137 h 3617264"/>
              <a:gd name="connsiteX2" fmla="*/ 5162543 w 7734362"/>
              <a:gd name="connsiteY2" fmla="*/ 1546705 h 3617264"/>
              <a:gd name="connsiteX3" fmla="*/ 5022420 w 7734362"/>
              <a:gd name="connsiteY3" fmla="*/ 86309 h 3617264"/>
              <a:gd name="connsiteX4" fmla="*/ 6164476 w 7734362"/>
              <a:gd name="connsiteY4" fmla="*/ 1171001 h 3617264"/>
              <a:gd name="connsiteX5" fmla="*/ 7734362 w 7734362"/>
              <a:gd name="connsiteY5" fmla="*/ 761548 h 3617264"/>
              <a:gd name="connsiteX0" fmla="*/ 0 w 7734362"/>
              <a:gd name="connsiteY0" fmla="*/ 3601719 h 3601719"/>
              <a:gd name="connsiteX1" fmla="*/ 3454246 w 7734362"/>
              <a:gd name="connsiteY1" fmla="*/ 2849592 h 3601719"/>
              <a:gd name="connsiteX2" fmla="*/ 5162543 w 7734362"/>
              <a:gd name="connsiteY2" fmla="*/ 1531160 h 3601719"/>
              <a:gd name="connsiteX3" fmla="*/ 5022420 w 7734362"/>
              <a:gd name="connsiteY3" fmla="*/ 70764 h 3601719"/>
              <a:gd name="connsiteX4" fmla="*/ 6164476 w 7734362"/>
              <a:gd name="connsiteY4" fmla="*/ 1155456 h 3601719"/>
              <a:gd name="connsiteX5" fmla="*/ 7734362 w 7734362"/>
              <a:gd name="connsiteY5" fmla="*/ 746003 h 3601719"/>
              <a:gd name="connsiteX0" fmla="*/ 0 w 7734362"/>
              <a:gd name="connsiteY0" fmla="*/ 3663073 h 3663073"/>
              <a:gd name="connsiteX1" fmla="*/ 3454246 w 7734362"/>
              <a:gd name="connsiteY1" fmla="*/ 2910946 h 3663073"/>
              <a:gd name="connsiteX2" fmla="*/ 5162543 w 7734362"/>
              <a:gd name="connsiteY2" fmla="*/ 1592514 h 3663073"/>
              <a:gd name="connsiteX3" fmla="*/ 4941530 w 7734362"/>
              <a:gd name="connsiteY3" fmla="*/ 67405 h 3663073"/>
              <a:gd name="connsiteX4" fmla="*/ 6164476 w 7734362"/>
              <a:gd name="connsiteY4" fmla="*/ 1216810 h 3663073"/>
              <a:gd name="connsiteX5" fmla="*/ 7734362 w 7734362"/>
              <a:gd name="connsiteY5" fmla="*/ 807357 h 3663073"/>
              <a:gd name="connsiteX0" fmla="*/ 0 w 7734362"/>
              <a:gd name="connsiteY0" fmla="*/ 3660638 h 3660638"/>
              <a:gd name="connsiteX1" fmla="*/ 3454246 w 7734362"/>
              <a:gd name="connsiteY1" fmla="*/ 2908511 h 3660638"/>
              <a:gd name="connsiteX2" fmla="*/ 5162543 w 7734362"/>
              <a:gd name="connsiteY2" fmla="*/ 1590079 h 3660638"/>
              <a:gd name="connsiteX3" fmla="*/ 4941530 w 7734362"/>
              <a:gd name="connsiteY3" fmla="*/ 64970 h 3660638"/>
              <a:gd name="connsiteX4" fmla="*/ 6164476 w 7734362"/>
              <a:gd name="connsiteY4" fmla="*/ 1214375 h 3660638"/>
              <a:gd name="connsiteX5" fmla="*/ 7734362 w 7734362"/>
              <a:gd name="connsiteY5" fmla="*/ 804922 h 3660638"/>
              <a:gd name="connsiteX0" fmla="*/ 0 w 7734362"/>
              <a:gd name="connsiteY0" fmla="*/ 3688791 h 3688791"/>
              <a:gd name="connsiteX1" fmla="*/ 3454246 w 7734362"/>
              <a:gd name="connsiteY1" fmla="*/ 2936664 h 3688791"/>
              <a:gd name="connsiteX2" fmla="*/ 5162543 w 7734362"/>
              <a:gd name="connsiteY2" fmla="*/ 1618232 h 3688791"/>
              <a:gd name="connsiteX3" fmla="*/ 4941530 w 7734362"/>
              <a:gd name="connsiteY3" fmla="*/ 93123 h 3688791"/>
              <a:gd name="connsiteX4" fmla="*/ 6164476 w 7734362"/>
              <a:gd name="connsiteY4" fmla="*/ 1242528 h 3688791"/>
              <a:gd name="connsiteX5" fmla="*/ 7734362 w 7734362"/>
              <a:gd name="connsiteY5" fmla="*/ 833075 h 3688791"/>
              <a:gd name="connsiteX0" fmla="*/ 0 w 7734362"/>
              <a:gd name="connsiteY0" fmla="*/ 3673620 h 3673620"/>
              <a:gd name="connsiteX1" fmla="*/ 3454246 w 7734362"/>
              <a:gd name="connsiteY1" fmla="*/ 2921493 h 3673620"/>
              <a:gd name="connsiteX2" fmla="*/ 5162543 w 7734362"/>
              <a:gd name="connsiteY2" fmla="*/ 1603061 h 3673620"/>
              <a:gd name="connsiteX3" fmla="*/ 4957709 w 7734362"/>
              <a:gd name="connsiteY3" fmla="*/ 94131 h 3673620"/>
              <a:gd name="connsiteX4" fmla="*/ 6164476 w 7734362"/>
              <a:gd name="connsiteY4" fmla="*/ 1227357 h 3673620"/>
              <a:gd name="connsiteX5" fmla="*/ 7734362 w 7734362"/>
              <a:gd name="connsiteY5" fmla="*/ 817904 h 3673620"/>
              <a:gd name="connsiteX0" fmla="*/ 0 w 7734362"/>
              <a:gd name="connsiteY0" fmla="*/ 3640616 h 3640616"/>
              <a:gd name="connsiteX1" fmla="*/ 3454246 w 7734362"/>
              <a:gd name="connsiteY1" fmla="*/ 2888489 h 3640616"/>
              <a:gd name="connsiteX2" fmla="*/ 5162543 w 7734362"/>
              <a:gd name="connsiteY2" fmla="*/ 1570057 h 3640616"/>
              <a:gd name="connsiteX3" fmla="*/ 4957709 w 7734362"/>
              <a:gd name="connsiteY3" fmla="*/ 61127 h 3640616"/>
              <a:gd name="connsiteX4" fmla="*/ 6164476 w 7734362"/>
              <a:gd name="connsiteY4" fmla="*/ 1194353 h 3640616"/>
              <a:gd name="connsiteX5" fmla="*/ 7734362 w 7734362"/>
              <a:gd name="connsiteY5" fmla="*/ 784900 h 3640616"/>
              <a:gd name="connsiteX0" fmla="*/ 0 w 7734362"/>
              <a:gd name="connsiteY0" fmla="*/ 3647921 h 3647921"/>
              <a:gd name="connsiteX1" fmla="*/ 3454246 w 7734362"/>
              <a:gd name="connsiteY1" fmla="*/ 2895794 h 3647921"/>
              <a:gd name="connsiteX2" fmla="*/ 5162543 w 7734362"/>
              <a:gd name="connsiteY2" fmla="*/ 1577362 h 3647921"/>
              <a:gd name="connsiteX3" fmla="*/ 4957709 w 7734362"/>
              <a:gd name="connsiteY3" fmla="*/ 68432 h 3647921"/>
              <a:gd name="connsiteX4" fmla="*/ 6164476 w 7734362"/>
              <a:gd name="connsiteY4" fmla="*/ 1201658 h 3647921"/>
              <a:gd name="connsiteX5" fmla="*/ 7734362 w 7734362"/>
              <a:gd name="connsiteY5" fmla="*/ 792205 h 3647921"/>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659436 h 3659436"/>
              <a:gd name="connsiteX1" fmla="*/ 3454246 w 7734362"/>
              <a:gd name="connsiteY1" fmla="*/ 2907309 h 3659436"/>
              <a:gd name="connsiteX2" fmla="*/ 5162543 w 7734362"/>
              <a:gd name="connsiteY2" fmla="*/ 1588877 h 3659436"/>
              <a:gd name="connsiteX3" fmla="*/ 4957709 w 7734362"/>
              <a:gd name="connsiteY3" fmla="*/ 79947 h 3659436"/>
              <a:gd name="connsiteX4" fmla="*/ 6164476 w 7734362"/>
              <a:gd name="connsiteY4" fmla="*/ 1213173 h 3659436"/>
              <a:gd name="connsiteX5" fmla="*/ 7734362 w 7734362"/>
              <a:gd name="connsiteY5" fmla="*/ 803720 h 3659436"/>
              <a:gd name="connsiteX0" fmla="*/ 0 w 7734362"/>
              <a:gd name="connsiteY0" fmla="*/ 3582010 h 3582010"/>
              <a:gd name="connsiteX1" fmla="*/ 3454246 w 7734362"/>
              <a:gd name="connsiteY1" fmla="*/ 2829883 h 3582010"/>
              <a:gd name="connsiteX2" fmla="*/ 5162543 w 7734362"/>
              <a:gd name="connsiteY2" fmla="*/ 1511451 h 3582010"/>
              <a:gd name="connsiteX3" fmla="*/ 4957709 w 7734362"/>
              <a:gd name="connsiteY3" fmla="*/ 2521 h 3582010"/>
              <a:gd name="connsiteX4" fmla="*/ 6407145 w 7734362"/>
              <a:gd name="connsiteY4" fmla="*/ 1103391 h 3582010"/>
              <a:gd name="connsiteX5" fmla="*/ 7734362 w 7734362"/>
              <a:gd name="connsiteY5" fmla="*/ 726294 h 3582010"/>
              <a:gd name="connsiteX0" fmla="*/ 0 w 7734362"/>
              <a:gd name="connsiteY0" fmla="*/ 3586304 h 3586304"/>
              <a:gd name="connsiteX1" fmla="*/ 3454246 w 7734362"/>
              <a:gd name="connsiteY1" fmla="*/ 2834177 h 3586304"/>
              <a:gd name="connsiteX2" fmla="*/ 5162543 w 7734362"/>
              <a:gd name="connsiteY2" fmla="*/ 1515745 h 3586304"/>
              <a:gd name="connsiteX3" fmla="*/ 4957709 w 7734362"/>
              <a:gd name="connsiteY3" fmla="*/ 6815 h 3586304"/>
              <a:gd name="connsiteX4" fmla="*/ 6407145 w 7734362"/>
              <a:gd name="connsiteY4" fmla="*/ 1107685 h 3586304"/>
              <a:gd name="connsiteX5" fmla="*/ 7734362 w 7734362"/>
              <a:gd name="connsiteY5" fmla="*/ 730588 h 3586304"/>
              <a:gd name="connsiteX0" fmla="*/ 0 w 7734362"/>
              <a:gd name="connsiteY0" fmla="*/ 3687876 h 3687876"/>
              <a:gd name="connsiteX1" fmla="*/ 3454246 w 7734362"/>
              <a:gd name="connsiteY1" fmla="*/ 2935749 h 3687876"/>
              <a:gd name="connsiteX2" fmla="*/ 5162543 w 7734362"/>
              <a:gd name="connsiteY2" fmla="*/ 1617317 h 3687876"/>
              <a:gd name="connsiteX3" fmla="*/ 4957709 w 7734362"/>
              <a:gd name="connsiteY3" fmla="*/ 108387 h 3687876"/>
              <a:gd name="connsiteX4" fmla="*/ 6407145 w 7734362"/>
              <a:gd name="connsiteY4" fmla="*/ 1209257 h 3687876"/>
              <a:gd name="connsiteX5" fmla="*/ 7734362 w 7734362"/>
              <a:gd name="connsiteY5" fmla="*/ 832160 h 3687876"/>
              <a:gd name="connsiteX0" fmla="*/ 0 w 7734362"/>
              <a:gd name="connsiteY0" fmla="*/ 3707261 h 3707261"/>
              <a:gd name="connsiteX1" fmla="*/ 3454246 w 7734362"/>
              <a:gd name="connsiteY1" fmla="*/ 2955134 h 3707261"/>
              <a:gd name="connsiteX2" fmla="*/ 5162543 w 7734362"/>
              <a:gd name="connsiteY2" fmla="*/ 1636702 h 3707261"/>
              <a:gd name="connsiteX3" fmla="*/ 4957709 w 7734362"/>
              <a:gd name="connsiteY3" fmla="*/ 127772 h 3707261"/>
              <a:gd name="connsiteX4" fmla="*/ 6407145 w 7734362"/>
              <a:gd name="connsiteY4" fmla="*/ 1228642 h 3707261"/>
              <a:gd name="connsiteX5" fmla="*/ 7734362 w 7734362"/>
              <a:gd name="connsiteY5" fmla="*/ 851545 h 3707261"/>
              <a:gd name="connsiteX0" fmla="*/ 0 w 7734362"/>
              <a:gd name="connsiteY0" fmla="*/ 3661117 h 3661117"/>
              <a:gd name="connsiteX1" fmla="*/ 3454246 w 7734362"/>
              <a:gd name="connsiteY1" fmla="*/ 2908990 h 3661117"/>
              <a:gd name="connsiteX2" fmla="*/ 5162543 w 7734362"/>
              <a:gd name="connsiteY2" fmla="*/ 1590558 h 3661117"/>
              <a:gd name="connsiteX3" fmla="*/ 4957709 w 7734362"/>
              <a:gd name="connsiteY3" fmla="*/ 81628 h 3661117"/>
              <a:gd name="connsiteX4" fmla="*/ 6407145 w 7734362"/>
              <a:gd name="connsiteY4" fmla="*/ 1182498 h 3661117"/>
              <a:gd name="connsiteX5" fmla="*/ 7734362 w 7734362"/>
              <a:gd name="connsiteY5" fmla="*/ 805401 h 3661117"/>
              <a:gd name="connsiteX0" fmla="*/ 0 w 7734362"/>
              <a:gd name="connsiteY0" fmla="*/ 3653475 h 3653475"/>
              <a:gd name="connsiteX1" fmla="*/ 3454246 w 7734362"/>
              <a:gd name="connsiteY1" fmla="*/ 2901348 h 3653475"/>
              <a:gd name="connsiteX2" fmla="*/ 5162543 w 7734362"/>
              <a:gd name="connsiteY2" fmla="*/ 1582916 h 3653475"/>
              <a:gd name="connsiteX3" fmla="*/ 4957709 w 7734362"/>
              <a:gd name="connsiteY3" fmla="*/ 73986 h 3653475"/>
              <a:gd name="connsiteX4" fmla="*/ 6407145 w 7734362"/>
              <a:gd name="connsiteY4" fmla="*/ 1174856 h 3653475"/>
              <a:gd name="connsiteX5" fmla="*/ 7734362 w 7734362"/>
              <a:gd name="connsiteY5" fmla="*/ 797759 h 3653475"/>
              <a:gd name="connsiteX0" fmla="*/ 0 w 7734362"/>
              <a:gd name="connsiteY0" fmla="*/ 3682289 h 3682289"/>
              <a:gd name="connsiteX1" fmla="*/ 3454246 w 7734362"/>
              <a:gd name="connsiteY1" fmla="*/ 2930162 h 3682289"/>
              <a:gd name="connsiteX2" fmla="*/ 5162543 w 7734362"/>
              <a:gd name="connsiteY2" fmla="*/ 1611730 h 3682289"/>
              <a:gd name="connsiteX3" fmla="*/ 4957709 w 7734362"/>
              <a:gd name="connsiteY3" fmla="*/ 102800 h 3682289"/>
              <a:gd name="connsiteX4" fmla="*/ 6407145 w 7734362"/>
              <a:gd name="connsiteY4" fmla="*/ 1203670 h 3682289"/>
              <a:gd name="connsiteX5" fmla="*/ 7734362 w 7734362"/>
              <a:gd name="connsiteY5" fmla="*/ 826573 h 3682289"/>
              <a:gd name="connsiteX0" fmla="*/ 0 w 7734362"/>
              <a:gd name="connsiteY0" fmla="*/ 3583278 h 3583278"/>
              <a:gd name="connsiteX1" fmla="*/ 3454246 w 7734362"/>
              <a:gd name="connsiteY1" fmla="*/ 2831151 h 3583278"/>
              <a:gd name="connsiteX2" fmla="*/ 5162544 w 7734362"/>
              <a:gd name="connsiteY2" fmla="*/ 1609787 h 3583278"/>
              <a:gd name="connsiteX3" fmla="*/ 4957709 w 7734362"/>
              <a:gd name="connsiteY3" fmla="*/ 3789 h 3583278"/>
              <a:gd name="connsiteX4" fmla="*/ 6407145 w 7734362"/>
              <a:gd name="connsiteY4" fmla="*/ 1104659 h 3583278"/>
              <a:gd name="connsiteX5" fmla="*/ 7734362 w 7734362"/>
              <a:gd name="connsiteY5" fmla="*/ 727562 h 3583278"/>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81730 h 3581730"/>
              <a:gd name="connsiteX1" fmla="*/ 3454246 w 7734362"/>
              <a:gd name="connsiteY1" fmla="*/ 2829603 h 3581730"/>
              <a:gd name="connsiteX2" fmla="*/ 5211078 w 7734362"/>
              <a:gd name="connsiteY2" fmla="*/ 1486904 h 3581730"/>
              <a:gd name="connsiteX3" fmla="*/ 4957709 w 7734362"/>
              <a:gd name="connsiteY3" fmla="*/ 2241 h 3581730"/>
              <a:gd name="connsiteX4" fmla="*/ 6407145 w 7734362"/>
              <a:gd name="connsiteY4" fmla="*/ 1103111 h 3581730"/>
              <a:gd name="connsiteX5" fmla="*/ 7734362 w 7734362"/>
              <a:gd name="connsiteY5" fmla="*/ 726014 h 3581730"/>
              <a:gd name="connsiteX0" fmla="*/ 0 w 7734362"/>
              <a:gd name="connsiteY0" fmla="*/ 3591513 h 3591513"/>
              <a:gd name="connsiteX1" fmla="*/ 3454246 w 7734362"/>
              <a:gd name="connsiteY1" fmla="*/ 2839386 h 3591513"/>
              <a:gd name="connsiteX2" fmla="*/ 5211078 w 7734362"/>
              <a:gd name="connsiteY2" fmla="*/ 1496687 h 3591513"/>
              <a:gd name="connsiteX3" fmla="*/ 4957709 w 7734362"/>
              <a:gd name="connsiteY3" fmla="*/ 12024 h 3591513"/>
              <a:gd name="connsiteX4" fmla="*/ 6407145 w 7734362"/>
              <a:gd name="connsiteY4" fmla="*/ 1112894 h 3591513"/>
              <a:gd name="connsiteX5" fmla="*/ 7734362 w 7734362"/>
              <a:gd name="connsiteY5" fmla="*/ 735797 h 3591513"/>
              <a:gd name="connsiteX0" fmla="*/ 0 w 7734362"/>
              <a:gd name="connsiteY0" fmla="*/ 3613435 h 3613435"/>
              <a:gd name="connsiteX1" fmla="*/ 3454246 w 7734362"/>
              <a:gd name="connsiteY1" fmla="*/ 2861308 h 3613435"/>
              <a:gd name="connsiteX2" fmla="*/ 5211078 w 7734362"/>
              <a:gd name="connsiteY2" fmla="*/ 1518609 h 3613435"/>
              <a:gd name="connsiteX3" fmla="*/ 4957709 w 7734362"/>
              <a:gd name="connsiteY3" fmla="*/ 33946 h 3613435"/>
              <a:gd name="connsiteX4" fmla="*/ 6407145 w 7734362"/>
              <a:gd name="connsiteY4" fmla="*/ 1134816 h 3613435"/>
              <a:gd name="connsiteX5" fmla="*/ 7734362 w 7734362"/>
              <a:gd name="connsiteY5" fmla="*/ 757719 h 3613435"/>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3340 h 3583340"/>
              <a:gd name="connsiteX1" fmla="*/ 3454246 w 7734362"/>
              <a:gd name="connsiteY1" fmla="*/ 2831213 h 3583340"/>
              <a:gd name="connsiteX2" fmla="*/ 5211078 w 7734362"/>
              <a:gd name="connsiteY2" fmla="*/ 1488514 h 3583340"/>
              <a:gd name="connsiteX3" fmla="*/ 4957709 w 7734362"/>
              <a:gd name="connsiteY3" fmla="*/ 3851 h 3583340"/>
              <a:gd name="connsiteX4" fmla="*/ 6326255 w 7734362"/>
              <a:gd name="connsiteY4" fmla="*/ 999564 h 3583340"/>
              <a:gd name="connsiteX5" fmla="*/ 7734362 w 7734362"/>
              <a:gd name="connsiteY5" fmla="*/ 727624 h 3583340"/>
              <a:gd name="connsiteX0" fmla="*/ 0 w 7734362"/>
              <a:gd name="connsiteY0" fmla="*/ 3586818 h 3586818"/>
              <a:gd name="connsiteX1" fmla="*/ 3454246 w 7734362"/>
              <a:gd name="connsiteY1" fmla="*/ 2834691 h 3586818"/>
              <a:gd name="connsiteX2" fmla="*/ 5211078 w 7734362"/>
              <a:gd name="connsiteY2" fmla="*/ 1491992 h 3586818"/>
              <a:gd name="connsiteX3" fmla="*/ 4957709 w 7734362"/>
              <a:gd name="connsiteY3" fmla="*/ 7329 h 3586818"/>
              <a:gd name="connsiteX4" fmla="*/ 6326255 w 7734362"/>
              <a:gd name="connsiteY4" fmla="*/ 1003042 h 3586818"/>
              <a:gd name="connsiteX5" fmla="*/ 7734362 w 7734362"/>
              <a:gd name="connsiteY5" fmla="*/ 731102 h 3586818"/>
              <a:gd name="connsiteX0" fmla="*/ 0 w 7734362"/>
              <a:gd name="connsiteY0" fmla="*/ 3582159 h 3582159"/>
              <a:gd name="connsiteX1" fmla="*/ 3454246 w 7734362"/>
              <a:gd name="connsiteY1" fmla="*/ 2830032 h 3582159"/>
              <a:gd name="connsiteX2" fmla="*/ 5211078 w 7734362"/>
              <a:gd name="connsiteY2" fmla="*/ 1487333 h 3582159"/>
              <a:gd name="connsiteX3" fmla="*/ 4957709 w 7734362"/>
              <a:gd name="connsiteY3" fmla="*/ 2670 h 3582159"/>
              <a:gd name="connsiteX4" fmla="*/ 6326255 w 7734362"/>
              <a:gd name="connsiteY4" fmla="*/ 998383 h 3582159"/>
              <a:gd name="connsiteX5" fmla="*/ 7734362 w 7734362"/>
              <a:gd name="connsiteY5" fmla="*/ 726443 h 3582159"/>
              <a:gd name="connsiteX0" fmla="*/ 0 w 7734362"/>
              <a:gd name="connsiteY0" fmla="*/ 3626225 h 3626225"/>
              <a:gd name="connsiteX1" fmla="*/ 3454246 w 7734362"/>
              <a:gd name="connsiteY1" fmla="*/ 2874098 h 3626225"/>
              <a:gd name="connsiteX2" fmla="*/ 5211078 w 7734362"/>
              <a:gd name="connsiteY2" fmla="*/ 1531399 h 3626225"/>
              <a:gd name="connsiteX3" fmla="*/ 4957709 w 7734362"/>
              <a:gd name="connsiteY3" fmla="*/ 46736 h 3626225"/>
              <a:gd name="connsiteX4" fmla="*/ 6326255 w 7734362"/>
              <a:gd name="connsiteY4" fmla="*/ 1042449 h 3626225"/>
              <a:gd name="connsiteX5" fmla="*/ 7734362 w 7734362"/>
              <a:gd name="connsiteY5" fmla="*/ 770509 h 3626225"/>
              <a:gd name="connsiteX0" fmla="*/ 0 w 7734362"/>
              <a:gd name="connsiteY0" fmla="*/ 3597711 h 3597711"/>
              <a:gd name="connsiteX1" fmla="*/ 3454246 w 7734362"/>
              <a:gd name="connsiteY1" fmla="*/ 2845584 h 3597711"/>
              <a:gd name="connsiteX2" fmla="*/ 5211078 w 7734362"/>
              <a:gd name="connsiteY2" fmla="*/ 1502885 h 3597711"/>
              <a:gd name="connsiteX3" fmla="*/ 4957709 w 7734362"/>
              <a:gd name="connsiteY3" fmla="*/ 18222 h 3597711"/>
              <a:gd name="connsiteX4" fmla="*/ 6326255 w 7734362"/>
              <a:gd name="connsiteY4" fmla="*/ 1013935 h 3597711"/>
              <a:gd name="connsiteX5" fmla="*/ 7734362 w 7734362"/>
              <a:gd name="connsiteY5" fmla="*/ 741995 h 3597711"/>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326255 w 7734362"/>
              <a:gd name="connsiteY4" fmla="*/ 1029880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211078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656 h 3613656"/>
              <a:gd name="connsiteX1" fmla="*/ 3454246 w 7734362"/>
              <a:gd name="connsiteY1" fmla="*/ 2861529 h 3613656"/>
              <a:gd name="connsiteX2" fmla="*/ 5186811 w 7734362"/>
              <a:gd name="connsiteY2" fmla="*/ 1518830 h 3613656"/>
              <a:gd name="connsiteX3" fmla="*/ 4957709 w 7734362"/>
              <a:gd name="connsiteY3" fmla="*/ 34167 h 3613656"/>
              <a:gd name="connsiteX4" fmla="*/ 6245366 w 7734362"/>
              <a:gd name="connsiteY4" fmla="*/ 1062236 h 3613656"/>
              <a:gd name="connsiteX5" fmla="*/ 7734362 w 7734362"/>
              <a:gd name="connsiteY5" fmla="*/ 757940 h 3613656"/>
              <a:gd name="connsiteX0" fmla="*/ 0 w 7734362"/>
              <a:gd name="connsiteY0" fmla="*/ 3613440 h 3613440"/>
              <a:gd name="connsiteX1" fmla="*/ 3454246 w 7734362"/>
              <a:gd name="connsiteY1" fmla="*/ 2861313 h 3613440"/>
              <a:gd name="connsiteX2" fmla="*/ 5186811 w 7734362"/>
              <a:gd name="connsiteY2" fmla="*/ 1518614 h 3613440"/>
              <a:gd name="connsiteX3" fmla="*/ 4957709 w 7734362"/>
              <a:gd name="connsiteY3" fmla="*/ 33951 h 3613440"/>
              <a:gd name="connsiteX4" fmla="*/ 6245366 w 7734362"/>
              <a:gd name="connsiteY4" fmla="*/ 1062020 h 3613440"/>
              <a:gd name="connsiteX5" fmla="*/ 7734362 w 7734362"/>
              <a:gd name="connsiteY5" fmla="*/ 757724 h 3613440"/>
              <a:gd name="connsiteX0" fmla="*/ 0 w 7734362"/>
              <a:gd name="connsiteY0" fmla="*/ 3616227 h 3616227"/>
              <a:gd name="connsiteX1" fmla="*/ 3454246 w 7734362"/>
              <a:gd name="connsiteY1" fmla="*/ 2864100 h 3616227"/>
              <a:gd name="connsiteX2" fmla="*/ 5186811 w 7734362"/>
              <a:gd name="connsiteY2" fmla="*/ 1521401 h 3616227"/>
              <a:gd name="connsiteX3" fmla="*/ 4957709 w 7734362"/>
              <a:gd name="connsiteY3" fmla="*/ 36738 h 3616227"/>
              <a:gd name="connsiteX4" fmla="*/ 6245366 w 7734362"/>
              <a:gd name="connsiteY4" fmla="*/ 1064807 h 3616227"/>
              <a:gd name="connsiteX5" fmla="*/ 7734362 w 7734362"/>
              <a:gd name="connsiteY5" fmla="*/ 760511 h 3616227"/>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1562 h 3631562"/>
              <a:gd name="connsiteX1" fmla="*/ 3454246 w 7734362"/>
              <a:gd name="connsiteY1" fmla="*/ 2879435 h 3631562"/>
              <a:gd name="connsiteX2" fmla="*/ 5186811 w 7734362"/>
              <a:gd name="connsiteY2" fmla="*/ 1536736 h 3631562"/>
              <a:gd name="connsiteX3" fmla="*/ 4957709 w 7734362"/>
              <a:gd name="connsiteY3" fmla="*/ 52073 h 3631562"/>
              <a:gd name="connsiteX4" fmla="*/ 6245366 w 7734362"/>
              <a:gd name="connsiteY4" fmla="*/ 1080142 h 3631562"/>
              <a:gd name="connsiteX5" fmla="*/ 7734362 w 7734362"/>
              <a:gd name="connsiteY5" fmla="*/ 775846 h 3631562"/>
              <a:gd name="connsiteX0" fmla="*/ 0 w 7734362"/>
              <a:gd name="connsiteY0" fmla="*/ 3632880 h 3632880"/>
              <a:gd name="connsiteX1" fmla="*/ 3454246 w 7734362"/>
              <a:gd name="connsiteY1" fmla="*/ 2880753 h 3632880"/>
              <a:gd name="connsiteX2" fmla="*/ 5186811 w 7734362"/>
              <a:gd name="connsiteY2" fmla="*/ 1538054 h 3632880"/>
              <a:gd name="connsiteX3" fmla="*/ 4957709 w 7734362"/>
              <a:gd name="connsiteY3" fmla="*/ 53391 h 3632880"/>
              <a:gd name="connsiteX4" fmla="*/ 6245366 w 7734362"/>
              <a:gd name="connsiteY4" fmla="*/ 1081460 h 3632880"/>
              <a:gd name="connsiteX5" fmla="*/ 7734362 w 7734362"/>
              <a:gd name="connsiteY5" fmla="*/ 777164 h 3632880"/>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3908 h 3633908"/>
              <a:gd name="connsiteX1" fmla="*/ 3454246 w 7734362"/>
              <a:gd name="connsiteY1" fmla="*/ 2881781 h 3633908"/>
              <a:gd name="connsiteX2" fmla="*/ 5186811 w 7734362"/>
              <a:gd name="connsiteY2" fmla="*/ 1539082 h 3633908"/>
              <a:gd name="connsiteX3" fmla="*/ 4957709 w 7734362"/>
              <a:gd name="connsiteY3" fmla="*/ 54419 h 3633908"/>
              <a:gd name="connsiteX4" fmla="*/ 6245366 w 7734362"/>
              <a:gd name="connsiteY4" fmla="*/ 1082488 h 3633908"/>
              <a:gd name="connsiteX5" fmla="*/ 7734362 w 7734362"/>
              <a:gd name="connsiteY5" fmla="*/ 778192 h 3633908"/>
              <a:gd name="connsiteX0" fmla="*/ 0 w 7734362"/>
              <a:gd name="connsiteY0" fmla="*/ 3636289 h 3636289"/>
              <a:gd name="connsiteX1" fmla="*/ 3454246 w 7734362"/>
              <a:gd name="connsiteY1" fmla="*/ 2884162 h 3636289"/>
              <a:gd name="connsiteX2" fmla="*/ 5186811 w 7734362"/>
              <a:gd name="connsiteY2" fmla="*/ 1541463 h 3636289"/>
              <a:gd name="connsiteX3" fmla="*/ 4957709 w 7734362"/>
              <a:gd name="connsiteY3" fmla="*/ 56800 h 3636289"/>
              <a:gd name="connsiteX4" fmla="*/ 6245366 w 7734362"/>
              <a:gd name="connsiteY4" fmla="*/ 1084869 h 3636289"/>
              <a:gd name="connsiteX5" fmla="*/ 7734362 w 7734362"/>
              <a:gd name="connsiteY5" fmla="*/ 780573 h 3636289"/>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1128 h 3641128"/>
              <a:gd name="connsiteX1" fmla="*/ 3454246 w 7734362"/>
              <a:gd name="connsiteY1" fmla="*/ 2889001 h 3641128"/>
              <a:gd name="connsiteX2" fmla="*/ 5186811 w 7734362"/>
              <a:gd name="connsiteY2" fmla="*/ 1546302 h 3641128"/>
              <a:gd name="connsiteX3" fmla="*/ 4957709 w 7734362"/>
              <a:gd name="connsiteY3" fmla="*/ 61639 h 3641128"/>
              <a:gd name="connsiteX4" fmla="*/ 6245366 w 7734362"/>
              <a:gd name="connsiteY4" fmla="*/ 1089708 h 3641128"/>
              <a:gd name="connsiteX5" fmla="*/ 7734362 w 7734362"/>
              <a:gd name="connsiteY5" fmla="*/ 785412 h 3641128"/>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86964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45366 w 7734362"/>
              <a:gd name="connsiteY4" fmla="*/ 1091260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7734362"/>
              <a:gd name="connsiteY0" fmla="*/ 3642680 h 3642680"/>
              <a:gd name="connsiteX1" fmla="*/ 3454246 w 7734362"/>
              <a:gd name="connsiteY1" fmla="*/ 2890553 h 3642680"/>
              <a:gd name="connsiteX2" fmla="*/ 5186811 w 7734362"/>
              <a:gd name="connsiteY2" fmla="*/ 1547854 h 3642680"/>
              <a:gd name="connsiteX3" fmla="*/ 4957709 w 7734362"/>
              <a:gd name="connsiteY3" fmla="*/ 63191 h 3642680"/>
              <a:gd name="connsiteX4" fmla="*/ 6229187 w 7734362"/>
              <a:gd name="connsiteY4" fmla="*/ 1139794 h 3642680"/>
              <a:gd name="connsiteX5" fmla="*/ 7734362 w 7734362"/>
              <a:gd name="connsiteY5" fmla="*/ 738430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 name="connsiteX0" fmla="*/ 0 w 8066010"/>
              <a:gd name="connsiteY0" fmla="*/ 3642680 h 3642680"/>
              <a:gd name="connsiteX1" fmla="*/ 3454246 w 8066010"/>
              <a:gd name="connsiteY1" fmla="*/ 2890553 h 3642680"/>
              <a:gd name="connsiteX2" fmla="*/ 5186811 w 8066010"/>
              <a:gd name="connsiteY2" fmla="*/ 1547854 h 3642680"/>
              <a:gd name="connsiteX3" fmla="*/ 4957709 w 8066010"/>
              <a:gd name="connsiteY3" fmla="*/ 63191 h 3642680"/>
              <a:gd name="connsiteX4" fmla="*/ 6229187 w 8066010"/>
              <a:gd name="connsiteY4" fmla="*/ 1139794 h 3642680"/>
              <a:gd name="connsiteX5" fmla="*/ 8066010 w 8066010"/>
              <a:gd name="connsiteY5" fmla="*/ 609006 h 364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66010" h="3642680">
                <a:moveTo>
                  <a:pt x="0" y="3642680"/>
                </a:moveTo>
                <a:cubicBezTo>
                  <a:pt x="1046691" y="3596387"/>
                  <a:pt x="2362046" y="3608103"/>
                  <a:pt x="3454246" y="2890553"/>
                </a:cubicBezTo>
                <a:cubicBezTo>
                  <a:pt x="4140046" y="2411128"/>
                  <a:pt x="4805885" y="1893245"/>
                  <a:pt x="5186811" y="1547854"/>
                </a:cubicBezTo>
                <a:cubicBezTo>
                  <a:pt x="6363902" y="660932"/>
                  <a:pt x="5691633" y="-250607"/>
                  <a:pt x="4957709" y="63191"/>
                </a:cubicBezTo>
                <a:cubicBezTo>
                  <a:pt x="4321797" y="361226"/>
                  <a:pt x="4467357" y="1610823"/>
                  <a:pt x="6229187" y="1139794"/>
                </a:cubicBezTo>
                <a:cubicBezTo>
                  <a:pt x="7145930" y="909094"/>
                  <a:pt x="7610223" y="754715"/>
                  <a:pt x="8066010" y="609006"/>
                </a:cubicBezTo>
              </a:path>
            </a:pathLst>
          </a:cu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1" dirty="0"/>
          </a:p>
        </p:txBody>
      </p:sp>
      <p:sp>
        <p:nvSpPr>
          <p:cNvPr id="39" name="Oval 17">
            <a:extLst>
              <a:ext uri="{FF2B5EF4-FFF2-40B4-BE49-F238E27FC236}">
                <a16:creationId xmlns:a16="http://schemas.microsoft.com/office/drawing/2014/main" id="{903347C9-7366-46B4-ADE8-6F16B507127E}"/>
              </a:ext>
            </a:extLst>
          </p:cNvPr>
          <p:cNvSpPr/>
          <p:nvPr/>
        </p:nvSpPr>
        <p:spPr>
          <a:xfrm rot="3769326">
            <a:off x="8535248" y="-45316"/>
            <a:ext cx="1072802" cy="176595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Tree>
    <p:extLst>
      <p:ext uri="{BB962C8B-B14F-4D97-AF65-F5344CB8AC3E}">
        <p14:creationId xmlns:p14="http://schemas.microsoft.com/office/powerpoint/2010/main" val="2653053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17"/>
          <p:cNvSpPr>
            <a:spLocks/>
          </p:cNvSpPr>
          <p:nvPr/>
        </p:nvSpPr>
        <p:spPr bwMode="auto">
          <a:xfrm>
            <a:off x="0" y="364455"/>
            <a:ext cx="3994038" cy="2272398"/>
          </a:xfrm>
          <a:custGeom>
            <a:avLst/>
            <a:gdLst>
              <a:gd name="T0" fmla="*/ 1430 w 1430"/>
              <a:gd name="T1" fmla="*/ 0 h 660"/>
              <a:gd name="T2" fmla="*/ 1267 w 1430"/>
              <a:gd name="T3" fmla="*/ 334 h 660"/>
              <a:gd name="T4" fmla="*/ 1253 w 1430"/>
              <a:gd name="T5" fmla="*/ 358 h 660"/>
              <a:gd name="T6" fmla="*/ 1247 w 1430"/>
              <a:gd name="T7" fmla="*/ 367 h 660"/>
              <a:gd name="T8" fmla="*/ 1174 w 1430"/>
              <a:gd name="T9" fmla="*/ 422 h 660"/>
              <a:gd name="T10" fmla="*/ 1140 w 1430"/>
              <a:gd name="T11" fmla="*/ 427 h 660"/>
              <a:gd name="T12" fmla="*/ 1121 w 1430"/>
              <a:gd name="T13" fmla="*/ 427 h 660"/>
              <a:gd name="T14" fmla="*/ 141 w 1430"/>
              <a:gd name="T15" fmla="*/ 427 h 660"/>
              <a:gd name="T16" fmla="*/ 59 w 1430"/>
              <a:gd name="T17" fmla="*/ 470 h 660"/>
              <a:gd name="T18" fmla="*/ 24 w 1430"/>
              <a:gd name="T19" fmla="*/ 527 h 660"/>
              <a:gd name="T20" fmla="*/ 0 w 1430"/>
              <a:gd name="T21" fmla="*/ 660 h 660"/>
              <a:gd name="T22" fmla="*/ 0 w 1430"/>
              <a:gd name="T23" fmla="*/ 0 h 660"/>
              <a:gd name="T24" fmla="*/ 1430 w 1430"/>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0" h="660">
                <a:moveTo>
                  <a:pt x="1430" y="0"/>
                </a:moveTo>
                <a:cubicBezTo>
                  <a:pt x="1267" y="334"/>
                  <a:pt x="1267" y="334"/>
                  <a:pt x="1267" y="334"/>
                </a:cubicBezTo>
                <a:cubicBezTo>
                  <a:pt x="1262" y="343"/>
                  <a:pt x="1258" y="351"/>
                  <a:pt x="1253" y="358"/>
                </a:cubicBezTo>
                <a:cubicBezTo>
                  <a:pt x="1251" y="361"/>
                  <a:pt x="1249" y="364"/>
                  <a:pt x="1247" y="367"/>
                </a:cubicBezTo>
                <a:cubicBezTo>
                  <a:pt x="1227" y="394"/>
                  <a:pt x="1202" y="413"/>
                  <a:pt x="1174" y="422"/>
                </a:cubicBezTo>
                <a:cubicBezTo>
                  <a:pt x="1163" y="426"/>
                  <a:pt x="1151" y="427"/>
                  <a:pt x="1140" y="427"/>
                </a:cubicBezTo>
                <a:cubicBezTo>
                  <a:pt x="1140" y="427"/>
                  <a:pt x="1133" y="427"/>
                  <a:pt x="1121" y="427"/>
                </a:cubicBezTo>
                <a:cubicBezTo>
                  <a:pt x="141" y="427"/>
                  <a:pt x="141" y="427"/>
                  <a:pt x="141" y="427"/>
                </a:cubicBezTo>
                <a:cubicBezTo>
                  <a:pt x="114" y="427"/>
                  <a:pt x="84" y="441"/>
                  <a:pt x="59" y="470"/>
                </a:cubicBezTo>
                <a:cubicBezTo>
                  <a:pt x="46" y="485"/>
                  <a:pt x="33" y="504"/>
                  <a:pt x="24" y="527"/>
                </a:cubicBezTo>
                <a:cubicBezTo>
                  <a:pt x="9" y="562"/>
                  <a:pt x="0" y="606"/>
                  <a:pt x="0" y="660"/>
                </a:cubicBezTo>
                <a:cubicBezTo>
                  <a:pt x="0" y="0"/>
                  <a:pt x="0" y="0"/>
                  <a:pt x="0" y="0"/>
                </a:cubicBezTo>
                <a:lnTo>
                  <a:pt x="1430" y="0"/>
                </a:lnTo>
                <a:close/>
              </a:path>
            </a:pathLst>
          </a:custGeom>
          <a:gradFill>
            <a:gsLst>
              <a:gs pos="0">
                <a:srgbClr val="5E9EFF">
                  <a:alpha val="38000"/>
                </a:srgbClr>
              </a:gs>
              <a:gs pos="39999">
                <a:srgbClr val="85C2FF"/>
              </a:gs>
              <a:gs pos="70000">
                <a:srgbClr val="C4D6EB"/>
              </a:gs>
              <a:gs pos="100000">
                <a:srgbClr val="FFEBFA"/>
              </a:gs>
            </a:gsLst>
            <a:lin ang="189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0" y="165529"/>
            <a:ext cx="4625574" cy="2272398"/>
          </a:xfrm>
          <a:custGeom>
            <a:avLst/>
            <a:gdLst>
              <a:gd name="T0" fmla="*/ 1471 w 1471"/>
              <a:gd name="T1" fmla="*/ 0 h 660"/>
              <a:gd name="T2" fmla="*/ 1303 w 1471"/>
              <a:gd name="T3" fmla="*/ 335 h 660"/>
              <a:gd name="T4" fmla="*/ 1289 w 1471"/>
              <a:gd name="T5" fmla="*/ 359 h 660"/>
              <a:gd name="T6" fmla="*/ 1282 w 1471"/>
              <a:gd name="T7" fmla="*/ 367 h 660"/>
              <a:gd name="T8" fmla="*/ 1208 w 1471"/>
              <a:gd name="T9" fmla="*/ 422 h 660"/>
              <a:gd name="T10" fmla="*/ 1172 w 1471"/>
              <a:gd name="T11" fmla="*/ 428 h 660"/>
              <a:gd name="T12" fmla="*/ 1153 w 1471"/>
              <a:gd name="T13" fmla="*/ 428 h 660"/>
              <a:gd name="T14" fmla="*/ 145 w 1471"/>
              <a:gd name="T15" fmla="*/ 428 h 660"/>
              <a:gd name="T16" fmla="*/ 61 w 1471"/>
              <a:gd name="T17" fmla="*/ 470 h 660"/>
              <a:gd name="T18" fmla="*/ 24 w 1471"/>
              <a:gd name="T19" fmla="*/ 528 h 660"/>
              <a:gd name="T20" fmla="*/ 0 w 1471"/>
              <a:gd name="T21" fmla="*/ 660 h 660"/>
              <a:gd name="T22" fmla="*/ 0 w 1471"/>
              <a:gd name="T23" fmla="*/ 0 h 660"/>
              <a:gd name="T24" fmla="*/ 1471 w 1471"/>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1" h="660">
                <a:moveTo>
                  <a:pt x="1471" y="0"/>
                </a:moveTo>
                <a:cubicBezTo>
                  <a:pt x="1303" y="335"/>
                  <a:pt x="1303" y="335"/>
                  <a:pt x="1303" y="335"/>
                </a:cubicBezTo>
                <a:cubicBezTo>
                  <a:pt x="1299" y="343"/>
                  <a:pt x="1294" y="351"/>
                  <a:pt x="1289" y="359"/>
                </a:cubicBezTo>
                <a:cubicBezTo>
                  <a:pt x="1287" y="362"/>
                  <a:pt x="1285" y="365"/>
                  <a:pt x="1282" y="367"/>
                </a:cubicBezTo>
                <a:cubicBezTo>
                  <a:pt x="1262" y="395"/>
                  <a:pt x="1236" y="414"/>
                  <a:pt x="1208" y="422"/>
                </a:cubicBezTo>
                <a:cubicBezTo>
                  <a:pt x="1197" y="426"/>
                  <a:pt x="1185" y="428"/>
                  <a:pt x="1172" y="428"/>
                </a:cubicBezTo>
                <a:cubicBezTo>
                  <a:pt x="1172" y="428"/>
                  <a:pt x="1166" y="428"/>
                  <a:pt x="1153" y="428"/>
                </a:cubicBezTo>
                <a:cubicBezTo>
                  <a:pt x="145" y="428"/>
                  <a:pt x="145" y="428"/>
                  <a:pt x="145" y="428"/>
                </a:cubicBezTo>
                <a:cubicBezTo>
                  <a:pt x="117" y="428"/>
                  <a:pt x="87" y="442"/>
                  <a:pt x="61" y="470"/>
                </a:cubicBezTo>
                <a:cubicBezTo>
                  <a:pt x="47" y="485"/>
                  <a:pt x="34" y="505"/>
                  <a:pt x="24" y="528"/>
                </a:cubicBezTo>
                <a:cubicBezTo>
                  <a:pt x="9" y="563"/>
                  <a:pt x="0" y="607"/>
                  <a:pt x="0" y="660"/>
                </a:cubicBezTo>
                <a:cubicBezTo>
                  <a:pt x="0" y="0"/>
                  <a:pt x="0" y="0"/>
                  <a:pt x="0" y="0"/>
                </a:cubicBezTo>
                <a:lnTo>
                  <a:pt x="1471" y="0"/>
                </a:lnTo>
                <a:close/>
              </a:path>
            </a:pathLst>
          </a:custGeom>
          <a:gradFill>
            <a:gsLst>
              <a:gs pos="100000">
                <a:schemeClr val="bg1"/>
              </a:gs>
              <a:gs pos="15000">
                <a:srgbClr val="EBFCFF"/>
              </a:gs>
            </a:gsLst>
            <a:lin ang="0" scaled="1"/>
          </a:gradFill>
          <a:ln>
            <a:noFill/>
          </a:ln>
          <a:effectLst>
            <a:outerShdw blurRad="2032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p:nvSpPr>
        <p:spPr bwMode="auto">
          <a:xfrm>
            <a:off x="0" y="0"/>
            <a:ext cx="5169159" cy="2272398"/>
          </a:xfrm>
          <a:custGeom>
            <a:avLst/>
            <a:gdLst>
              <a:gd name="T0" fmla="*/ 1504 w 1504"/>
              <a:gd name="T1" fmla="*/ 0 h 660"/>
              <a:gd name="T2" fmla="*/ 1333 w 1504"/>
              <a:gd name="T3" fmla="*/ 335 h 660"/>
              <a:gd name="T4" fmla="*/ 1318 w 1504"/>
              <a:gd name="T5" fmla="*/ 359 h 660"/>
              <a:gd name="T6" fmla="*/ 1312 w 1504"/>
              <a:gd name="T7" fmla="*/ 367 h 660"/>
              <a:gd name="T8" fmla="*/ 1236 w 1504"/>
              <a:gd name="T9" fmla="*/ 422 h 660"/>
              <a:gd name="T10" fmla="*/ 1199 w 1504"/>
              <a:gd name="T11" fmla="*/ 428 h 660"/>
              <a:gd name="T12" fmla="*/ 1180 w 1504"/>
              <a:gd name="T13" fmla="*/ 428 h 660"/>
              <a:gd name="T14" fmla="*/ 148 w 1504"/>
              <a:gd name="T15" fmla="*/ 428 h 660"/>
              <a:gd name="T16" fmla="*/ 62 w 1504"/>
              <a:gd name="T17" fmla="*/ 470 h 660"/>
              <a:gd name="T18" fmla="*/ 25 w 1504"/>
              <a:gd name="T19" fmla="*/ 528 h 660"/>
              <a:gd name="T20" fmla="*/ 0 w 1504"/>
              <a:gd name="T21" fmla="*/ 660 h 660"/>
              <a:gd name="T22" fmla="*/ 0 w 1504"/>
              <a:gd name="T23" fmla="*/ 0 h 660"/>
              <a:gd name="T24" fmla="*/ 1504 w 1504"/>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660">
                <a:moveTo>
                  <a:pt x="1504" y="0"/>
                </a:moveTo>
                <a:cubicBezTo>
                  <a:pt x="1333" y="335"/>
                  <a:pt x="1333" y="335"/>
                  <a:pt x="1333" y="335"/>
                </a:cubicBezTo>
                <a:cubicBezTo>
                  <a:pt x="1328" y="343"/>
                  <a:pt x="1323" y="351"/>
                  <a:pt x="1318" y="359"/>
                </a:cubicBezTo>
                <a:cubicBezTo>
                  <a:pt x="1316" y="362"/>
                  <a:pt x="1314" y="365"/>
                  <a:pt x="1312" y="367"/>
                </a:cubicBezTo>
                <a:cubicBezTo>
                  <a:pt x="1291" y="395"/>
                  <a:pt x="1264" y="414"/>
                  <a:pt x="1236" y="422"/>
                </a:cubicBezTo>
                <a:cubicBezTo>
                  <a:pt x="1224" y="426"/>
                  <a:pt x="1212" y="428"/>
                  <a:pt x="1199" y="428"/>
                </a:cubicBezTo>
                <a:cubicBezTo>
                  <a:pt x="1199" y="428"/>
                  <a:pt x="1192" y="428"/>
                  <a:pt x="1180" y="428"/>
                </a:cubicBezTo>
                <a:cubicBezTo>
                  <a:pt x="148" y="428"/>
                  <a:pt x="148" y="428"/>
                  <a:pt x="148" y="428"/>
                </a:cubicBezTo>
                <a:cubicBezTo>
                  <a:pt x="120" y="428"/>
                  <a:pt x="89" y="442"/>
                  <a:pt x="62" y="470"/>
                </a:cubicBezTo>
                <a:cubicBezTo>
                  <a:pt x="48" y="485"/>
                  <a:pt x="35" y="505"/>
                  <a:pt x="25" y="528"/>
                </a:cubicBezTo>
                <a:cubicBezTo>
                  <a:pt x="10" y="563"/>
                  <a:pt x="0" y="607"/>
                  <a:pt x="0" y="660"/>
                </a:cubicBezTo>
                <a:cubicBezTo>
                  <a:pt x="0" y="0"/>
                  <a:pt x="0" y="0"/>
                  <a:pt x="0" y="0"/>
                </a:cubicBezTo>
                <a:lnTo>
                  <a:pt x="1504" y="0"/>
                </a:lnTo>
                <a:close/>
              </a:path>
            </a:pathLst>
          </a:custGeom>
          <a:solidFill>
            <a:srgbClr val="00B0F0">
              <a:alpha val="73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475437" y="420549"/>
            <a:ext cx="3055645" cy="523220"/>
          </a:xfrm>
          <a:prstGeom prst="rect">
            <a:avLst/>
          </a:prstGeom>
          <a:noFill/>
        </p:spPr>
        <p:txBody>
          <a:bodyPr wrap="none" lIns="91440" tIns="45720" rIns="91440" bIns="45720">
            <a:spAutoFit/>
          </a:bodyPr>
          <a:lstStyle/>
          <a:p>
            <a:r>
              <a:rPr lang="en-US" sz="2800" cap="none" spc="200" dirty="0">
                <a:ln w="0">
                  <a:noFill/>
                </a:ln>
                <a:solidFill>
                  <a:schemeClr val="bg1"/>
                </a:solidFill>
                <a:latin typeface="Impact" panose="020B0806030902050204" pitchFamily="34" charset="0"/>
              </a:rPr>
              <a:t>Today’s Cineplex</a:t>
            </a:r>
          </a:p>
        </p:txBody>
      </p:sp>
      <p:sp>
        <p:nvSpPr>
          <p:cNvPr id="28" name="TextBox 27"/>
          <p:cNvSpPr txBox="1"/>
          <p:nvPr/>
        </p:nvSpPr>
        <p:spPr>
          <a:xfrm>
            <a:off x="5863804" y="943769"/>
            <a:ext cx="5926237" cy="1969770"/>
          </a:xfrm>
          <a:prstGeom prst="rect">
            <a:avLst/>
          </a:prstGeom>
          <a:noFill/>
        </p:spPr>
        <p:txBody>
          <a:bodyPr wrap="square" rtlCol="0">
            <a:spAutoFit/>
          </a:bodyPr>
          <a:lstStyle/>
          <a:p>
            <a:r>
              <a:rPr lang="en-CA" altLang="zh-CN" i="1" dirty="0">
                <a:latin typeface="Cambria" pitchFamily="18" charset="0"/>
                <a:ea typeface="Cambria" pitchFamily="18" charset="0"/>
              </a:rPr>
              <a:t>Cineplex remains confident in the company’s strategic direction to diversify beyond exhibition and expand core strengths into other entertainment and media offerings. </a:t>
            </a:r>
          </a:p>
          <a:p>
            <a:endParaRPr lang="en-CA" altLang="zh-CN" sz="1600" i="1" dirty="0">
              <a:latin typeface="Cambria" pitchFamily="18" charset="0"/>
              <a:ea typeface="Cambria" pitchFamily="18" charset="0"/>
            </a:endParaRPr>
          </a:p>
          <a:p>
            <a:r>
              <a:rPr lang="en-CA" altLang="zh-CN" sz="1600" i="1" dirty="0">
                <a:latin typeface="Cambria" pitchFamily="18" charset="0"/>
                <a:ea typeface="Cambria" pitchFamily="18" charset="0"/>
              </a:rPr>
              <a:t>                                     ---- Chair of the Board Ian Greenberg</a:t>
            </a:r>
          </a:p>
          <a:p>
            <a:br>
              <a:rPr lang="en-CA" altLang="zh-CN" dirty="0"/>
            </a:br>
            <a:endParaRPr lang="zh-CN" altLang="en-US" dirty="0"/>
          </a:p>
        </p:txBody>
      </p:sp>
      <p:pic>
        <p:nvPicPr>
          <p:cNvPr id="7177" name="Picture 9"/>
          <p:cNvPicPr>
            <a:picLocks noChangeAspect="1" noChangeArrowheads="1"/>
          </p:cNvPicPr>
          <p:nvPr/>
        </p:nvPicPr>
        <p:blipFill>
          <a:blip r:embed="rId2" cstate="print"/>
          <a:srcRect/>
          <a:stretch>
            <a:fillRect/>
          </a:stretch>
        </p:blipFill>
        <p:spPr bwMode="auto">
          <a:xfrm>
            <a:off x="775501" y="2601771"/>
            <a:ext cx="3056383" cy="1970230"/>
          </a:xfrm>
          <a:prstGeom prst="rect">
            <a:avLst/>
          </a:prstGeom>
          <a:noFill/>
          <a:ln w="9525">
            <a:noFill/>
            <a:miter lim="800000"/>
            <a:headEnd/>
            <a:tailEnd/>
          </a:ln>
        </p:spPr>
      </p:pic>
      <p:pic>
        <p:nvPicPr>
          <p:cNvPr id="7179" name="Picture 11"/>
          <p:cNvPicPr>
            <a:picLocks noChangeAspect="1" noChangeArrowheads="1"/>
          </p:cNvPicPr>
          <p:nvPr/>
        </p:nvPicPr>
        <p:blipFill>
          <a:blip r:embed="rId3" cstate="print"/>
          <a:srcRect/>
          <a:stretch>
            <a:fillRect/>
          </a:stretch>
        </p:blipFill>
        <p:spPr bwMode="auto">
          <a:xfrm>
            <a:off x="4375230" y="2590817"/>
            <a:ext cx="3055717" cy="2019659"/>
          </a:xfrm>
          <a:prstGeom prst="rect">
            <a:avLst/>
          </a:prstGeom>
          <a:noFill/>
          <a:ln w="9525">
            <a:noFill/>
            <a:miter lim="800000"/>
            <a:headEnd/>
            <a:tailEnd/>
          </a:ln>
        </p:spPr>
      </p:pic>
      <p:pic>
        <p:nvPicPr>
          <p:cNvPr id="7181" name="Picture 13"/>
          <p:cNvPicPr>
            <a:picLocks noChangeAspect="1" noChangeArrowheads="1"/>
          </p:cNvPicPr>
          <p:nvPr/>
        </p:nvPicPr>
        <p:blipFill>
          <a:blip r:embed="rId4" cstate="print"/>
          <a:srcRect/>
          <a:stretch>
            <a:fillRect/>
          </a:stretch>
        </p:blipFill>
        <p:spPr bwMode="auto">
          <a:xfrm>
            <a:off x="7836061" y="2590818"/>
            <a:ext cx="3252208" cy="2027482"/>
          </a:xfrm>
          <a:prstGeom prst="rect">
            <a:avLst/>
          </a:prstGeom>
          <a:noFill/>
          <a:ln w="9525">
            <a:noFill/>
            <a:miter lim="800000"/>
            <a:headEnd/>
            <a:tailEnd/>
          </a:ln>
        </p:spPr>
      </p:pic>
      <p:sp>
        <p:nvSpPr>
          <p:cNvPr id="35" name="TextBox 34"/>
          <p:cNvSpPr txBox="1"/>
          <p:nvPr/>
        </p:nvSpPr>
        <p:spPr>
          <a:xfrm>
            <a:off x="989376" y="4953964"/>
            <a:ext cx="2511707" cy="646331"/>
          </a:xfrm>
          <a:prstGeom prst="rect">
            <a:avLst/>
          </a:prstGeom>
          <a:noFill/>
        </p:spPr>
        <p:txBody>
          <a:bodyPr wrap="square" rtlCol="0">
            <a:spAutoFit/>
          </a:bodyPr>
          <a:lstStyle/>
          <a:p>
            <a:pPr algn="ctr"/>
            <a:r>
              <a:rPr lang="en-CA" altLang="zh-CN" b="1" dirty="0"/>
              <a:t>Film Entertainment and Content</a:t>
            </a:r>
            <a:endParaRPr lang="zh-CN" altLang="en-US" dirty="0"/>
          </a:p>
        </p:txBody>
      </p:sp>
      <p:sp>
        <p:nvSpPr>
          <p:cNvPr id="36" name="TextBox 35"/>
          <p:cNvSpPr txBox="1"/>
          <p:nvPr/>
        </p:nvSpPr>
        <p:spPr>
          <a:xfrm>
            <a:off x="4647234" y="4985844"/>
            <a:ext cx="2511707" cy="369332"/>
          </a:xfrm>
          <a:prstGeom prst="rect">
            <a:avLst/>
          </a:prstGeom>
          <a:noFill/>
        </p:spPr>
        <p:txBody>
          <a:bodyPr wrap="square" rtlCol="0">
            <a:spAutoFit/>
          </a:bodyPr>
          <a:lstStyle/>
          <a:p>
            <a:r>
              <a:rPr lang="en-CA" altLang="zh-CN" b="1" dirty="0"/>
              <a:t>Amusement and Leisure</a:t>
            </a:r>
            <a:endParaRPr lang="zh-CN" altLang="en-US" dirty="0"/>
          </a:p>
        </p:txBody>
      </p:sp>
      <p:sp>
        <p:nvSpPr>
          <p:cNvPr id="37" name="TextBox 36"/>
          <p:cNvSpPr txBox="1"/>
          <p:nvPr/>
        </p:nvSpPr>
        <p:spPr>
          <a:xfrm>
            <a:off x="8987671" y="5059322"/>
            <a:ext cx="2511707" cy="369332"/>
          </a:xfrm>
          <a:prstGeom prst="rect">
            <a:avLst/>
          </a:prstGeom>
          <a:noFill/>
        </p:spPr>
        <p:txBody>
          <a:bodyPr wrap="square" rtlCol="0">
            <a:spAutoFit/>
          </a:bodyPr>
          <a:lstStyle/>
          <a:p>
            <a:r>
              <a:rPr lang="en-CA" altLang="zh-CN" b="1" dirty="0"/>
              <a:t>Media</a:t>
            </a:r>
            <a:endParaRPr lang="zh-CN" altLang="en-US" dirty="0"/>
          </a:p>
        </p:txBody>
      </p:sp>
      <p:sp>
        <p:nvSpPr>
          <p:cNvPr id="2" name="TextBox 1">
            <a:extLst>
              <a:ext uri="{FF2B5EF4-FFF2-40B4-BE49-F238E27FC236}">
                <a16:creationId xmlns:a16="http://schemas.microsoft.com/office/drawing/2014/main" id="{9D5C730A-2563-4297-99BE-FB79C41B2FA9}"/>
              </a:ext>
            </a:extLst>
          </p:cNvPr>
          <p:cNvSpPr txBox="1"/>
          <p:nvPr/>
        </p:nvSpPr>
        <p:spPr>
          <a:xfrm>
            <a:off x="5459691" y="405659"/>
            <a:ext cx="2451921" cy="461665"/>
          </a:xfrm>
          <a:prstGeom prst="rect">
            <a:avLst/>
          </a:prstGeom>
          <a:noFill/>
        </p:spPr>
        <p:txBody>
          <a:bodyPr wrap="square" rtlCol="0">
            <a:spAutoFit/>
          </a:bodyPr>
          <a:lstStyle/>
          <a:p>
            <a:r>
              <a:rPr lang="en-US" sz="2400" b="1" dirty="0">
                <a:latin typeface="Cambria" panose="02040503050406030204" pitchFamily="18" charset="0"/>
                <a:ea typeface="Cambria" panose="02040503050406030204" pitchFamily="18" charset="0"/>
              </a:rPr>
              <a:t>Company Vision</a:t>
            </a:r>
          </a:p>
        </p:txBody>
      </p:sp>
    </p:spTree>
    <p:extLst>
      <p:ext uri="{BB962C8B-B14F-4D97-AF65-F5344CB8AC3E}">
        <p14:creationId xmlns:p14="http://schemas.microsoft.com/office/powerpoint/2010/main" val="3429197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17"/>
          <p:cNvSpPr>
            <a:spLocks/>
          </p:cNvSpPr>
          <p:nvPr/>
        </p:nvSpPr>
        <p:spPr bwMode="auto">
          <a:xfrm>
            <a:off x="0" y="364455"/>
            <a:ext cx="3994038" cy="2272398"/>
          </a:xfrm>
          <a:custGeom>
            <a:avLst/>
            <a:gdLst>
              <a:gd name="T0" fmla="*/ 1430 w 1430"/>
              <a:gd name="T1" fmla="*/ 0 h 660"/>
              <a:gd name="T2" fmla="*/ 1267 w 1430"/>
              <a:gd name="T3" fmla="*/ 334 h 660"/>
              <a:gd name="T4" fmla="*/ 1253 w 1430"/>
              <a:gd name="T5" fmla="*/ 358 h 660"/>
              <a:gd name="T6" fmla="*/ 1247 w 1430"/>
              <a:gd name="T7" fmla="*/ 367 h 660"/>
              <a:gd name="T8" fmla="*/ 1174 w 1430"/>
              <a:gd name="T9" fmla="*/ 422 h 660"/>
              <a:gd name="T10" fmla="*/ 1140 w 1430"/>
              <a:gd name="T11" fmla="*/ 427 h 660"/>
              <a:gd name="T12" fmla="*/ 1121 w 1430"/>
              <a:gd name="T13" fmla="*/ 427 h 660"/>
              <a:gd name="T14" fmla="*/ 141 w 1430"/>
              <a:gd name="T15" fmla="*/ 427 h 660"/>
              <a:gd name="T16" fmla="*/ 59 w 1430"/>
              <a:gd name="T17" fmla="*/ 470 h 660"/>
              <a:gd name="T18" fmla="*/ 24 w 1430"/>
              <a:gd name="T19" fmla="*/ 527 h 660"/>
              <a:gd name="T20" fmla="*/ 0 w 1430"/>
              <a:gd name="T21" fmla="*/ 660 h 660"/>
              <a:gd name="T22" fmla="*/ 0 w 1430"/>
              <a:gd name="T23" fmla="*/ 0 h 660"/>
              <a:gd name="T24" fmla="*/ 1430 w 1430"/>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0" h="660">
                <a:moveTo>
                  <a:pt x="1430" y="0"/>
                </a:moveTo>
                <a:cubicBezTo>
                  <a:pt x="1267" y="334"/>
                  <a:pt x="1267" y="334"/>
                  <a:pt x="1267" y="334"/>
                </a:cubicBezTo>
                <a:cubicBezTo>
                  <a:pt x="1262" y="343"/>
                  <a:pt x="1258" y="351"/>
                  <a:pt x="1253" y="358"/>
                </a:cubicBezTo>
                <a:cubicBezTo>
                  <a:pt x="1251" y="361"/>
                  <a:pt x="1249" y="364"/>
                  <a:pt x="1247" y="367"/>
                </a:cubicBezTo>
                <a:cubicBezTo>
                  <a:pt x="1227" y="394"/>
                  <a:pt x="1202" y="413"/>
                  <a:pt x="1174" y="422"/>
                </a:cubicBezTo>
                <a:cubicBezTo>
                  <a:pt x="1163" y="426"/>
                  <a:pt x="1151" y="427"/>
                  <a:pt x="1140" y="427"/>
                </a:cubicBezTo>
                <a:cubicBezTo>
                  <a:pt x="1140" y="427"/>
                  <a:pt x="1133" y="427"/>
                  <a:pt x="1121" y="427"/>
                </a:cubicBezTo>
                <a:cubicBezTo>
                  <a:pt x="141" y="427"/>
                  <a:pt x="141" y="427"/>
                  <a:pt x="141" y="427"/>
                </a:cubicBezTo>
                <a:cubicBezTo>
                  <a:pt x="114" y="427"/>
                  <a:pt x="84" y="441"/>
                  <a:pt x="59" y="470"/>
                </a:cubicBezTo>
                <a:cubicBezTo>
                  <a:pt x="46" y="485"/>
                  <a:pt x="33" y="504"/>
                  <a:pt x="24" y="527"/>
                </a:cubicBezTo>
                <a:cubicBezTo>
                  <a:pt x="9" y="562"/>
                  <a:pt x="0" y="606"/>
                  <a:pt x="0" y="660"/>
                </a:cubicBezTo>
                <a:cubicBezTo>
                  <a:pt x="0" y="0"/>
                  <a:pt x="0" y="0"/>
                  <a:pt x="0" y="0"/>
                </a:cubicBezTo>
                <a:lnTo>
                  <a:pt x="1430" y="0"/>
                </a:lnTo>
                <a:close/>
              </a:path>
            </a:pathLst>
          </a:custGeom>
          <a:gradFill>
            <a:gsLst>
              <a:gs pos="0">
                <a:srgbClr val="5E9EFF">
                  <a:alpha val="38000"/>
                </a:srgbClr>
              </a:gs>
              <a:gs pos="39999">
                <a:srgbClr val="85C2FF"/>
              </a:gs>
              <a:gs pos="70000">
                <a:srgbClr val="C4D6EB"/>
              </a:gs>
              <a:gs pos="100000">
                <a:srgbClr val="FFEBFA"/>
              </a:gs>
            </a:gsLst>
            <a:lin ang="189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0" y="165529"/>
            <a:ext cx="4625574" cy="2272398"/>
          </a:xfrm>
          <a:custGeom>
            <a:avLst/>
            <a:gdLst>
              <a:gd name="T0" fmla="*/ 1471 w 1471"/>
              <a:gd name="T1" fmla="*/ 0 h 660"/>
              <a:gd name="T2" fmla="*/ 1303 w 1471"/>
              <a:gd name="T3" fmla="*/ 335 h 660"/>
              <a:gd name="T4" fmla="*/ 1289 w 1471"/>
              <a:gd name="T5" fmla="*/ 359 h 660"/>
              <a:gd name="T6" fmla="*/ 1282 w 1471"/>
              <a:gd name="T7" fmla="*/ 367 h 660"/>
              <a:gd name="T8" fmla="*/ 1208 w 1471"/>
              <a:gd name="T9" fmla="*/ 422 h 660"/>
              <a:gd name="T10" fmla="*/ 1172 w 1471"/>
              <a:gd name="T11" fmla="*/ 428 h 660"/>
              <a:gd name="T12" fmla="*/ 1153 w 1471"/>
              <a:gd name="T13" fmla="*/ 428 h 660"/>
              <a:gd name="T14" fmla="*/ 145 w 1471"/>
              <a:gd name="T15" fmla="*/ 428 h 660"/>
              <a:gd name="T16" fmla="*/ 61 w 1471"/>
              <a:gd name="T17" fmla="*/ 470 h 660"/>
              <a:gd name="T18" fmla="*/ 24 w 1471"/>
              <a:gd name="T19" fmla="*/ 528 h 660"/>
              <a:gd name="T20" fmla="*/ 0 w 1471"/>
              <a:gd name="T21" fmla="*/ 660 h 660"/>
              <a:gd name="T22" fmla="*/ 0 w 1471"/>
              <a:gd name="T23" fmla="*/ 0 h 660"/>
              <a:gd name="T24" fmla="*/ 1471 w 1471"/>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1" h="660">
                <a:moveTo>
                  <a:pt x="1471" y="0"/>
                </a:moveTo>
                <a:cubicBezTo>
                  <a:pt x="1303" y="335"/>
                  <a:pt x="1303" y="335"/>
                  <a:pt x="1303" y="335"/>
                </a:cubicBezTo>
                <a:cubicBezTo>
                  <a:pt x="1299" y="343"/>
                  <a:pt x="1294" y="351"/>
                  <a:pt x="1289" y="359"/>
                </a:cubicBezTo>
                <a:cubicBezTo>
                  <a:pt x="1287" y="362"/>
                  <a:pt x="1285" y="365"/>
                  <a:pt x="1282" y="367"/>
                </a:cubicBezTo>
                <a:cubicBezTo>
                  <a:pt x="1262" y="395"/>
                  <a:pt x="1236" y="414"/>
                  <a:pt x="1208" y="422"/>
                </a:cubicBezTo>
                <a:cubicBezTo>
                  <a:pt x="1197" y="426"/>
                  <a:pt x="1185" y="428"/>
                  <a:pt x="1172" y="428"/>
                </a:cubicBezTo>
                <a:cubicBezTo>
                  <a:pt x="1172" y="428"/>
                  <a:pt x="1166" y="428"/>
                  <a:pt x="1153" y="428"/>
                </a:cubicBezTo>
                <a:cubicBezTo>
                  <a:pt x="145" y="428"/>
                  <a:pt x="145" y="428"/>
                  <a:pt x="145" y="428"/>
                </a:cubicBezTo>
                <a:cubicBezTo>
                  <a:pt x="117" y="428"/>
                  <a:pt x="87" y="442"/>
                  <a:pt x="61" y="470"/>
                </a:cubicBezTo>
                <a:cubicBezTo>
                  <a:pt x="47" y="485"/>
                  <a:pt x="34" y="505"/>
                  <a:pt x="24" y="528"/>
                </a:cubicBezTo>
                <a:cubicBezTo>
                  <a:pt x="9" y="563"/>
                  <a:pt x="0" y="607"/>
                  <a:pt x="0" y="660"/>
                </a:cubicBezTo>
                <a:cubicBezTo>
                  <a:pt x="0" y="0"/>
                  <a:pt x="0" y="0"/>
                  <a:pt x="0" y="0"/>
                </a:cubicBezTo>
                <a:lnTo>
                  <a:pt x="1471" y="0"/>
                </a:lnTo>
                <a:close/>
              </a:path>
            </a:pathLst>
          </a:custGeom>
          <a:gradFill>
            <a:gsLst>
              <a:gs pos="100000">
                <a:schemeClr val="bg1"/>
              </a:gs>
              <a:gs pos="15000">
                <a:srgbClr val="EBFCFF"/>
              </a:gs>
            </a:gsLst>
            <a:lin ang="0" scaled="1"/>
          </a:gradFill>
          <a:ln>
            <a:noFill/>
          </a:ln>
          <a:effectLst>
            <a:outerShdw blurRad="2032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p:nvSpPr>
        <p:spPr bwMode="auto">
          <a:xfrm>
            <a:off x="0" y="0"/>
            <a:ext cx="5169159" cy="2272398"/>
          </a:xfrm>
          <a:custGeom>
            <a:avLst/>
            <a:gdLst>
              <a:gd name="T0" fmla="*/ 1504 w 1504"/>
              <a:gd name="T1" fmla="*/ 0 h 660"/>
              <a:gd name="T2" fmla="*/ 1333 w 1504"/>
              <a:gd name="T3" fmla="*/ 335 h 660"/>
              <a:gd name="T4" fmla="*/ 1318 w 1504"/>
              <a:gd name="T5" fmla="*/ 359 h 660"/>
              <a:gd name="T6" fmla="*/ 1312 w 1504"/>
              <a:gd name="T7" fmla="*/ 367 h 660"/>
              <a:gd name="T8" fmla="*/ 1236 w 1504"/>
              <a:gd name="T9" fmla="*/ 422 h 660"/>
              <a:gd name="T10" fmla="*/ 1199 w 1504"/>
              <a:gd name="T11" fmla="*/ 428 h 660"/>
              <a:gd name="T12" fmla="*/ 1180 w 1504"/>
              <a:gd name="T13" fmla="*/ 428 h 660"/>
              <a:gd name="T14" fmla="*/ 148 w 1504"/>
              <a:gd name="T15" fmla="*/ 428 h 660"/>
              <a:gd name="T16" fmla="*/ 62 w 1504"/>
              <a:gd name="T17" fmla="*/ 470 h 660"/>
              <a:gd name="T18" fmla="*/ 25 w 1504"/>
              <a:gd name="T19" fmla="*/ 528 h 660"/>
              <a:gd name="T20" fmla="*/ 0 w 1504"/>
              <a:gd name="T21" fmla="*/ 660 h 660"/>
              <a:gd name="T22" fmla="*/ 0 w 1504"/>
              <a:gd name="T23" fmla="*/ 0 h 660"/>
              <a:gd name="T24" fmla="*/ 1504 w 1504"/>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660">
                <a:moveTo>
                  <a:pt x="1504" y="0"/>
                </a:moveTo>
                <a:cubicBezTo>
                  <a:pt x="1333" y="335"/>
                  <a:pt x="1333" y="335"/>
                  <a:pt x="1333" y="335"/>
                </a:cubicBezTo>
                <a:cubicBezTo>
                  <a:pt x="1328" y="343"/>
                  <a:pt x="1323" y="351"/>
                  <a:pt x="1318" y="359"/>
                </a:cubicBezTo>
                <a:cubicBezTo>
                  <a:pt x="1316" y="362"/>
                  <a:pt x="1314" y="365"/>
                  <a:pt x="1312" y="367"/>
                </a:cubicBezTo>
                <a:cubicBezTo>
                  <a:pt x="1291" y="395"/>
                  <a:pt x="1264" y="414"/>
                  <a:pt x="1236" y="422"/>
                </a:cubicBezTo>
                <a:cubicBezTo>
                  <a:pt x="1224" y="426"/>
                  <a:pt x="1212" y="428"/>
                  <a:pt x="1199" y="428"/>
                </a:cubicBezTo>
                <a:cubicBezTo>
                  <a:pt x="1199" y="428"/>
                  <a:pt x="1192" y="428"/>
                  <a:pt x="1180" y="428"/>
                </a:cubicBezTo>
                <a:cubicBezTo>
                  <a:pt x="148" y="428"/>
                  <a:pt x="148" y="428"/>
                  <a:pt x="148" y="428"/>
                </a:cubicBezTo>
                <a:cubicBezTo>
                  <a:pt x="120" y="428"/>
                  <a:pt x="89" y="442"/>
                  <a:pt x="62" y="470"/>
                </a:cubicBezTo>
                <a:cubicBezTo>
                  <a:pt x="48" y="485"/>
                  <a:pt x="35" y="505"/>
                  <a:pt x="25" y="528"/>
                </a:cubicBezTo>
                <a:cubicBezTo>
                  <a:pt x="10" y="563"/>
                  <a:pt x="0" y="607"/>
                  <a:pt x="0" y="660"/>
                </a:cubicBezTo>
                <a:cubicBezTo>
                  <a:pt x="0" y="0"/>
                  <a:pt x="0" y="0"/>
                  <a:pt x="0" y="0"/>
                </a:cubicBezTo>
                <a:lnTo>
                  <a:pt x="1504" y="0"/>
                </a:lnTo>
                <a:close/>
              </a:path>
            </a:pathLst>
          </a:custGeom>
          <a:solidFill>
            <a:srgbClr val="00B0F0">
              <a:alpha val="73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475437" y="420549"/>
            <a:ext cx="3055645" cy="523220"/>
          </a:xfrm>
          <a:prstGeom prst="rect">
            <a:avLst/>
          </a:prstGeom>
          <a:noFill/>
        </p:spPr>
        <p:txBody>
          <a:bodyPr wrap="none" lIns="91440" tIns="45720" rIns="91440" bIns="45720">
            <a:spAutoFit/>
          </a:bodyPr>
          <a:lstStyle/>
          <a:p>
            <a:r>
              <a:rPr lang="en-US" sz="2800" cap="none" spc="200" dirty="0">
                <a:ln w="0">
                  <a:noFill/>
                </a:ln>
                <a:solidFill>
                  <a:schemeClr val="bg1"/>
                </a:solidFill>
                <a:latin typeface="Impact" panose="020B0806030902050204" pitchFamily="34" charset="0"/>
              </a:rPr>
              <a:t>Today’s Cineplex</a:t>
            </a:r>
          </a:p>
        </p:txBody>
      </p:sp>
      <p:pic>
        <p:nvPicPr>
          <p:cNvPr id="46082" name="Picture 2" descr="https://lh3.googleusercontent.com/zlSwM-toVi_g6-usYCXpdv2sHbXsG2VAOYQig1qp9Z7tF_nFzp79Dv0KjzV9x6bY5ys7mh2wXGZHHY82fXklyR1PdUlpuIZlaHTJYyA0ixQev4PwoQxnKlxgYAAqIC14o6J_V9ZoHiLWyVVa7w"/>
          <p:cNvPicPr>
            <a:picLocks noChangeAspect="1" noChangeArrowheads="1"/>
          </p:cNvPicPr>
          <p:nvPr/>
        </p:nvPicPr>
        <p:blipFill>
          <a:blip r:embed="rId2" cstate="print"/>
          <a:srcRect/>
          <a:stretch>
            <a:fillRect/>
          </a:stretch>
        </p:blipFill>
        <p:spPr bwMode="auto">
          <a:xfrm>
            <a:off x="1135935" y="1489982"/>
            <a:ext cx="10344897" cy="5368018"/>
          </a:xfrm>
          <a:prstGeom prst="rect">
            <a:avLst/>
          </a:prstGeom>
          <a:noFill/>
        </p:spPr>
      </p:pic>
      <p:sp>
        <p:nvSpPr>
          <p:cNvPr id="17" name="TextBox 16"/>
          <p:cNvSpPr txBox="1"/>
          <p:nvPr/>
        </p:nvSpPr>
        <p:spPr>
          <a:xfrm>
            <a:off x="5440103" y="555583"/>
            <a:ext cx="4884515" cy="584775"/>
          </a:xfrm>
          <a:prstGeom prst="rect">
            <a:avLst/>
          </a:prstGeom>
          <a:noFill/>
        </p:spPr>
        <p:txBody>
          <a:bodyPr wrap="square" rtlCol="0">
            <a:spAutoFit/>
          </a:bodyPr>
          <a:lstStyle/>
          <a:p>
            <a:r>
              <a:rPr lang="en-CA" altLang="zh-CN" sz="3200" b="1" dirty="0">
                <a:latin typeface="Cambria" panose="02040503050406030204" pitchFamily="18" charset="0"/>
                <a:ea typeface="Cambria" panose="02040503050406030204" pitchFamily="18" charset="0"/>
              </a:rPr>
              <a:t>Business Model Canvas </a:t>
            </a:r>
            <a:endParaRPr lang="zh-CN" altLang="en-US" sz="3200" b="1" dirty="0">
              <a:latin typeface="Cambria" panose="02040503050406030204" pitchFamily="18" charset="0"/>
            </a:endParaRPr>
          </a:p>
        </p:txBody>
      </p:sp>
    </p:spTree>
    <p:extLst>
      <p:ext uri="{BB962C8B-B14F-4D97-AF65-F5344CB8AC3E}">
        <p14:creationId xmlns:p14="http://schemas.microsoft.com/office/powerpoint/2010/main" val="3429197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p:cNvGrpSpPr/>
          <p:nvPr/>
        </p:nvGrpSpPr>
        <p:grpSpPr>
          <a:xfrm>
            <a:off x="2085975" y="-6349"/>
            <a:ext cx="8020050" cy="1202154"/>
            <a:chOff x="2336800" y="-6350"/>
            <a:chExt cx="7495821" cy="1374775"/>
          </a:xfrm>
        </p:grpSpPr>
        <p:sp>
          <p:nvSpPr>
            <p:cNvPr id="12" name="Freeform 7"/>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2" name="Rectangle 101"/>
          <p:cNvSpPr/>
          <p:nvPr/>
        </p:nvSpPr>
        <p:spPr>
          <a:xfrm>
            <a:off x="4601446" y="112431"/>
            <a:ext cx="3085268" cy="892552"/>
          </a:xfrm>
          <a:prstGeom prst="rect">
            <a:avLst/>
          </a:prstGeom>
          <a:noFill/>
        </p:spPr>
        <p:txBody>
          <a:bodyPr wrap="none" lIns="91440" tIns="45720" rIns="91440" bIns="45720" anchor="ctr">
            <a:spAutoFit/>
          </a:bodyPr>
          <a:lstStyle/>
          <a:p>
            <a:r>
              <a:rPr lang="en-US" altLang="zh-CN" sz="2800" spc="200" dirty="0">
                <a:ln w="0">
                  <a:noFill/>
                </a:ln>
                <a:solidFill>
                  <a:schemeClr val="bg1"/>
                </a:solidFill>
                <a:latin typeface="Impact" panose="020B0806030902050204" pitchFamily="34" charset="0"/>
              </a:rPr>
              <a:t>Today’s Cineplex</a:t>
            </a:r>
          </a:p>
          <a:p>
            <a:r>
              <a:rPr lang="en-CA" altLang="zh-CN" sz="2400" spc="200" dirty="0">
                <a:ln w="0">
                  <a:noFill/>
                </a:ln>
                <a:solidFill>
                  <a:schemeClr val="tx2">
                    <a:lumMod val="50000"/>
                  </a:schemeClr>
                </a:solidFill>
                <a:latin typeface="Impact" panose="020B0806030902050204" pitchFamily="34" charset="0"/>
              </a:rPr>
              <a:t>2018 Annual Report</a:t>
            </a:r>
            <a:endParaRPr lang="en-US" altLang="zh-CN" sz="2400" spc="200" dirty="0">
              <a:ln w="0">
                <a:noFill/>
              </a:ln>
              <a:solidFill>
                <a:schemeClr val="tx2">
                  <a:lumMod val="50000"/>
                </a:schemeClr>
              </a:solidFill>
              <a:latin typeface="Impact" panose="020B0806030902050204" pitchFamily="34" charset="0"/>
            </a:endParaRPr>
          </a:p>
        </p:txBody>
      </p:sp>
      <p:graphicFrame>
        <p:nvGraphicFramePr>
          <p:cNvPr id="74" name="图表 73"/>
          <p:cNvGraphicFramePr/>
          <p:nvPr/>
        </p:nvGraphicFramePr>
        <p:xfrm>
          <a:off x="2604305" y="1522071"/>
          <a:ext cx="7511968" cy="3478191"/>
        </p:xfrm>
        <a:graphic>
          <a:graphicData uri="http://schemas.openxmlformats.org/drawingml/2006/chart">
            <c:chart xmlns:c="http://schemas.openxmlformats.org/drawingml/2006/chart" xmlns:r="http://schemas.openxmlformats.org/officeDocument/2006/relationships" r:id="rId2"/>
          </a:graphicData>
        </a:graphic>
      </p:graphicFrame>
      <p:sp>
        <p:nvSpPr>
          <p:cNvPr id="75" name="矩形 74"/>
          <p:cNvSpPr/>
          <p:nvPr/>
        </p:nvSpPr>
        <p:spPr>
          <a:xfrm>
            <a:off x="1632032" y="5391718"/>
            <a:ext cx="9282896" cy="1631216"/>
          </a:xfrm>
          <a:prstGeom prst="rect">
            <a:avLst/>
          </a:prstGeom>
        </p:spPr>
        <p:txBody>
          <a:bodyPr wrap="square">
            <a:spAutoFit/>
          </a:bodyPr>
          <a:lstStyle/>
          <a:p>
            <a:pPr algn="ctr"/>
            <a:r>
              <a:rPr lang="en-CA" altLang="zh-CN" sz="1600" dirty="0"/>
              <a:t>In 2018, Cineplex Total revenue increased 3.8% to $1.6 billion. </a:t>
            </a:r>
          </a:p>
          <a:p>
            <a:pPr algn="ctr"/>
            <a:r>
              <a:rPr lang="en-CA" altLang="zh-CN" sz="1600" dirty="0"/>
              <a:t>Annual box office revenue increased 1.2% to $724.2 million. Theater food service revenue increased 4.4% to an all-time record of $440.7 million. Amusement revenue increased 11.0% to $205.8 million. </a:t>
            </a:r>
          </a:p>
          <a:p>
            <a:pPr algn="ctr"/>
            <a:r>
              <a:rPr lang="en-CA" altLang="zh-CN" sz="1600" dirty="0"/>
              <a:t>Media revenue </a:t>
            </a:r>
            <a:r>
              <a:rPr lang="en-CA" altLang="zh-CN" sz="1600" dirty="0">
                <a:solidFill>
                  <a:srgbClr val="FF0000"/>
                </a:solidFill>
              </a:rPr>
              <a:t>Decreased</a:t>
            </a:r>
            <a:r>
              <a:rPr lang="en-CA" altLang="zh-CN" sz="1600" dirty="0"/>
              <a:t> 4.0% to $165.0 million. </a:t>
            </a:r>
          </a:p>
          <a:p>
            <a:br>
              <a:rPr lang="en-CA" altLang="zh-CN" dirty="0"/>
            </a:br>
            <a:endParaRPr lang="zh-CN" altLang="en-US" dirty="0"/>
          </a:p>
        </p:txBody>
      </p:sp>
    </p:spTree>
    <p:extLst>
      <p:ext uri="{BB962C8B-B14F-4D97-AF65-F5344CB8AC3E}">
        <p14:creationId xmlns:p14="http://schemas.microsoft.com/office/powerpoint/2010/main" val="1436719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15793" y="0"/>
            <a:ext cx="12191999" cy="6858000"/>
          </a:xfrm>
          <a:prstGeom prst="rect">
            <a:avLst/>
          </a:prstGeom>
          <a:gradFill flip="none" rotWithShape="1">
            <a:gsLst>
              <a:gs pos="100000">
                <a:srgbClr val="F5FCFF"/>
              </a:gs>
              <a:gs pos="17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dirty="0"/>
              <a:t>complied with company’s general strategies, fully understand of business model, analyzed the annual state of operation, considering existing data, we will focus on our initiative of</a:t>
            </a:r>
            <a:endParaRPr lang="en-US" dirty="0"/>
          </a:p>
        </p:txBody>
      </p:sp>
      <p:grpSp>
        <p:nvGrpSpPr>
          <p:cNvPr id="83" name="Group 82"/>
          <p:cNvGrpSpPr/>
          <p:nvPr/>
        </p:nvGrpSpPr>
        <p:grpSpPr>
          <a:xfrm flipH="1">
            <a:off x="6461207" y="-79262"/>
            <a:ext cx="5714999" cy="6325877"/>
            <a:chOff x="1" y="0"/>
            <a:chExt cx="5497282" cy="6084888"/>
          </a:xfrm>
        </p:grpSpPr>
        <p:sp>
          <p:nvSpPr>
            <p:cNvPr id="29" name="Freeform 28"/>
            <p:cNvSpPr/>
            <p:nvPr/>
          </p:nvSpPr>
          <p:spPr>
            <a:xfrm>
              <a:off x="1" y="541338"/>
              <a:ext cx="1668463" cy="4605338"/>
            </a:xfrm>
            <a:custGeom>
              <a:avLst/>
              <a:gdLst>
                <a:gd name="connsiteX0" fmla="*/ 1014246 w 1668463"/>
                <a:gd name="connsiteY0" fmla="*/ 0 h 4605338"/>
                <a:gd name="connsiteX1" fmla="*/ 1668463 w 1668463"/>
                <a:gd name="connsiteY1" fmla="*/ 4605338 h 4605338"/>
                <a:gd name="connsiteX2" fmla="*/ 432411 w 1668463"/>
                <a:gd name="connsiteY2" fmla="*/ 3247390 h 4605338"/>
                <a:gd name="connsiteX3" fmla="*/ 162373 w 1668463"/>
                <a:gd name="connsiteY3" fmla="*/ 1747524 h 4605338"/>
                <a:gd name="connsiteX4" fmla="*/ 9650 w 1668463"/>
                <a:gd name="connsiteY4" fmla="*/ 1597085 h 4605338"/>
                <a:gd name="connsiteX5" fmla="*/ 0 w 1668463"/>
                <a:gd name="connsiteY5" fmla="*/ 1591492 h 4605338"/>
                <a:gd name="connsiteX6" fmla="*/ 0 w 1668463"/>
                <a:gd name="connsiteY6" fmla="*/ 52991 h 4605338"/>
                <a:gd name="connsiteX7" fmla="*/ 75921 w 1668463"/>
                <a:gd name="connsiteY7" fmla="*/ 49025 h 4605338"/>
                <a:gd name="connsiteX8" fmla="*/ 1014246 w 1668463"/>
                <a:gd name="connsiteY8" fmla="*/ 0 h 460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8463" h="4605338">
                  <a:moveTo>
                    <a:pt x="1014246" y="0"/>
                  </a:moveTo>
                  <a:cubicBezTo>
                    <a:pt x="1014246" y="0"/>
                    <a:pt x="1014246" y="0"/>
                    <a:pt x="1668463" y="4605338"/>
                  </a:cubicBezTo>
                  <a:cubicBezTo>
                    <a:pt x="763695" y="4416116"/>
                    <a:pt x="407356" y="3959756"/>
                    <a:pt x="432411" y="3247390"/>
                  </a:cubicBezTo>
                  <a:cubicBezTo>
                    <a:pt x="446331" y="2765986"/>
                    <a:pt x="329407" y="1972921"/>
                    <a:pt x="162373" y="1747524"/>
                  </a:cubicBezTo>
                  <a:cubicBezTo>
                    <a:pt x="122702" y="1694653"/>
                    <a:pt x="72592" y="1641956"/>
                    <a:pt x="9650" y="1597085"/>
                  </a:cubicBezTo>
                  <a:lnTo>
                    <a:pt x="0" y="1591492"/>
                  </a:lnTo>
                  <a:lnTo>
                    <a:pt x="0" y="52991"/>
                  </a:lnTo>
                  <a:lnTo>
                    <a:pt x="75921" y="49025"/>
                  </a:lnTo>
                  <a:cubicBezTo>
                    <a:pt x="326438" y="35936"/>
                    <a:pt x="634766" y="19827"/>
                    <a:pt x="1014246" y="0"/>
                  </a:cubicBezTo>
                  <a:close/>
                </a:path>
              </a:pathLst>
            </a:custGeom>
            <a:gradFill flip="none" rotWithShape="1">
              <a:gsLst>
                <a:gs pos="51000">
                  <a:srgbClr val="3EDCFC"/>
                </a:gs>
                <a:gs pos="7000">
                  <a:srgbClr val="20BEEB"/>
                </a:gs>
                <a:gs pos="86000">
                  <a:srgbClr val="01A0D9"/>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30" name="Freeform 29"/>
            <p:cNvSpPr>
              <a:spLocks/>
            </p:cNvSpPr>
            <p:nvPr/>
          </p:nvSpPr>
          <p:spPr bwMode="auto">
            <a:xfrm>
              <a:off x="1603375" y="1162050"/>
              <a:ext cx="3556000" cy="3859213"/>
            </a:xfrm>
            <a:custGeom>
              <a:avLst/>
              <a:gdLst>
                <a:gd name="T0" fmla="*/ 1124 w 1277"/>
                <a:gd name="T1" fmla="*/ 446 h 1387"/>
                <a:gd name="T2" fmla="*/ 914 w 1277"/>
                <a:gd name="T3" fmla="*/ 1260 h 1387"/>
                <a:gd name="T4" fmla="*/ 152 w 1277"/>
                <a:gd name="T5" fmla="*/ 904 h 1387"/>
                <a:gd name="T6" fmla="*/ 345 w 1277"/>
                <a:gd name="T7" fmla="*/ 84 h 1387"/>
                <a:gd name="T8" fmla="*/ 1124 w 1277"/>
                <a:gd name="T9" fmla="*/ 446 h 1387"/>
              </a:gdLst>
              <a:ahLst/>
              <a:cxnLst>
                <a:cxn ang="0">
                  <a:pos x="T0" y="T1"/>
                </a:cxn>
                <a:cxn ang="0">
                  <a:pos x="T2" y="T3"/>
                </a:cxn>
                <a:cxn ang="0">
                  <a:pos x="T4" y="T5"/>
                </a:cxn>
                <a:cxn ang="0">
                  <a:pos x="T6" y="T7"/>
                </a:cxn>
                <a:cxn ang="0">
                  <a:pos x="T8" y="T9"/>
                </a:cxn>
              </a:cxnLst>
              <a:rect l="0" t="0" r="r" b="b"/>
              <a:pathLst>
                <a:path w="1277" h="1387">
                  <a:moveTo>
                    <a:pt x="1124" y="446"/>
                  </a:moveTo>
                  <a:cubicBezTo>
                    <a:pt x="1277" y="770"/>
                    <a:pt x="1182" y="1134"/>
                    <a:pt x="914" y="1260"/>
                  </a:cubicBezTo>
                  <a:cubicBezTo>
                    <a:pt x="646" y="1387"/>
                    <a:pt x="305" y="1228"/>
                    <a:pt x="152" y="904"/>
                  </a:cubicBezTo>
                  <a:cubicBezTo>
                    <a:pt x="0" y="581"/>
                    <a:pt x="77" y="210"/>
                    <a:pt x="345" y="84"/>
                  </a:cubicBezTo>
                  <a:cubicBezTo>
                    <a:pt x="613" y="0"/>
                    <a:pt x="972" y="123"/>
                    <a:pt x="1124" y="446"/>
                  </a:cubicBezTo>
                  <a:close/>
                </a:path>
              </a:pathLst>
            </a:custGeom>
            <a:gradFill flip="none" rotWithShape="1">
              <a:gsLst>
                <a:gs pos="64000">
                  <a:srgbClr val="3EDCFC"/>
                </a:gs>
                <a:gs pos="100000">
                  <a:srgbClr val="20BEEB"/>
                </a:gs>
                <a:gs pos="0">
                  <a:srgbClr val="01A0D9"/>
                </a:gs>
              </a:gsLst>
              <a:lin ang="2700000" scaled="1"/>
              <a:tileRect/>
            </a:gradFill>
            <a:ln>
              <a:noFill/>
            </a:ln>
          </p:spPr>
          <p:txBody>
            <a:bodyPr vert="horz" wrap="square" lIns="91440" tIns="45720" rIns="91440" bIns="45720" numCol="1" anchor="t" anchorCtr="0" compatLnSpc="1">
              <a:prstTxWarp prst="textNoShape">
                <a:avLst/>
              </a:prstTxWarp>
            </a:bodyPr>
            <a:lstStyle/>
            <a:p>
              <a:r>
                <a:rPr lang="en-US" dirty="0"/>
                <a:t>v</a:t>
              </a:r>
            </a:p>
          </p:txBody>
        </p:sp>
        <p:sp>
          <p:nvSpPr>
            <p:cNvPr id="31" name="Oval 30"/>
            <p:cNvSpPr>
              <a:spLocks noChangeArrowheads="1"/>
            </p:cNvSpPr>
            <p:nvPr/>
          </p:nvSpPr>
          <p:spPr bwMode="auto">
            <a:xfrm>
              <a:off x="419100" y="2016125"/>
              <a:ext cx="2990850" cy="3598863"/>
            </a:xfrm>
            <a:prstGeom prst="ellipse">
              <a:avLst/>
            </a:prstGeom>
            <a:gradFill flip="none" rotWithShape="1">
              <a:gsLst>
                <a:gs pos="5000">
                  <a:srgbClr val="3EDCFC"/>
                </a:gs>
                <a:gs pos="88000">
                  <a:srgbClr val="01A0D9"/>
                </a:gs>
              </a:gsLst>
              <a:lin ang="4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763588" y="2006600"/>
              <a:ext cx="4403725" cy="4078288"/>
            </a:xfrm>
            <a:custGeom>
              <a:avLst/>
              <a:gdLst>
                <a:gd name="T0" fmla="*/ 1223 w 1582"/>
                <a:gd name="T1" fmla="*/ 0 h 1465"/>
                <a:gd name="T2" fmla="*/ 1581 w 1582"/>
                <a:gd name="T3" fmla="*/ 663 h 1465"/>
                <a:gd name="T4" fmla="*/ 785 w 1582"/>
                <a:gd name="T5" fmla="*/ 1464 h 1465"/>
                <a:gd name="T6" fmla="*/ 0 w 1582"/>
                <a:gd name="T7" fmla="*/ 824 h 1465"/>
                <a:gd name="T8" fmla="*/ 1223 w 1582"/>
                <a:gd name="T9" fmla="*/ 0 h 1465"/>
              </a:gdLst>
              <a:ahLst/>
              <a:cxnLst>
                <a:cxn ang="0">
                  <a:pos x="T0" y="T1"/>
                </a:cxn>
                <a:cxn ang="0">
                  <a:pos x="T2" y="T3"/>
                </a:cxn>
                <a:cxn ang="0">
                  <a:pos x="T4" y="T5"/>
                </a:cxn>
                <a:cxn ang="0">
                  <a:pos x="T6" y="T7"/>
                </a:cxn>
                <a:cxn ang="0">
                  <a:pos x="T8" y="T9"/>
                </a:cxn>
              </a:cxnLst>
              <a:rect l="0" t="0" r="r" b="b"/>
              <a:pathLst>
                <a:path w="1582" h="1465">
                  <a:moveTo>
                    <a:pt x="1223" y="0"/>
                  </a:moveTo>
                  <a:cubicBezTo>
                    <a:pt x="1438" y="142"/>
                    <a:pt x="1580" y="386"/>
                    <a:pt x="1581" y="663"/>
                  </a:cubicBezTo>
                  <a:cubicBezTo>
                    <a:pt x="1582" y="1104"/>
                    <a:pt x="1226" y="1463"/>
                    <a:pt x="785" y="1464"/>
                  </a:cubicBezTo>
                  <a:cubicBezTo>
                    <a:pt x="398" y="1465"/>
                    <a:pt x="74" y="1190"/>
                    <a:pt x="0" y="824"/>
                  </a:cubicBezTo>
                  <a:lnTo>
                    <a:pt x="1223" y="0"/>
                  </a:lnTo>
                  <a:close/>
                </a:path>
              </a:pathLst>
            </a:custGeom>
            <a:solidFill>
              <a:schemeClr val="bg1"/>
            </a:solidFill>
            <a:ln>
              <a:noFill/>
            </a:ln>
            <a:effectLst>
              <a:outerShdw blurRad="101600" dist="50800" dir="2700000" algn="t"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p:nvSpPr>
          <p:spPr bwMode="auto">
            <a:xfrm>
              <a:off x="1085850" y="2752725"/>
              <a:ext cx="3781425" cy="2947988"/>
            </a:xfrm>
            <a:custGeom>
              <a:avLst/>
              <a:gdLst>
                <a:gd name="T0" fmla="*/ 1358 w 1358"/>
                <a:gd name="T1" fmla="*/ 312 h 1059"/>
                <a:gd name="T2" fmla="*/ 611 w 1358"/>
                <a:gd name="T3" fmla="*/ 1059 h 1059"/>
                <a:gd name="T4" fmla="*/ 0 w 1358"/>
                <a:gd name="T5" fmla="*/ 740 h 1059"/>
                <a:gd name="T6" fmla="*/ 558 w 1358"/>
                <a:gd name="T7" fmla="*/ 979 h 1059"/>
                <a:gd name="T8" fmla="*/ 1321 w 1358"/>
                <a:gd name="T9" fmla="*/ 232 h 1059"/>
                <a:gd name="T10" fmla="*/ 1283 w 1358"/>
                <a:gd name="T11" fmla="*/ 0 h 1059"/>
                <a:gd name="T12" fmla="*/ 1306 w 1358"/>
                <a:gd name="T13" fmla="*/ 39 h 1059"/>
                <a:gd name="T14" fmla="*/ 1358 w 1358"/>
                <a:gd name="T15" fmla="*/ 312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8" h="1059">
                  <a:moveTo>
                    <a:pt x="1358" y="312"/>
                  </a:moveTo>
                  <a:cubicBezTo>
                    <a:pt x="1358" y="724"/>
                    <a:pt x="1023" y="1059"/>
                    <a:pt x="611" y="1059"/>
                  </a:cubicBezTo>
                  <a:cubicBezTo>
                    <a:pt x="362" y="1059"/>
                    <a:pt x="136" y="934"/>
                    <a:pt x="0" y="740"/>
                  </a:cubicBezTo>
                  <a:cubicBezTo>
                    <a:pt x="141" y="888"/>
                    <a:pt x="341" y="979"/>
                    <a:pt x="558" y="979"/>
                  </a:cubicBezTo>
                  <a:cubicBezTo>
                    <a:pt x="979" y="979"/>
                    <a:pt x="1321" y="644"/>
                    <a:pt x="1321" y="232"/>
                  </a:cubicBezTo>
                  <a:cubicBezTo>
                    <a:pt x="1321" y="152"/>
                    <a:pt x="1308" y="74"/>
                    <a:pt x="1283" y="0"/>
                  </a:cubicBezTo>
                  <a:cubicBezTo>
                    <a:pt x="1291" y="13"/>
                    <a:pt x="1299" y="25"/>
                    <a:pt x="1306" y="39"/>
                  </a:cubicBezTo>
                  <a:cubicBezTo>
                    <a:pt x="1339" y="125"/>
                    <a:pt x="1358" y="217"/>
                    <a:pt x="1358" y="3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p:nvSpPr>
          <p:spPr bwMode="auto">
            <a:xfrm>
              <a:off x="1" y="0"/>
              <a:ext cx="4878137" cy="5099452"/>
            </a:xfrm>
            <a:custGeom>
              <a:avLst/>
              <a:gdLst>
                <a:gd name="connsiteX0" fmla="*/ 0 w 4878137"/>
                <a:gd name="connsiteY0" fmla="*/ 0 h 5099452"/>
                <a:gd name="connsiteX1" fmla="*/ 2316870 w 4878137"/>
                <a:gd name="connsiteY1" fmla="*/ 0 h 5099452"/>
                <a:gd name="connsiteX2" fmla="*/ 2314360 w 4878137"/>
                <a:gd name="connsiteY2" fmla="*/ 45173 h 5099452"/>
                <a:gd name="connsiteX3" fmla="*/ 3725600 w 4878137"/>
                <a:gd name="connsiteY3" fmla="*/ 1620458 h 5099452"/>
                <a:gd name="connsiteX4" fmla="*/ 4084674 w 4878137"/>
                <a:gd name="connsiteY4" fmla="*/ 1809714 h 5099452"/>
                <a:gd name="connsiteX5" fmla="*/ 4877975 w 4878137"/>
                <a:gd name="connsiteY5" fmla="*/ 3318202 h 5099452"/>
                <a:gd name="connsiteX6" fmla="*/ 3032506 w 4878137"/>
                <a:gd name="connsiteY6" fmla="*/ 5099443 h 5099452"/>
                <a:gd name="connsiteX7" fmla="*/ 1200955 w 4878137"/>
                <a:gd name="connsiteY7" fmla="*/ 3646619 h 5099452"/>
                <a:gd name="connsiteX8" fmla="*/ 1167553 w 4878137"/>
                <a:gd name="connsiteY8" fmla="*/ 3343251 h 5099452"/>
                <a:gd name="connsiteX9" fmla="*/ 315798 w 4878137"/>
                <a:gd name="connsiteY9" fmla="*/ 1116700 h 5099452"/>
                <a:gd name="connsiteX10" fmla="*/ 51364 w 4878137"/>
                <a:gd name="connsiteY10" fmla="*/ 952492 h 5099452"/>
                <a:gd name="connsiteX11" fmla="*/ 0 w 4878137"/>
                <a:gd name="connsiteY11" fmla="*/ 908218 h 509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78137" h="5099452">
                  <a:moveTo>
                    <a:pt x="0" y="0"/>
                  </a:moveTo>
                  <a:lnTo>
                    <a:pt x="2316870" y="0"/>
                  </a:lnTo>
                  <a:lnTo>
                    <a:pt x="2314360" y="45173"/>
                  </a:lnTo>
                  <a:cubicBezTo>
                    <a:pt x="2303226" y="960842"/>
                    <a:pt x="3063125" y="1289258"/>
                    <a:pt x="3725600" y="1620458"/>
                  </a:cubicBezTo>
                  <a:cubicBezTo>
                    <a:pt x="3853642" y="1670555"/>
                    <a:pt x="3973333" y="1734568"/>
                    <a:pt x="4084674" y="1809714"/>
                  </a:cubicBezTo>
                  <a:cubicBezTo>
                    <a:pt x="4571788" y="2143697"/>
                    <a:pt x="4886325" y="2697552"/>
                    <a:pt x="4877975" y="3318202"/>
                  </a:cubicBezTo>
                  <a:cubicBezTo>
                    <a:pt x="4864057" y="4300668"/>
                    <a:pt x="4045704" y="5093877"/>
                    <a:pt x="3032506" y="5099443"/>
                  </a:cubicBezTo>
                  <a:cubicBezTo>
                    <a:pt x="2133432" y="5102226"/>
                    <a:pt x="1373532" y="4481575"/>
                    <a:pt x="1200955" y="3646619"/>
                  </a:cubicBezTo>
                  <a:cubicBezTo>
                    <a:pt x="1181470" y="3546424"/>
                    <a:pt x="1170336" y="3446229"/>
                    <a:pt x="1167553" y="3343251"/>
                  </a:cubicBezTo>
                  <a:cubicBezTo>
                    <a:pt x="1033944" y="2207710"/>
                    <a:pt x="964356" y="1581493"/>
                    <a:pt x="315798" y="1116700"/>
                  </a:cubicBezTo>
                  <a:cubicBezTo>
                    <a:pt x="223942" y="1069386"/>
                    <a:pt x="134869" y="1013722"/>
                    <a:pt x="51364" y="952492"/>
                  </a:cubicBezTo>
                  <a:lnTo>
                    <a:pt x="0" y="908218"/>
                  </a:lnTo>
                  <a:close/>
                </a:path>
              </a:pathLst>
            </a:custGeom>
            <a:gradFill flip="none" rotWithShape="1">
              <a:gsLst>
                <a:gs pos="48000">
                  <a:srgbClr val="3EDCFC"/>
                </a:gs>
                <a:gs pos="100000">
                  <a:srgbClr val="01A0D9"/>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34"/>
            <p:cNvSpPr/>
            <p:nvPr/>
          </p:nvSpPr>
          <p:spPr>
            <a:xfrm>
              <a:off x="1" y="1"/>
              <a:ext cx="4956175" cy="5789613"/>
            </a:xfrm>
            <a:custGeom>
              <a:avLst/>
              <a:gdLst>
                <a:gd name="connsiteX0" fmla="*/ 0 w 4956175"/>
                <a:gd name="connsiteY0" fmla="*/ 0 h 5789613"/>
                <a:gd name="connsiteX1" fmla="*/ 1935821 w 4956175"/>
                <a:gd name="connsiteY1" fmla="*/ 0 h 5789613"/>
                <a:gd name="connsiteX2" fmla="*/ 1961083 w 4956175"/>
                <a:gd name="connsiteY2" fmla="*/ 159993 h 5789613"/>
                <a:gd name="connsiteX3" fmla="*/ 3569855 w 4956175"/>
                <a:gd name="connsiteY3" fmla="*/ 1600751 h 5789613"/>
                <a:gd name="connsiteX4" fmla="*/ 3990205 w 4956175"/>
                <a:gd name="connsiteY4" fmla="*/ 1820632 h 5789613"/>
                <a:gd name="connsiteX5" fmla="*/ 4956175 w 4956175"/>
                <a:gd name="connsiteY5" fmla="*/ 3621425 h 5789613"/>
                <a:gd name="connsiteX6" fmla="*/ 2787614 w 4956175"/>
                <a:gd name="connsiteY6" fmla="*/ 5789613 h 5789613"/>
                <a:gd name="connsiteX7" fmla="*/ 663594 w 4956175"/>
                <a:gd name="connsiteY7" fmla="*/ 4044486 h 5789613"/>
                <a:gd name="connsiteX8" fmla="*/ 621837 w 4956175"/>
                <a:gd name="connsiteY8" fmla="*/ 3688224 h 5789613"/>
                <a:gd name="connsiteX9" fmla="*/ 13771 w 4956175"/>
                <a:gd name="connsiteY9" fmla="*/ 1414437 h 5789613"/>
                <a:gd name="connsiteX10" fmla="*/ 0 w 4956175"/>
                <a:gd name="connsiteY10" fmla="*/ 1399141 h 578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56175" h="5789613">
                  <a:moveTo>
                    <a:pt x="0" y="0"/>
                  </a:moveTo>
                  <a:lnTo>
                    <a:pt x="1935821" y="0"/>
                  </a:lnTo>
                  <a:lnTo>
                    <a:pt x="1961083" y="159993"/>
                  </a:lnTo>
                  <a:cubicBezTo>
                    <a:pt x="2133949" y="949590"/>
                    <a:pt x="2890266" y="1271975"/>
                    <a:pt x="3569855" y="1600751"/>
                  </a:cubicBezTo>
                  <a:cubicBezTo>
                    <a:pt x="3717395" y="1659201"/>
                    <a:pt x="3859368" y="1731566"/>
                    <a:pt x="3990205" y="1820632"/>
                  </a:cubicBezTo>
                  <a:cubicBezTo>
                    <a:pt x="4572015" y="2207510"/>
                    <a:pt x="4956175" y="2869935"/>
                    <a:pt x="4956175" y="3621425"/>
                  </a:cubicBezTo>
                  <a:cubicBezTo>
                    <a:pt x="4956175" y="4818243"/>
                    <a:pt x="3984638" y="5789613"/>
                    <a:pt x="2787614" y="5789613"/>
                  </a:cubicBezTo>
                  <a:cubicBezTo>
                    <a:pt x="1738131" y="5789613"/>
                    <a:pt x="861242" y="5038123"/>
                    <a:pt x="663594" y="4044486"/>
                  </a:cubicBezTo>
                  <a:cubicBezTo>
                    <a:pt x="641324" y="3930371"/>
                    <a:pt x="627405" y="3810689"/>
                    <a:pt x="621837" y="3688224"/>
                  </a:cubicBezTo>
                  <a:cubicBezTo>
                    <a:pt x="501961" y="2602738"/>
                    <a:pt x="426190" y="1915971"/>
                    <a:pt x="13771" y="1414437"/>
                  </a:cubicBezTo>
                  <a:lnTo>
                    <a:pt x="0" y="1399141"/>
                  </a:lnTo>
                  <a:close/>
                </a:path>
              </a:pathLst>
            </a:custGeom>
            <a:blipFill dpi="0" rotWithShape="0">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p:cNvGrpSpPr/>
            <p:nvPr/>
          </p:nvGrpSpPr>
          <p:grpSpPr>
            <a:xfrm>
              <a:off x="2088015" y="543813"/>
              <a:ext cx="3409268" cy="1046406"/>
              <a:chOff x="2185989" y="674445"/>
              <a:chExt cx="3409268" cy="1046406"/>
            </a:xfrm>
          </p:grpSpPr>
          <p:sp>
            <p:nvSpPr>
              <p:cNvPr id="37" name="Freeform 36"/>
              <p:cNvSpPr>
                <a:spLocks/>
              </p:cNvSpPr>
              <p:nvPr/>
            </p:nvSpPr>
            <p:spPr bwMode="auto">
              <a:xfrm>
                <a:off x="2185989" y="1222096"/>
                <a:ext cx="3287712" cy="498755"/>
              </a:xfrm>
              <a:custGeom>
                <a:avLst/>
                <a:gdLst>
                  <a:gd name="T0" fmla="*/ 16 w 968"/>
                  <a:gd name="T1" fmla="*/ 128 h 168"/>
                  <a:gd name="T2" fmla="*/ 952 w 968"/>
                  <a:gd name="T3" fmla="*/ 168 h 168"/>
                  <a:gd name="T4" fmla="*/ 968 w 968"/>
                  <a:gd name="T5" fmla="*/ 152 h 168"/>
                  <a:gd name="T6" fmla="*/ 968 w 968"/>
                  <a:gd name="T7" fmla="*/ 16 h 168"/>
                  <a:gd name="T8" fmla="*/ 952 w 968"/>
                  <a:gd name="T9" fmla="*/ 0 h 168"/>
                  <a:gd name="T10" fmla="*/ 16 w 968"/>
                  <a:gd name="T11" fmla="*/ 0 h 168"/>
                  <a:gd name="T12" fmla="*/ 0 w 968"/>
                  <a:gd name="T13" fmla="*/ 16 h 168"/>
                  <a:gd name="T14" fmla="*/ 0 w 968"/>
                  <a:gd name="T15" fmla="*/ 112 h 168"/>
                  <a:gd name="T16" fmla="*/ 16 w 968"/>
                  <a:gd name="T17" fmla="*/ 12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8" h="168">
                    <a:moveTo>
                      <a:pt x="16" y="128"/>
                    </a:moveTo>
                    <a:cubicBezTo>
                      <a:pt x="952" y="168"/>
                      <a:pt x="952" y="168"/>
                      <a:pt x="952" y="168"/>
                    </a:cubicBezTo>
                    <a:cubicBezTo>
                      <a:pt x="961" y="168"/>
                      <a:pt x="968" y="161"/>
                      <a:pt x="968" y="152"/>
                    </a:cubicBezTo>
                    <a:cubicBezTo>
                      <a:pt x="968" y="16"/>
                      <a:pt x="968" y="16"/>
                      <a:pt x="968" y="16"/>
                    </a:cubicBezTo>
                    <a:cubicBezTo>
                      <a:pt x="968" y="8"/>
                      <a:pt x="961" y="0"/>
                      <a:pt x="952" y="0"/>
                    </a:cubicBezTo>
                    <a:cubicBezTo>
                      <a:pt x="16" y="0"/>
                      <a:pt x="16" y="0"/>
                      <a:pt x="16" y="0"/>
                    </a:cubicBezTo>
                    <a:cubicBezTo>
                      <a:pt x="8" y="0"/>
                      <a:pt x="0" y="8"/>
                      <a:pt x="0" y="16"/>
                    </a:cubicBezTo>
                    <a:cubicBezTo>
                      <a:pt x="0" y="112"/>
                      <a:pt x="0" y="112"/>
                      <a:pt x="0" y="112"/>
                    </a:cubicBezTo>
                    <a:cubicBezTo>
                      <a:pt x="0" y="121"/>
                      <a:pt x="8" y="128"/>
                      <a:pt x="16" y="128"/>
                    </a:cubicBezTo>
                    <a:close/>
                  </a:path>
                </a:pathLst>
              </a:custGeom>
              <a:gradFill flip="none" rotWithShape="1">
                <a:gsLst>
                  <a:gs pos="65000">
                    <a:srgbClr val="109CC2"/>
                  </a:gs>
                  <a:gs pos="13000">
                    <a:srgbClr val="21C0EC">
                      <a:alpha val="0"/>
                    </a:srgbClr>
                  </a:gs>
                </a:gsLst>
                <a:lin ang="10800000" scaled="0"/>
                <a:tileRect/>
              </a:gradFill>
              <a:ln>
                <a:noFill/>
              </a:ln>
              <a:effec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p:nvSpPr>
            <p:spPr bwMode="auto">
              <a:xfrm>
                <a:off x="2185989" y="674445"/>
                <a:ext cx="3409268" cy="903993"/>
              </a:xfrm>
              <a:custGeom>
                <a:avLst/>
                <a:gdLst>
                  <a:gd name="T0" fmla="*/ 952 w 968"/>
                  <a:gd name="T1" fmla="*/ 304 h 304"/>
                  <a:gd name="T2" fmla="*/ 16 w 968"/>
                  <a:gd name="T3" fmla="*/ 304 h 304"/>
                  <a:gd name="T4" fmla="*/ 0 w 968"/>
                  <a:gd name="T5" fmla="*/ 288 h 304"/>
                  <a:gd name="T6" fmla="*/ 0 w 968"/>
                  <a:gd name="T7" fmla="*/ 16 h 304"/>
                  <a:gd name="T8" fmla="*/ 16 w 968"/>
                  <a:gd name="T9" fmla="*/ 0 h 304"/>
                  <a:gd name="T10" fmla="*/ 952 w 968"/>
                  <a:gd name="T11" fmla="*/ 0 h 304"/>
                  <a:gd name="T12" fmla="*/ 968 w 968"/>
                  <a:gd name="T13" fmla="*/ 16 h 304"/>
                  <a:gd name="T14" fmla="*/ 968 w 968"/>
                  <a:gd name="T15" fmla="*/ 288 h 304"/>
                  <a:gd name="T16" fmla="*/ 952 w 968"/>
                  <a:gd name="T17"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8" h="304">
                    <a:moveTo>
                      <a:pt x="952" y="304"/>
                    </a:moveTo>
                    <a:cubicBezTo>
                      <a:pt x="16" y="304"/>
                      <a:pt x="16" y="304"/>
                      <a:pt x="16" y="304"/>
                    </a:cubicBezTo>
                    <a:cubicBezTo>
                      <a:pt x="8" y="304"/>
                      <a:pt x="0" y="297"/>
                      <a:pt x="0" y="288"/>
                    </a:cubicBezTo>
                    <a:cubicBezTo>
                      <a:pt x="0" y="16"/>
                      <a:pt x="0" y="16"/>
                      <a:pt x="0" y="16"/>
                    </a:cubicBezTo>
                    <a:cubicBezTo>
                      <a:pt x="0" y="8"/>
                      <a:pt x="8" y="0"/>
                      <a:pt x="16" y="0"/>
                    </a:cubicBezTo>
                    <a:cubicBezTo>
                      <a:pt x="952" y="0"/>
                      <a:pt x="952" y="0"/>
                      <a:pt x="952" y="0"/>
                    </a:cubicBezTo>
                    <a:cubicBezTo>
                      <a:pt x="961" y="0"/>
                      <a:pt x="968" y="8"/>
                      <a:pt x="968" y="16"/>
                    </a:cubicBezTo>
                    <a:cubicBezTo>
                      <a:pt x="968" y="288"/>
                      <a:pt x="968" y="288"/>
                      <a:pt x="968" y="288"/>
                    </a:cubicBezTo>
                    <a:cubicBezTo>
                      <a:pt x="968" y="297"/>
                      <a:pt x="961" y="304"/>
                      <a:pt x="952" y="304"/>
                    </a:cubicBezTo>
                    <a:close/>
                  </a:path>
                </a:pathLst>
              </a:custGeom>
              <a:gradFill flip="none" rotWithShape="1">
                <a:gsLst>
                  <a:gs pos="100000">
                    <a:srgbClr val="EBFCFF"/>
                  </a:gs>
                  <a:gs pos="0">
                    <a:schemeClr val="bg1"/>
                  </a:gs>
                </a:gsLst>
                <a:lin ang="81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Rectangle 38"/>
              <p:cNvSpPr/>
              <p:nvPr/>
            </p:nvSpPr>
            <p:spPr>
              <a:xfrm>
                <a:off x="2428582" y="882494"/>
                <a:ext cx="2603096" cy="444078"/>
              </a:xfrm>
              <a:prstGeom prst="rect">
                <a:avLst/>
              </a:prstGeom>
              <a:noFill/>
            </p:spPr>
            <p:txBody>
              <a:bodyPr wrap="none" lIns="91440" tIns="45720" rIns="91440" bIns="45720">
                <a:spAutoFit/>
              </a:bodyPr>
              <a:lstStyle/>
              <a:p>
                <a:r>
                  <a:rPr lang="en-US" sz="2400" spc="200" dirty="0">
                    <a:ln w="0">
                      <a:noFill/>
                    </a:ln>
                    <a:solidFill>
                      <a:srgbClr val="27C5EF"/>
                    </a:solidFill>
                    <a:latin typeface="Impact" panose="020B0806030902050204" pitchFamily="34" charset="0"/>
                  </a:rPr>
                  <a:t>Today’s Cineplex</a:t>
                </a:r>
                <a:endParaRPr lang="en-US" sz="2400" cap="none" spc="200" dirty="0">
                  <a:ln w="0">
                    <a:noFill/>
                  </a:ln>
                  <a:solidFill>
                    <a:srgbClr val="27C5EF"/>
                  </a:solidFill>
                  <a:latin typeface="Impact" panose="020B0806030902050204" pitchFamily="34" charset="0"/>
                </a:endParaRPr>
              </a:p>
            </p:txBody>
          </p:sp>
        </p:grpSp>
      </p:grpSp>
      <p:sp>
        <p:nvSpPr>
          <p:cNvPr id="91" name="Freeform 5"/>
          <p:cNvSpPr>
            <a:spLocks/>
          </p:cNvSpPr>
          <p:nvPr/>
        </p:nvSpPr>
        <p:spPr bwMode="auto">
          <a:xfrm>
            <a:off x="1117954" y="2855490"/>
            <a:ext cx="3957264" cy="3089283"/>
          </a:xfrm>
          <a:custGeom>
            <a:avLst/>
            <a:gdLst>
              <a:gd name="T0" fmla="*/ 1358 w 1358"/>
              <a:gd name="T1" fmla="*/ 312 h 1059"/>
              <a:gd name="T2" fmla="*/ 611 w 1358"/>
              <a:gd name="T3" fmla="*/ 1059 h 1059"/>
              <a:gd name="T4" fmla="*/ 0 w 1358"/>
              <a:gd name="T5" fmla="*/ 740 h 1059"/>
              <a:gd name="T6" fmla="*/ 558 w 1358"/>
              <a:gd name="T7" fmla="*/ 979 h 1059"/>
              <a:gd name="T8" fmla="*/ 1321 w 1358"/>
              <a:gd name="T9" fmla="*/ 232 h 1059"/>
              <a:gd name="T10" fmla="*/ 1283 w 1358"/>
              <a:gd name="T11" fmla="*/ 0 h 1059"/>
              <a:gd name="T12" fmla="*/ 1306 w 1358"/>
              <a:gd name="T13" fmla="*/ 39 h 1059"/>
              <a:gd name="T14" fmla="*/ 1358 w 1358"/>
              <a:gd name="T15" fmla="*/ 312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8" h="1059">
                <a:moveTo>
                  <a:pt x="1358" y="312"/>
                </a:moveTo>
                <a:cubicBezTo>
                  <a:pt x="1358" y="724"/>
                  <a:pt x="1023" y="1059"/>
                  <a:pt x="611" y="1059"/>
                </a:cubicBezTo>
                <a:cubicBezTo>
                  <a:pt x="362" y="1059"/>
                  <a:pt x="136" y="934"/>
                  <a:pt x="0" y="740"/>
                </a:cubicBezTo>
                <a:cubicBezTo>
                  <a:pt x="141" y="888"/>
                  <a:pt x="341" y="979"/>
                  <a:pt x="558" y="979"/>
                </a:cubicBezTo>
                <a:cubicBezTo>
                  <a:pt x="979" y="979"/>
                  <a:pt x="1321" y="644"/>
                  <a:pt x="1321" y="232"/>
                </a:cubicBezTo>
                <a:cubicBezTo>
                  <a:pt x="1321" y="152"/>
                  <a:pt x="1308" y="74"/>
                  <a:pt x="1283" y="0"/>
                </a:cubicBezTo>
                <a:cubicBezTo>
                  <a:pt x="1291" y="13"/>
                  <a:pt x="1299" y="25"/>
                  <a:pt x="1306" y="39"/>
                </a:cubicBezTo>
                <a:cubicBezTo>
                  <a:pt x="1339" y="125"/>
                  <a:pt x="1358" y="217"/>
                  <a:pt x="1358" y="312"/>
                </a:cubicBezTo>
                <a:close/>
              </a:path>
            </a:pathLst>
          </a:custGeom>
          <a:solidFill>
            <a:srgbClr val="FFFFFF">
              <a:alpha val="41000"/>
            </a:srgbClr>
          </a:solidFill>
          <a:ln w="11113"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aphicFrame>
        <p:nvGraphicFramePr>
          <p:cNvPr id="25" name="图示 24"/>
          <p:cNvGraphicFramePr/>
          <p:nvPr>
            <p:extLst>
              <p:ext uri="{D42A27DB-BD31-4B8C-83A1-F6EECF244321}">
                <p14:modId xmlns:p14="http://schemas.microsoft.com/office/powerpoint/2010/main" val="670473498"/>
              </p:ext>
            </p:extLst>
          </p:nvPr>
        </p:nvGraphicFramePr>
        <p:xfrm>
          <a:off x="105352" y="310523"/>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5639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928211" y="137025"/>
            <a:ext cx="2563522" cy="707886"/>
          </a:xfrm>
          <a:prstGeom prst="rect">
            <a:avLst/>
          </a:prstGeom>
          <a:noFill/>
        </p:spPr>
        <p:txBody>
          <a:bodyPr wrap="none" lIns="91440" tIns="45720" rIns="91440" bIns="45720">
            <a:spAutoFit/>
          </a:bodyPr>
          <a:lstStyle/>
          <a:p>
            <a:pPr algn="ctr"/>
            <a:r>
              <a:rPr lang="en-CA" sz="2400" spc="200" dirty="0">
                <a:ln w="0">
                  <a:noFill/>
                </a:ln>
                <a:solidFill>
                  <a:schemeClr val="bg1"/>
                </a:solidFill>
                <a:latin typeface="Impact" panose="020B0806030902050204" pitchFamily="34" charset="0"/>
              </a:rPr>
              <a:t>Insights in Data</a:t>
            </a:r>
          </a:p>
          <a:p>
            <a:pPr algn="ctr"/>
            <a:r>
              <a:rPr lang="en-CA" sz="1600" spc="200" dirty="0">
                <a:ln w="0">
                  <a:noFill/>
                </a:ln>
                <a:solidFill>
                  <a:schemeClr val="bg1"/>
                </a:solidFill>
                <a:latin typeface="Impact" panose="020B0806030902050204" pitchFamily="34" charset="0"/>
              </a:rPr>
              <a:t>Uncle Bill’s Advice</a:t>
            </a:r>
          </a:p>
        </p:txBody>
      </p:sp>
      <p:sp>
        <p:nvSpPr>
          <p:cNvPr id="28" name="TextBox 27"/>
          <p:cNvSpPr txBox="1"/>
          <p:nvPr/>
        </p:nvSpPr>
        <p:spPr>
          <a:xfrm>
            <a:off x="5790326" y="260626"/>
            <a:ext cx="5926237" cy="646331"/>
          </a:xfrm>
          <a:prstGeom prst="rect">
            <a:avLst/>
          </a:prstGeom>
          <a:noFill/>
        </p:spPr>
        <p:txBody>
          <a:bodyPr wrap="square" rtlCol="0">
            <a:spAutoFit/>
          </a:bodyPr>
          <a:lstStyle/>
          <a:p>
            <a:br>
              <a:rPr lang="en-CA" altLang="zh-CN" dirty="0"/>
            </a:br>
            <a:endParaRPr lang="zh-CN" altLang="en-US" dirty="0"/>
          </a:p>
        </p:txBody>
      </p:sp>
      <p:grpSp>
        <p:nvGrpSpPr>
          <p:cNvPr id="44" name="Group 43">
            <a:extLst>
              <a:ext uri="{FF2B5EF4-FFF2-40B4-BE49-F238E27FC236}">
                <a16:creationId xmlns:a16="http://schemas.microsoft.com/office/drawing/2014/main" id="{0C1B1B95-D3B6-4DC4-B588-D7496F1576B7}"/>
              </a:ext>
            </a:extLst>
          </p:cNvPr>
          <p:cNvGrpSpPr/>
          <p:nvPr/>
        </p:nvGrpSpPr>
        <p:grpSpPr>
          <a:xfrm>
            <a:off x="741612" y="5005479"/>
            <a:ext cx="10402403" cy="1748316"/>
            <a:chOff x="903319" y="4284154"/>
            <a:chExt cx="10402403" cy="1748316"/>
          </a:xfrm>
        </p:grpSpPr>
        <p:grpSp>
          <p:nvGrpSpPr>
            <p:cNvPr id="36" name="Group 35">
              <a:extLst>
                <a:ext uri="{FF2B5EF4-FFF2-40B4-BE49-F238E27FC236}">
                  <a16:creationId xmlns:a16="http://schemas.microsoft.com/office/drawing/2014/main" id="{D7F86DAC-E72E-44DE-95D1-1CFD1BA92FBC}"/>
                </a:ext>
              </a:extLst>
            </p:cNvPr>
            <p:cNvGrpSpPr/>
            <p:nvPr/>
          </p:nvGrpSpPr>
          <p:grpSpPr>
            <a:xfrm>
              <a:off x="3491733" y="4284154"/>
              <a:ext cx="4986050" cy="1748316"/>
              <a:chOff x="770603" y="4284154"/>
              <a:chExt cx="4986050" cy="1748316"/>
            </a:xfrm>
          </p:grpSpPr>
          <p:grpSp>
            <p:nvGrpSpPr>
              <p:cNvPr id="6" name="Group 5">
                <a:extLst>
                  <a:ext uri="{FF2B5EF4-FFF2-40B4-BE49-F238E27FC236}">
                    <a16:creationId xmlns:a16="http://schemas.microsoft.com/office/drawing/2014/main" id="{D2F47BCF-5B96-44B1-B4EE-C1E9BE900DF5}"/>
                  </a:ext>
                </a:extLst>
              </p:cNvPr>
              <p:cNvGrpSpPr/>
              <p:nvPr/>
            </p:nvGrpSpPr>
            <p:grpSpPr>
              <a:xfrm>
                <a:off x="770603" y="4291533"/>
                <a:ext cx="2321309" cy="1740937"/>
                <a:chOff x="9334463" y="1317504"/>
                <a:chExt cx="2017977" cy="1421614"/>
              </a:xfrm>
            </p:grpSpPr>
            <p:sp>
              <p:nvSpPr>
                <p:cNvPr id="8" name="Rounded Rectangle 4">
                  <a:extLst>
                    <a:ext uri="{FF2B5EF4-FFF2-40B4-BE49-F238E27FC236}">
                      <a16:creationId xmlns:a16="http://schemas.microsoft.com/office/drawing/2014/main" id="{3C1945F9-EC1A-4DC6-94BC-B32747B005FE}"/>
                    </a:ext>
                  </a:extLst>
                </p:cNvPr>
                <p:cNvSpPr/>
                <p:nvPr/>
              </p:nvSpPr>
              <p:spPr>
                <a:xfrm>
                  <a:off x="9334463" y="1317504"/>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12" name="Right Arrow 6">
                  <a:extLst>
                    <a:ext uri="{FF2B5EF4-FFF2-40B4-BE49-F238E27FC236}">
                      <a16:creationId xmlns:a16="http://schemas.microsoft.com/office/drawing/2014/main" id="{DF92240F-9426-4459-961B-946E9397F0BD}"/>
                    </a:ext>
                  </a:extLst>
                </p:cNvPr>
                <p:cNvSpPr/>
                <p:nvPr/>
              </p:nvSpPr>
              <p:spPr>
                <a:xfrm>
                  <a:off x="9342258" y="1360263"/>
                  <a:ext cx="628618" cy="323112"/>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sz="2000" dirty="0"/>
                    <a:t>02</a:t>
                  </a:r>
                  <a:endParaRPr lang="ko-KR" altLang="en-US" sz="2000" dirty="0"/>
                </a:p>
              </p:txBody>
            </p:sp>
          </p:grpSp>
          <p:grpSp>
            <p:nvGrpSpPr>
              <p:cNvPr id="5" name="Group 4">
                <a:extLst>
                  <a:ext uri="{FF2B5EF4-FFF2-40B4-BE49-F238E27FC236}">
                    <a16:creationId xmlns:a16="http://schemas.microsoft.com/office/drawing/2014/main" id="{B6CEE86C-D445-4416-BB6A-D664C6479A2F}"/>
                  </a:ext>
                </a:extLst>
              </p:cNvPr>
              <p:cNvGrpSpPr/>
              <p:nvPr/>
            </p:nvGrpSpPr>
            <p:grpSpPr>
              <a:xfrm>
                <a:off x="3491733" y="4284154"/>
                <a:ext cx="2264920" cy="1748316"/>
                <a:chOff x="9334462" y="3266046"/>
                <a:chExt cx="2017977" cy="1421614"/>
              </a:xfrm>
            </p:grpSpPr>
            <p:sp>
              <p:nvSpPr>
                <p:cNvPr id="15" name="Rounded Rectangle 4">
                  <a:extLst>
                    <a:ext uri="{FF2B5EF4-FFF2-40B4-BE49-F238E27FC236}">
                      <a16:creationId xmlns:a16="http://schemas.microsoft.com/office/drawing/2014/main" id="{02AB0C80-E70A-4DAE-BB80-41529D11828D}"/>
                    </a:ext>
                  </a:extLst>
                </p:cNvPr>
                <p:cNvSpPr/>
                <p:nvPr/>
              </p:nvSpPr>
              <p:spPr>
                <a:xfrm>
                  <a:off x="9334462" y="3266046"/>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16" name="Right Arrow 6">
                  <a:extLst>
                    <a:ext uri="{FF2B5EF4-FFF2-40B4-BE49-F238E27FC236}">
                      <a16:creationId xmlns:a16="http://schemas.microsoft.com/office/drawing/2014/main" id="{EF4D4D2C-A72E-43D9-A25E-F18DA7E11504}"/>
                    </a:ext>
                  </a:extLst>
                </p:cNvPr>
                <p:cNvSpPr/>
                <p:nvPr/>
              </p:nvSpPr>
              <p:spPr>
                <a:xfrm>
                  <a:off x="9341903" y="3323291"/>
                  <a:ext cx="771555" cy="346075"/>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sz="2000" dirty="0"/>
                    <a:t>03</a:t>
                  </a:r>
                  <a:endParaRPr lang="ko-KR" altLang="en-US" sz="2000" dirty="0"/>
                </a:p>
              </p:txBody>
            </p:sp>
          </p:grpSp>
          <p:pic>
            <p:nvPicPr>
              <p:cNvPr id="3" name="Picture 2">
                <a:extLst>
                  <a:ext uri="{FF2B5EF4-FFF2-40B4-BE49-F238E27FC236}">
                    <a16:creationId xmlns:a16="http://schemas.microsoft.com/office/drawing/2014/main" id="{8758FD21-0644-4606-A36A-E4E45D357C8E}"/>
                  </a:ext>
                </a:extLst>
              </p:cNvPr>
              <p:cNvPicPr>
                <a:picLocks noChangeAspect="1"/>
              </p:cNvPicPr>
              <p:nvPr/>
            </p:nvPicPr>
            <p:blipFill>
              <a:blip r:embed="rId2"/>
              <a:stretch>
                <a:fillRect/>
              </a:stretch>
            </p:blipFill>
            <p:spPr>
              <a:xfrm>
                <a:off x="867756" y="4791950"/>
                <a:ext cx="2119345" cy="1143901"/>
              </a:xfrm>
              <a:prstGeom prst="rect">
                <a:avLst/>
              </a:prstGeom>
            </p:spPr>
          </p:pic>
          <p:sp>
            <p:nvSpPr>
              <p:cNvPr id="9" name="TextBox 8">
                <a:extLst>
                  <a:ext uri="{FF2B5EF4-FFF2-40B4-BE49-F238E27FC236}">
                    <a16:creationId xmlns:a16="http://schemas.microsoft.com/office/drawing/2014/main" id="{EA858FBA-8C79-406E-88A9-1C5CF11E226F}"/>
                  </a:ext>
                </a:extLst>
              </p:cNvPr>
              <p:cNvSpPr txBox="1"/>
              <p:nvPr/>
            </p:nvSpPr>
            <p:spPr>
              <a:xfrm>
                <a:off x="1481354" y="4401984"/>
                <a:ext cx="1218286" cy="307777"/>
              </a:xfrm>
              <a:prstGeom prst="rect">
                <a:avLst/>
              </a:prstGeom>
              <a:noFill/>
            </p:spPr>
            <p:txBody>
              <a:bodyPr wrap="square" rtlCol="0">
                <a:spAutoFit/>
              </a:bodyPr>
              <a:lstStyle/>
              <a:p>
                <a:r>
                  <a:rPr lang="en-US" sz="1400" b="1" dirty="0"/>
                  <a:t>Tims TV</a:t>
                </a:r>
              </a:p>
            </p:txBody>
          </p:sp>
          <p:pic>
            <p:nvPicPr>
              <p:cNvPr id="13" name="Picture 12">
                <a:extLst>
                  <a:ext uri="{FF2B5EF4-FFF2-40B4-BE49-F238E27FC236}">
                    <a16:creationId xmlns:a16="http://schemas.microsoft.com/office/drawing/2014/main" id="{E2F1550B-1F4A-4172-88CF-9B2AD0F78BC0}"/>
                  </a:ext>
                </a:extLst>
              </p:cNvPr>
              <p:cNvPicPr>
                <a:picLocks noChangeAspect="1"/>
              </p:cNvPicPr>
              <p:nvPr/>
            </p:nvPicPr>
            <p:blipFill>
              <a:blip r:embed="rId3"/>
              <a:stretch>
                <a:fillRect/>
              </a:stretch>
            </p:blipFill>
            <p:spPr>
              <a:xfrm>
                <a:off x="3589106" y="4878815"/>
                <a:ext cx="2070174" cy="1080522"/>
              </a:xfrm>
              <a:prstGeom prst="rect">
                <a:avLst/>
              </a:prstGeom>
            </p:spPr>
          </p:pic>
          <p:sp>
            <p:nvSpPr>
              <p:cNvPr id="31" name="TextBox 30">
                <a:extLst>
                  <a:ext uri="{FF2B5EF4-FFF2-40B4-BE49-F238E27FC236}">
                    <a16:creationId xmlns:a16="http://schemas.microsoft.com/office/drawing/2014/main" id="{488ABFEF-3D04-44A5-9B37-A4FA715599B5}"/>
                  </a:ext>
                </a:extLst>
              </p:cNvPr>
              <p:cNvSpPr txBox="1"/>
              <p:nvPr/>
            </p:nvSpPr>
            <p:spPr>
              <a:xfrm>
                <a:off x="4351732" y="4401983"/>
                <a:ext cx="1218286" cy="307777"/>
              </a:xfrm>
              <a:prstGeom prst="rect">
                <a:avLst/>
              </a:prstGeom>
              <a:noFill/>
            </p:spPr>
            <p:txBody>
              <a:bodyPr wrap="square" rtlCol="0">
                <a:spAutoFit/>
              </a:bodyPr>
              <a:lstStyle/>
              <a:p>
                <a:r>
                  <a:rPr lang="en-US" sz="1400" b="1" dirty="0"/>
                  <a:t>ONroute</a:t>
                </a:r>
              </a:p>
            </p:txBody>
          </p:sp>
        </p:grpSp>
        <p:grpSp>
          <p:nvGrpSpPr>
            <p:cNvPr id="27" name="Group 26">
              <a:extLst>
                <a:ext uri="{FF2B5EF4-FFF2-40B4-BE49-F238E27FC236}">
                  <a16:creationId xmlns:a16="http://schemas.microsoft.com/office/drawing/2014/main" id="{78BBD3A1-24A0-41CA-A17E-0059E9233BA3}"/>
                </a:ext>
              </a:extLst>
            </p:cNvPr>
            <p:cNvGrpSpPr/>
            <p:nvPr/>
          </p:nvGrpSpPr>
          <p:grpSpPr>
            <a:xfrm>
              <a:off x="903319" y="4284154"/>
              <a:ext cx="2278593" cy="1748316"/>
              <a:chOff x="6030872" y="4284154"/>
              <a:chExt cx="2278593" cy="1748316"/>
            </a:xfrm>
          </p:grpSpPr>
          <p:grpSp>
            <p:nvGrpSpPr>
              <p:cNvPr id="32" name="Group 31">
                <a:extLst>
                  <a:ext uri="{FF2B5EF4-FFF2-40B4-BE49-F238E27FC236}">
                    <a16:creationId xmlns:a16="http://schemas.microsoft.com/office/drawing/2014/main" id="{1D923243-2AB1-4668-ADE9-A87F84BA3FDD}"/>
                  </a:ext>
                </a:extLst>
              </p:cNvPr>
              <p:cNvGrpSpPr/>
              <p:nvPr/>
            </p:nvGrpSpPr>
            <p:grpSpPr>
              <a:xfrm>
                <a:off x="6030872" y="4284154"/>
                <a:ext cx="2264920" cy="1748316"/>
                <a:chOff x="9334462" y="3266046"/>
                <a:chExt cx="2017977" cy="1421614"/>
              </a:xfrm>
            </p:grpSpPr>
            <p:sp>
              <p:nvSpPr>
                <p:cNvPr id="33" name="Rounded Rectangle 4">
                  <a:extLst>
                    <a:ext uri="{FF2B5EF4-FFF2-40B4-BE49-F238E27FC236}">
                      <a16:creationId xmlns:a16="http://schemas.microsoft.com/office/drawing/2014/main" id="{56E75FF3-4AF7-4283-9341-0449164483C9}"/>
                    </a:ext>
                  </a:extLst>
                </p:cNvPr>
                <p:cNvSpPr/>
                <p:nvPr/>
              </p:nvSpPr>
              <p:spPr>
                <a:xfrm>
                  <a:off x="9334462" y="3266046"/>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34" name="Right Arrow 6">
                  <a:extLst>
                    <a:ext uri="{FF2B5EF4-FFF2-40B4-BE49-F238E27FC236}">
                      <a16:creationId xmlns:a16="http://schemas.microsoft.com/office/drawing/2014/main" id="{260EC872-B37C-4D77-B5BB-5C36E0376558}"/>
                    </a:ext>
                  </a:extLst>
                </p:cNvPr>
                <p:cNvSpPr/>
                <p:nvPr/>
              </p:nvSpPr>
              <p:spPr>
                <a:xfrm>
                  <a:off x="9334462" y="3266047"/>
                  <a:ext cx="620728" cy="321095"/>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sz="2000" dirty="0"/>
                    <a:t>01</a:t>
                  </a:r>
                  <a:endParaRPr lang="ko-KR" altLang="en-US" sz="2000" dirty="0"/>
                </a:p>
              </p:txBody>
            </p:sp>
          </p:grpSp>
          <p:sp>
            <p:nvSpPr>
              <p:cNvPr id="35" name="TextBox 34">
                <a:extLst>
                  <a:ext uri="{FF2B5EF4-FFF2-40B4-BE49-F238E27FC236}">
                    <a16:creationId xmlns:a16="http://schemas.microsoft.com/office/drawing/2014/main" id="{529882AA-8D6B-439F-9BEB-0CCFD1EB8512}"/>
                  </a:ext>
                </a:extLst>
              </p:cNvPr>
              <p:cNvSpPr txBox="1"/>
              <p:nvPr/>
            </p:nvSpPr>
            <p:spPr>
              <a:xfrm>
                <a:off x="6729323" y="4355874"/>
                <a:ext cx="1580142" cy="307777"/>
              </a:xfrm>
              <a:prstGeom prst="rect">
                <a:avLst/>
              </a:prstGeom>
              <a:noFill/>
            </p:spPr>
            <p:txBody>
              <a:bodyPr wrap="square" rtlCol="0">
                <a:spAutoFit/>
              </a:bodyPr>
              <a:lstStyle/>
              <a:p>
                <a:r>
                  <a:rPr lang="en-US" sz="1400" b="1" dirty="0"/>
                  <a:t>Shopping Mall</a:t>
                </a:r>
              </a:p>
            </p:txBody>
          </p:sp>
          <p:pic>
            <p:nvPicPr>
              <p:cNvPr id="23" name="Picture 22">
                <a:extLst>
                  <a:ext uri="{FF2B5EF4-FFF2-40B4-BE49-F238E27FC236}">
                    <a16:creationId xmlns:a16="http://schemas.microsoft.com/office/drawing/2014/main" id="{72820471-BB1B-4C38-9EFA-5ECEE7F41910}"/>
                  </a:ext>
                </a:extLst>
              </p:cNvPr>
              <p:cNvPicPr>
                <a:picLocks noChangeAspect="1"/>
              </p:cNvPicPr>
              <p:nvPr/>
            </p:nvPicPr>
            <p:blipFill>
              <a:blip r:embed="rId4"/>
              <a:stretch>
                <a:fillRect/>
              </a:stretch>
            </p:blipFill>
            <p:spPr>
              <a:xfrm>
                <a:off x="6181772" y="4766151"/>
                <a:ext cx="1963119" cy="1121297"/>
              </a:xfrm>
              <a:prstGeom prst="rect">
                <a:avLst/>
              </a:prstGeom>
            </p:spPr>
          </p:pic>
        </p:grpSp>
        <p:grpSp>
          <p:nvGrpSpPr>
            <p:cNvPr id="37" name="Group 36">
              <a:extLst>
                <a:ext uri="{FF2B5EF4-FFF2-40B4-BE49-F238E27FC236}">
                  <a16:creationId xmlns:a16="http://schemas.microsoft.com/office/drawing/2014/main" id="{966CFA3A-6438-443C-B8C2-40F9DA1EDBAA}"/>
                </a:ext>
              </a:extLst>
            </p:cNvPr>
            <p:cNvGrpSpPr/>
            <p:nvPr/>
          </p:nvGrpSpPr>
          <p:grpSpPr>
            <a:xfrm>
              <a:off x="8752856" y="4284154"/>
              <a:ext cx="2405925" cy="1748316"/>
              <a:chOff x="9333968" y="3266046"/>
              <a:chExt cx="2018471" cy="1421614"/>
            </a:xfrm>
          </p:grpSpPr>
          <p:sp>
            <p:nvSpPr>
              <p:cNvPr id="41" name="Rounded Rectangle 4">
                <a:extLst>
                  <a:ext uri="{FF2B5EF4-FFF2-40B4-BE49-F238E27FC236}">
                    <a16:creationId xmlns:a16="http://schemas.microsoft.com/office/drawing/2014/main" id="{B211FCB9-1683-43D2-B265-A8613D37CC15}"/>
                  </a:ext>
                </a:extLst>
              </p:cNvPr>
              <p:cNvSpPr/>
              <p:nvPr/>
            </p:nvSpPr>
            <p:spPr>
              <a:xfrm>
                <a:off x="9334462" y="3266046"/>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42" name="Right Arrow 6">
                <a:extLst>
                  <a:ext uri="{FF2B5EF4-FFF2-40B4-BE49-F238E27FC236}">
                    <a16:creationId xmlns:a16="http://schemas.microsoft.com/office/drawing/2014/main" id="{A13EEC39-5748-47FB-931E-42CADCE54BB8}"/>
                  </a:ext>
                </a:extLst>
              </p:cNvPr>
              <p:cNvSpPr/>
              <p:nvPr/>
            </p:nvSpPr>
            <p:spPr>
              <a:xfrm>
                <a:off x="9333968" y="3336366"/>
                <a:ext cx="610887" cy="342901"/>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sz="2000" dirty="0"/>
                  <a:t>04</a:t>
                </a:r>
                <a:endParaRPr lang="ko-KR" altLang="en-US" sz="2000" dirty="0"/>
              </a:p>
            </p:txBody>
          </p:sp>
        </p:grpSp>
        <p:sp>
          <p:nvSpPr>
            <p:cNvPr id="43" name="TextBox 42">
              <a:extLst>
                <a:ext uri="{FF2B5EF4-FFF2-40B4-BE49-F238E27FC236}">
                  <a16:creationId xmlns:a16="http://schemas.microsoft.com/office/drawing/2014/main" id="{C4CD1391-89F9-4253-A668-7B3A2991E3B9}"/>
                </a:ext>
              </a:extLst>
            </p:cNvPr>
            <p:cNvSpPr txBox="1"/>
            <p:nvPr/>
          </p:nvSpPr>
          <p:spPr>
            <a:xfrm>
              <a:off x="9419700" y="4413469"/>
              <a:ext cx="1886022" cy="307777"/>
            </a:xfrm>
            <a:prstGeom prst="rect">
              <a:avLst/>
            </a:prstGeom>
            <a:noFill/>
          </p:spPr>
          <p:txBody>
            <a:bodyPr wrap="square" rtlCol="0">
              <a:spAutoFit/>
            </a:bodyPr>
            <a:lstStyle/>
            <a:p>
              <a:r>
                <a:rPr lang="en-US" sz="1400" b="1" dirty="0"/>
                <a:t>Concourse Network</a:t>
              </a:r>
            </a:p>
          </p:txBody>
        </p:sp>
        <p:pic>
          <p:nvPicPr>
            <p:cNvPr id="26" name="Picture 25">
              <a:extLst>
                <a:ext uri="{FF2B5EF4-FFF2-40B4-BE49-F238E27FC236}">
                  <a16:creationId xmlns:a16="http://schemas.microsoft.com/office/drawing/2014/main" id="{09242A91-BDA2-4249-85B8-60C676E2B421}"/>
                </a:ext>
              </a:extLst>
            </p:cNvPr>
            <p:cNvPicPr>
              <a:picLocks noChangeAspect="1"/>
            </p:cNvPicPr>
            <p:nvPr/>
          </p:nvPicPr>
          <p:blipFill>
            <a:blip r:embed="rId5"/>
            <a:stretch>
              <a:fillRect/>
            </a:stretch>
          </p:blipFill>
          <p:spPr>
            <a:xfrm>
              <a:off x="8833637" y="4878816"/>
              <a:ext cx="2231701" cy="1057036"/>
            </a:xfrm>
            <a:prstGeom prst="rect">
              <a:avLst/>
            </a:prstGeom>
          </p:spPr>
        </p:pic>
      </p:grpSp>
      <p:grpSp>
        <p:nvGrpSpPr>
          <p:cNvPr id="98" name="Group 97">
            <a:extLst>
              <a:ext uri="{FF2B5EF4-FFF2-40B4-BE49-F238E27FC236}">
                <a16:creationId xmlns:a16="http://schemas.microsoft.com/office/drawing/2014/main" id="{5155EE96-8F0F-4BBE-B932-38ECE4010EA0}"/>
              </a:ext>
            </a:extLst>
          </p:cNvPr>
          <p:cNvGrpSpPr/>
          <p:nvPr/>
        </p:nvGrpSpPr>
        <p:grpSpPr>
          <a:xfrm>
            <a:off x="661417" y="1096835"/>
            <a:ext cx="9630700" cy="3305844"/>
            <a:chOff x="720073" y="632079"/>
            <a:chExt cx="10461505" cy="3591027"/>
          </a:xfrm>
        </p:grpSpPr>
        <p:grpSp>
          <p:nvGrpSpPr>
            <p:cNvPr id="45" name="Group 44">
              <a:extLst>
                <a:ext uri="{FF2B5EF4-FFF2-40B4-BE49-F238E27FC236}">
                  <a16:creationId xmlns:a16="http://schemas.microsoft.com/office/drawing/2014/main" id="{7369FFAD-AF27-468D-8354-3D9C4B3C3D0F}"/>
                </a:ext>
              </a:extLst>
            </p:cNvPr>
            <p:cNvGrpSpPr/>
            <p:nvPr/>
          </p:nvGrpSpPr>
          <p:grpSpPr>
            <a:xfrm>
              <a:off x="720073" y="632079"/>
              <a:ext cx="10461505" cy="1748316"/>
              <a:chOff x="903319" y="4284154"/>
              <a:chExt cx="10461505" cy="1748316"/>
            </a:xfrm>
          </p:grpSpPr>
          <p:grpSp>
            <p:nvGrpSpPr>
              <p:cNvPr id="46" name="Group 45">
                <a:extLst>
                  <a:ext uri="{FF2B5EF4-FFF2-40B4-BE49-F238E27FC236}">
                    <a16:creationId xmlns:a16="http://schemas.microsoft.com/office/drawing/2014/main" id="{0C2CA69B-9043-48A4-9A6C-8CD66AE4D17E}"/>
                  </a:ext>
                </a:extLst>
              </p:cNvPr>
              <p:cNvGrpSpPr/>
              <p:nvPr/>
            </p:nvGrpSpPr>
            <p:grpSpPr>
              <a:xfrm>
                <a:off x="3486263" y="4284154"/>
                <a:ext cx="4991520" cy="1748316"/>
                <a:chOff x="765133" y="4284154"/>
                <a:chExt cx="4991520" cy="1748316"/>
              </a:xfrm>
            </p:grpSpPr>
            <p:grpSp>
              <p:nvGrpSpPr>
                <p:cNvPr id="58" name="Group 57">
                  <a:extLst>
                    <a:ext uri="{FF2B5EF4-FFF2-40B4-BE49-F238E27FC236}">
                      <a16:creationId xmlns:a16="http://schemas.microsoft.com/office/drawing/2014/main" id="{96867005-4CD8-4554-8FB0-A4BD41B510B2}"/>
                    </a:ext>
                  </a:extLst>
                </p:cNvPr>
                <p:cNvGrpSpPr/>
                <p:nvPr/>
              </p:nvGrpSpPr>
              <p:grpSpPr>
                <a:xfrm>
                  <a:off x="765133" y="4291533"/>
                  <a:ext cx="2326780" cy="1740937"/>
                  <a:chOff x="9329707" y="1317504"/>
                  <a:chExt cx="2022733" cy="1421614"/>
                </a:xfrm>
              </p:grpSpPr>
              <p:sp>
                <p:nvSpPr>
                  <p:cNvPr id="66" name="Rounded Rectangle 4">
                    <a:extLst>
                      <a:ext uri="{FF2B5EF4-FFF2-40B4-BE49-F238E27FC236}">
                        <a16:creationId xmlns:a16="http://schemas.microsoft.com/office/drawing/2014/main" id="{4AB1DC26-AAB2-4052-BF3B-1D7B21170F14}"/>
                      </a:ext>
                    </a:extLst>
                  </p:cNvPr>
                  <p:cNvSpPr/>
                  <p:nvPr/>
                </p:nvSpPr>
                <p:spPr>
                  <a:xfrm>
                    <a:off x="9334463" y="1317504"/>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67" name="Right Arrow 6">
                    <a:extLst>
                      <a:ext uri="{FF2B5EF4-FFF2-40B4-BE49-F238E27FC236}">
                        <a16:creationId xmlns:a16="http://schemas.microsoft.com/office/drawing/2014/main" id="{53D888F0-54A9-448B-BCA3-EAE9D3631FB8}"/>
                      </a:ext>
                    </a:extLst>
                  </p:cNvPr>
                  <p:cNvSpPr/>
                  <p:nvPr/>
                </p:nvSpPr>
                <p:spPr>
                  <a:xfrm>
                    <a:off x="9329707" y="1338055"/>
                    <a:ext cx="712997" cy="366485"/>
                  </a:xfrm>
                  <a:prstGeom prst="rightArrow">
                    <a:avLst>
                      <a:gd name="adj1" fmla="val 65118"/>
                      <a:gd name="adj2" fmla="val 8362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sz="2000" dirty="0"/>
                      <a:t>02</a:t>
                    </a:r>
                    <a:endParaRPr lang="ko-KR" altLang="en-US" sz="2000" dirty="0"/>
                  </a:p>
                </p:txBody>
              </p:sp>
            </p:grpSp>
            <p:grpSp>
              <p:nvGrpSpPr>
                <p:cNvPr id="59" name="Group 58">
                  <a:extLst>
                    <a:ext uri="{FF2B5EF4-FFF2-40B4-BE49-F238E27FC236}">
                      <a16:creationId xmlns:a16="http://schemas.microsoft.com/office/drawing/2014/main" id="{D75B2659-4525-4366-8AFA-D85D45018918}"/>
                    </a:ext>
                  </a:extLst>
                </p:cNvPr>
                <p:cNvGrpSpPr/>
                <p:nvPr/>
              </p:nvGrpSpPr>
              <p:grpSpPr>
                <a:xfrm>
                  <a:off x="3491733" y="4284154"/>
                  <a:ext cx="2264920" cy="1748316"/>
                  <a:chOff x="9334462" y="3266046"/>
                  <a:chExt cx="2017977" cy="1421614"/>
                </a:xfrm>
              </p:grpSpPr>
              <p:sp>
                <p:nvSpPr>
                  <p:cNvPr id="64" name="Rounded Rectangle 4">
                    <a:extLst>
                      <a:ext uri="{FF2B5EF4-FFF2-40B4-BE49-F238E27FC236}">
                        <a16:creationId xmlns:a16="http://schemas.microsoft.com/office/drawing/2014/main" id="{2C2DBB4A-CD24-4DE8-898F-FBD2379C1E5B}"/>
                      </a:ext>
                    </a:extLst>
                  </p:cNvPr>
                  <p:cNvSpPr/>
                  <p:nvPr/>
                </p:nvSpPr>
                <p:spPr>
                  <a:xfrm>
                    <a:off x="9334462" y="3266046"/>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65" name="Right Arrow 6">
                    <a:extLst>
                      <a:ext uri="{FF2B5EF4-FFF2-40B4-BE49-F238E27FC236}">
                        <a16:creationId xmlns:a16="http://schemas.microsoft.com/office/drawing/2014/main" id="{2A243C30-78EE-48C3-B09A-01516A873C49}"/>
                      </a:ext>
                    </a:extLst>
                  </p:cNvPr>
                  <p:cNvSpPr/>
                  <p:nvPr/>
                </p:nvSpPr>
                <p:spPr>
                  <a:xfrm>
                    <a:off x="9346698" y="3334729"/>
                    <a:ext cx="771656" cy="346121"/>
                  </a:xfrm>
                  <a:prstGeom prst="rightArrow">
                    <a:avLst>
                      <a:gd name="adj1" fmla="val 65118"/>
                      <a:gd name="adj2" fmla="val 8362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sz="2000" dirty="0"/>
                      <a:t>03</a:t>
                    </a:r>
                    <a:endParaRPr lang="ko-KR" altLang="en-US" sz="2000" dirty="0"/>
                  </a:p>
                </p:txBody>
              </p:sp>
            </p:grpSp>
            <p:sp>
              <p:nvSpPr>
                <p:cNvPr id="61" name="TextBox 60">
                  <a:extLst>
                    <a:ext uri="{FF2B5EF4-FFF2-40B4-BE49-F238E27FC236}">
                      <a16:creationId xmlns:a16="http://schemas.microsoft.com/office/drawing/2014/main" id="{010BDC14-2905-408C-B46D-4DCB268C0D26}"/>
                    </a:ext>
                  </a:extLst>
                </p:cNvPr>
                <p:cNvSpPr txBox="1"/>
                <p:nvPr/>
              </p:nvSpPr>
              <p:spPr>
                <a:xfrm>
                  <a:off x="1589979" y="4357913"/>
                  <a:ext cx="1218286" cy="367760"/>
                </a:xfrm>
                <a:prstGeom prst="rect">
                  <a:avLst/>
                </a:prstGeom>
                <a:noFill/>
              </p:spPr>
              <p:txBody>
                <a:bodyPr wrap="square" rtlCol="0">
                  <a:spAutoFit/>
                </a:bodyPr>
                <a:lstStyle/>
                <a:p>
                  <a:r>
                    <a:rPr lang="en-US" sz="1600" b="1" dirty="0"/>
                    <a:t>Pre-Show</a:t>
                  </a:r>
                </a:p>
              </p:txBody>
            </p:sp>
            <p:sp>
              <p:nvSpPr>
                <p:cNvPr id="63" name="TextBox 62">
                  <a:extLst>
                    <a:ext uri="{FF2B5EF4-FFF2-40B4-BE49-F238E27FC236}">
                      <a16:creationId xmlns:a16="http://schemas.microsoft.com/office/drawing/2014/main" id="{311A3FFE-3175-493A-8465-5D1E97CA0081}"/>
                    </a:ext>
                  </a:extLst>
                </p:cNvPr>
                <p:cNvSpPr txBox="1"/>
                <p:nvPr/>
              </p:nvSpPr>
              <p:spPr>
                <a:xfrm>
                  <a:off x="4385285" y="4364533"/>
                  <a:ext cx="1156849" cy="367760"/>
                </a:xfrm>
                <a:prstGeom prst="rect">
                  <a:avLst/>
                </a:prstGeom>
                <a:noFill/>
              </p:spPr>
              <p:txBody>
                <a:bodyPr wrap="square" rtlCol="0">
                  <a:spAutoFit/>
                </a:bodyPr>
                <a:lstStyle/>
                <a:p>
                  <a:r>
                    <a:rPr lang="en-US" sz="1600" b="1" dirty="0"/>
                    <a:t>TimePlay</a:t>
                  </a:r>
                </a:p>
              </p:txBody>
            </p:sp>
          </p:grpSp>
          <p:grpSp>
            <p:nvGrpSpPr>
              <p:cNvPr id="47" name="Group 46">
                <a:extLst>
                  <a:ext uri="{FF2B5EF4-FFF2-40B4-BE49-F238E27FC236}">
                    <a16:creationId xmlns:a16="http://schemas.microsoft.com/office/drawing/2014/main" id="{987B09F5-4531-40F7-A4D3-0F211562EDB7}"/>
                  </a:ext>
                </a:extLst>
              </p:cNvPr>
              <p:cNvGrpSpPr/>
              <p:nvPr/>
            </p:nvGrpSpPr>
            <p:grpSpPr>
              <a:xfrm>
                <a:off x="903319" y="4284154"/>
                <a:ext cx="2302067" cy="1748316"/>
                <a:chOff x="6030872" y="4284154"/>
                <a:chExt cx="2302067" cy="1748316"/>
              </a:xfrm>
            </p:grpSpPr>
            <p:grpSp>
              <p:nvGrpSpPr>
                <p:cNvPr id="53" name="Group 52">
                  <a:extLst>
                    <a:ext uri="{FF2B5EF4-FFF2-40B4-BE49-F238E27FC236}">
                      <a16:creationId xmlns:a16="http://schemas.microsoft.com/office/drawing/2014/main" id="{B8B6C85E-2ABD-48C5-91E7-E2D41E51B419}"/>
                    </a:ext>
                  </a:extLst>
                </p:cNvPr>
                <p:cNvGrpSpPr/>
                <p:nvPr/>
              </p:nvGrpSpPr>
              <p:grpSpPr>
                <a:xfrm>
                  <a:off x="6030872" y="4284154"/>
                  <a:ext cx="2264920" cy="1748316"/>
                  <a:chOff x="9334462" y="3266046"/>
                  <a:chExt cx="2017977" cy="1421614"/>
                </a:xfrm>
              </p:grpSpPr>
              <p:sp>
                <p:nvSpPr>
                  <p:cNvPr id="56" name="Rounded Rectangle 4">
                    <a:extLst>
                      <a:ext uri="{FF2B5EF4-FFF2-40B4-BE49-F238E27FC236}">
                        <a16:creationId xmlns:a16="http://schemas.microsoft.com/office/drawing/2014/main" id="{98D14000-319A-40C9-AD39-7B08C73DB1D2}"/>
                      </a:ext>
                    </a:extLst>
                  </p:cNvPr>
                  <p:cNvSpPr/>
                  <p:nvPr/>
                </p:nvSpPr>
                <p:spPr>
                  <a:xfrm>
                    <a:off x="9334462" y="3266046"/>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57" name="Right Arrow 6">
                    <a:extLst>
                      <a:ext uri="{FF2B5EF4-FFF2-40B4-BE49-F238E27FC236}">
                        <a16:creationId xmlns:a16="http://schemas.microsoft.com/office/drawing/2014/main" id="{121448A2-B228-4D17-9445-3FD326C138DF}"/>
                      </a:ext>
                    </a:extLst>
                  </p:cNvPr>
                  <p:cNvSpPr/>
                  <p:nvPr/>
                </p:nvSpPr>
                <p:spPr>
                  <a:xfrm>
                    <a:off x="9341558" y="3308433"/>
                    <a:ext cx="683888" cy="353767"/>
                  </a:xfrm>
                  <a:prstGeom prst="rightArrow">
                    <a:avLst>
                      <a:gd name="adj1" fmla="val 65118"/>
                      <a:gd name="adj2" fmla="val 8362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sz="2000" dirty="0"/>
                      <a:t>01</a:t>
                    </a:r>
                    <a:endParaRPr lang="ko-KR" altLang="en-US" sz="2000" dirty="0"/>
                  </a:p>
                </p:txBody>
              </p:sp>
            </p:grpSp>
            <p:sp>
              <p:nvSpPr>
                <p:cNvPr id="54" name="TextBox 53">
                  <a:extLst>
                    <a:ext uri="{FF2B5EF4-FFF2-40B4-BE49-F238E27FC236}">
                      <a16:creationId xmlns:a16="http://schemas.microsoft.com/office/drawing/2014/main" id="{F7D75BA7-D00D-45C5-9A16-3B76D18A49A6}"/>
                    </a:ext>
                  </a:extLst>
                </p:cNvPr>
                <p:cNvSpPr txBox="1"/>
                <p:nvPr/>
              </p:nvSpPr>
              <p:spPr>
                <a:xfrm>
                  <a:off x="6752797" y="4348709"/>
                  <a:ext cx="1580142" cy="369332"/>
                </a:xfrm>
                <a:prstGeom prst="rect">
                  <a:avLst/>
                </a:prstGeom>
                <a:noFill/>
              </p:spPr>
              <p:txBody>
                <a:bodyPr wrap="square" rtlCol="0">
                  <a:spAutoFit/>
                </a:bodyPr>
                <a:lstStyle/>
                <a:p>
                  <a:r>
                    <a:rPr lang="en-US" sz="1600" b="1" dirty="0"/>
                    <a:t>Show-Time</a:t>
                  </a:r>
                </a:p>
              </p:txBody>
            </p:sp>
          </p:grpSp>
          <p:grpSp>
            <p:nvGrpSpPr>
              <p:cNvPr id="48" name="Group 47">
                <a:extLst>
                  <a:ext uri="{FF2B5EF4-FFF2-40B4-BE49-F238E27FC236}">
                    <a16:creationId xmlns:a16="http://schemas.microsoft.com/office/drawing/2014/main" id="{BA8CA8F9-B0B8-4CBC-82C2-8DD6375971D3}"/>
                  </a:ext>
                </a:extLst>
              </p:cNvPr>
              <p:cNvGrpSpPr/>
              <p:nvPr/>
            </p:nvGrpSpPr>
            <p:grpSpPr>
              <a:xfrm>
                <a:off x="8753444" y="4284154"/>
                <a:ext cx="2405336" cy="1748316"/>
                <a:chOff x="9334462" y="3266046"/>
                <a:chExt cx="2017977" cy="1421614"/>
              </a:xfrm>
            </p:grpSpPr>
            <p:sp>
              <p:nvSpPr>
                <p:cNvPr id="51" name="Rounded Rectangle 4">
                  <a:extLst>
                    <a:ext uri="{FF2B5EF4-FFF2-40B4-BE49-F238E27FC236}">
                      <a16:creationId xmlns:a16="http://schemas.microsoft.com/office/drawing/2014/main" id="{0C21B68C-CF4F-4011-9DA7-9A35C34B754D}"/>
                    </a:ext>
                  </a:extLst>
                </p:cNvPr>
                <p:cNvSpPr/>
                <p:nvPr/>
              </p:nvSpPr>
              <p:spPr>
                <a:xfrm>
                  <a:off x="9334462" y="3266046"/>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52" name="Right Arrow 6">
                  <a:extLst>
                    <a:ext uri="{FF2B5EF4-FFF2-40B4-BE49-F238E27FC236}">
                      <a16:creationId xmlns:a16="http://schemas.microsoft.com/office/drawing/2014/main" id="{508FF44E-3ECA-4CA4-8F7E-F11C1BD0B3DC}"/>
                    </a:ext>
                  </a:extLst>
                </p:cNvPr>
                <p:cNvSpPr/>
                <p:nvPr/>
              </p:nvSpPr>
              <p:spPr>
                <a:xfrm>
                  <a:off x="9347003" y="3340372"/>
                  <a:ext cx="654410" cy="367331"/>
                </a:xfrm>
                <a:prstGeom prst="rightArrow">
                  <a:avLst>
                    <a:gd name="adj1" fmla="val 65118"/>
                    <a:gd name="adj2" fmla="val 8362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sz="2000" dirty="0"/>
                    <a:t>04</a:t>
                  </a:r>
                  <a:endParaRPr lang="ko-KR" altLang="en-US" sz="2700" dirty="0"/>
                </a:p>
              </p:txBody>
            </p:sp>
          </p:grpSp>
          <p:sp>
            <p:nvSpPr>
              <p:cNvPr id="49" name="TextBox 48">
                <a:extLst>
                  <a:ext uri="{FF2B5EF4-FFF2-40B4-BE49-F238E27FC236}">
                    <a16:creationId xmlns:a16="http://schemas.microsoft.com/office/drawing/2014/main" id="{4D52DA40-3869-460A-B3DA-13FDB8C58A3D}"/>
                  </a:ext>
                </a:extLst>
              </p:cNvPr>
              <p:cNvSpPr txBox="1"/>
              <p:nvPr/>
            </p:nvSpPr>
            <p:spPr>
              <a:xfrm>
                <a:off x="9478802" y="4391951"/>
                <a:ext cx="1886022" cy="369332"/>
              </a:xfrm>
              <a:prstGeom prst="rect">
                <a:avLst/>
              </a:prstGeom>
              <a:noFill/>
            </p:spPr>
            <p:txBody>
              <a:bodyPr wrap="square" rtlCol="0">
                <a:spAutoFit/>
              </a:bodyPr>
              <a:lstStyle/>
              <a:p>
                <a:r>
                  <a:rPr lang="en-US" sz="1600" b="1" dirty="0"/>
                  <a:t> Digital Lobby</a:t>
                </a:r>
              </a:p>
            </p:txBody>
          </p:sp>
        </p:grpSp>
        <p:grpSp>
          <p:nvGrpSpPr>
            <p:cNvPr id="68" name="Group 67">
              <a:extLst>
                <a:ext uri="{FF2B5EF4-FFF2-40B4-BE49-F238E27FC236}">
                  <a16:creationId xmlns:a16="http://schemas.microsoft.com/office/drawing/2014/main" id="{0E3394C4-0E00-483F-9608-C4BD51F3F3F4}"/>
                </a:ext>
              </a:extLst>
            </p:cNvPr>
            <p:cNvGrpSpPr/>
            <p:nvPr/>
          </p:nvGrpSpPr>
          <p:grpSpPr>
            <a:xfrm>
              <a:off x="745030" y="2474790"/>
              <a:ext cx="7825168" cy="1748316"/>
              <a:chOff x="903319" y="4284154"/>
              <a:chExt cx="7825168" cy="1748316"/>
            </a:xfrm>
          </p:grpSpPr>
          <p:grpSp>
            <p:nvGrpSpPr>
              <p:cNvPr id="69" name="Group 68">
                <a:extLst>
                  <a:ext uri="{FF2B5EF4-FFF2-40B4-BE49-F238E27FC236}">
                    <a16:creationId xmlns:a16="http://schemas.microsoft.com/office/drawing/2014/main" id="{CE79A958-572D-4BAB-BEA8-33E13B3E95A5}"/>
                  </a:ext>
                </a:extLst>
              </p:cNvPr>
              <p:cNvGrpSpPr/>
              <p:nvPr/>
            </p:nvGrpSpPr>
            <p:grpSpPr>
              <a:xfrm>
                <a:off x="3491733" y="4284154"/>
                <a:ext cx="5236754" cy="1748316"/>
                <a:chOff x="770603" y="4284154"/>
                <a:chExt cx="5236754" cy="1748316"/>
              </a:xfrm>
            </p:grpSpPr>
            <p:grpSp>
              <p:nvGrpSpPr>
                <p:cNvPr id="81" name="Group 80">
                  <a:extLst>
                    <a:ext uri="{FF2B5EF4-FFF2-40B4-BE49-F238E27FC236}">
                      <a16:creationId xmlns:a16="http://schemas.microsoft.com/office/drawing/2014/main" id="{B3E25099-F573-4DBF-B134-63F32893B72A}"/>
                    </a:ext>
                  </a:extLst>
                </p:cNvPr>
                <p:cNvGrpSpPr/>
                <p:nvPr/>
              </p:nvGrpSpPr>
              <p:grpSpPr>
                <a:xfrm>
                  <a:off x="770603" y="4291533"/>
                  <a:ext cx="2321309" cy="1740937"/>
                  <a:chOff x="9334463" y="1317504"/>
                  <a:chExt cx="2017977" cy="1421614"/>
                </a:xfrm>
              </p:grpSpPr>
              <p:sp>
                <p:nvSpPr>
                  <p:cNvPr id="89" name="Rounded Rectangle 4">
                    <a:extLst>
                      <a:ext uri="{FF2B5EF4-FFF2-40B4-BE49-F238E27FC236}">
                        <a16:creationId xmlns:a16="http://schemas.microsoft.com/office/drawing/2014/main" id="{B1A0FFA0-09AC-49ED-A80F-085BFEB097B8}"/>
                      </a:ext>
                    </a:extLst>
                  </p:cNvPr>
                  <p:cNvSpPr/>
                  <p:nvPr/>
                </p:nvSpPr>
                <p:spPr>
                  <a:xfrm>
                    <a:off x="9334463" y="1317504"/>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90" name="Right Arrow 6">
                    <a:extLst>
                      <a:ext uri="{FF2B5EF4-FFF2-40B4-BE49-F238E27FC236}">
                        <a16:creationId xmlns:a16="http://schemas.microsoft.com/office/drawing/2014/main" id="{C935211C-D539-4F01-AEF5-B129B86514AC}"/>
                      </a:ext>
                    </a:extLst>
                  </p:cNvPr>
                  <p:cNvSpPr/>
                  <p:nvPr/>
                </p:nvSpPr>
                <p:spPr>
                  <a:xfrm>
                    <a:off x="9334463" y="1317505"/>
                    <a:ext cx="711089" cy="365503"/>
                  </a:xfrm>
                  <a:prstGeom prst="rightArrow">
                    <a:avLst>
                      <a:gd name="adj1" fmla="val 65118"/>
                      <a:gd name="adj2" fmla="val 8362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sz="2000" dirty="0"/>
                      <a:t>06</a:t>
                    </a:r>
                    <a:endParaRPr lang="ko-KR" altLang="en-US" sz="2000" dirty="0"/>
                  </a:p>
                </p:txBody>
              </p:sp>
            </p:grpSp>
            <p:grpSp>
              <p:nvGrpSpPr>
                <p:cNvPr id="82" name="Group 81">
                  <a:extLst>
                    <a:ext uri="{FF2B5EF4-FFF2-40B4-BE49-F238E27FC236}">
                      <a16:creationId xmlns:a16="http://schemas.microsoft.com/office/drawing/2014/main" id="{5BA1FA60-69AF-4911-A9C2-EC469CB30CD0}"/>
                    </a:ext>
                  </a:extLst>
                </p:cNvPr>
                <p:cNvGrpSpPr/>
                <p:nvPr/>
              </p:nvGrpSpPr>
              <p:grpSpPr>
                <a:xfrm>
                  <a:off x="3489786" y="4284154"/>
                  <a:ext cx="2266866" cy="1748316"/>
                  <a:chOff x="9332728" y="3266046"/>
                  <a:chExt cx="2019711" cy="1421614"/>
                </a:xfrm>
              </p:grpSpPr>
              <p:sp>
                <p:nvSpPr>
                  <p:cNvPr id="87" name="Rounded Rectangle 4">
                    <a:extLst>
                      <a:ext uri="{FF2B5EF4-FFF2-40B4-BE49-F238E27FC236}">
                        <a16:creationId xmlns:a16="http://schemas.microsoft.com/office/drawing/2014/main" id="{30FFC722-FF86-4984-B393-0F171A6F5024}"/>
                      </a:ext>
                    </a:extLst>
                  </p:cNvPr>
                  <p:cNvSpPr/>
                  <p:nvPr/>
                </p:nvSpPr>
                <p:spPr>
                  <a:xfrm>
                    <a:off x="9334462" y="3266046"/>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88" name="Right Arrow 6">
                    <a:extLst>
                      <a:ext uri="{FF2B5EF4-FFF2-40B4-BE49-F238E27FC236}">
                        <a16:creationId xmlns:a16="http://schemas.microsoft.com/office/drawing/2014/main" id="{0D577542-C614-40A4-AACD-8E0AD2634FA0}"/>
                      </a:ext>
                    </a:extLst>
                  </p:cNvPr>
                  <p:cNvSpPr/>
                  <p:nvPr/>
                </p:nvSpPr>
                <p:spPr>
                  <a:xfrm>
                    <a:off x="9332728" y="3306551"/>
                    <a:ext cx="651124" cy="345252"/>
                  </a:xfrm>
                  <a:prstGeom prst="rightArrow">
                    <a:avLst>
                      <a:gd name="adj1" fmla="val 65118"/>
                      <a:gd name="adj2" fmla="val 83626"/>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dirty="0"/>
                      <a:t>07</a:t>
                    </a:r>
                    <a:endParaRPr lang="ko-KR" altLang="en-US" dirty="0"/>
                  </a:p>
                </p:txBody>
              </p:sp>
            </p:grpSp>
            <p:sp>
              <p:nvSpPr>
                <p:cNvPr id="84" name="TextBox 83">
                  <a:extLst>
                    <a:ext uri="{FF2B5EF4-FFF2-40B4-BE49-F238E27FC236}">
                      <a16:creationId xmlns:a16="http://schemas.microsoft.com/office/drawing/2014/main" id="{33A27BFA-C681-4A64-BAC1-8979AB7A8C31}"/>
                    </a:ext>
                  </a:extLst>
                </p:cNvPr>
                <p:cNvSpPr txBox="1"/>
                <p:nvPr/>
              </p:nvSpPr>
              <p:spPr>
                <a:xfrm>
                  <a:off x="1626245" y="4324537"/>
                  <a:ext cx="1218286" cy="369332"/>
                </a:xfrm>
                <a:prstGeom prst="rect">
                  <a:avLst/>
                </a:prstGeom>
                <a:noFill/>
              </p:spPr>
              <p:txBody>
                <a:bodyPr wrap="square" rtlCol="0">
                  <a:spAutoFit/>
                </a:bodyPr>
                <a:lstStyle/>
                <a:p>
                  <a:r>
                    <a:rPr lang="en-US" sz="1600" b="1" dirty="0"/>
                    <a:t>Magazine</a:t>
                  </a:r>
                </a:p>
              </p:txBody>
            </p:sp>
            <p:sp>
              <p:nvSpPr>
                <p:cNvPr id="86" name="TextBox 85">
                  <a:extLst>
                    <a:ext uri="{FF2B5EF4-FFF2-40B4-BE49-F238E27FC236}">
                      <a16:creationId xmlns:a16="http://schemas.microsoft.com/office/drawing/2014/main" id="{5FF0DBE8-29A6-4CCB-AD54-BB69F53C6DDC}"/>
                    </a:ext>
                  </a:extLst>
                </p:cNvPr>
                <p:cNvSpPr txBox="1"/>
                <p:nvPr/>
              </p:nvSpPr>
              <p:spPr>
                <a:xfrm>
                  <a:off x="4195679" y="4394228"/>
                  <a:ext cx="1811678" cy="334328"/>
                </a:xfrm>
                <a:prstGeom prst="rect">
                  <a:avLst/>
                </a:prstGeom>
                <a:noFill/>
              </p:spPr>
              <p:txBody>
                <a:bodyPr wrap="square" rtlCol="0">
                  <a:spAutoFit/>
                </a:bodyPr>
                <a:lstStyle/>
                <a:p>
                  <a:r>
                    <a:rPr lang="en-US" sz="1400" b="1" dirty="0"/>
                    <a:t>Online &amp; Mobile</a:t>
                  </a:r>
                </a:p>
              </p:txBody>
            </p:sp>
          </p:grpSp>
          <p:grpSp>
            <p:nvGrpSpPr>
              <p:cNvPr id="70" name="Group 69">
                <a:extLst>
                  <a:ext uri="{FF2B5EF4-FFF2-40B4-BE49-F238E27FC236}">
                    <a16:creationId xmlns:a16="http://schemas.microsoft.com/office/drawing/2014/main" id="{AC6E9C73-4912-4452-BF7C-B24ECDDBF135}"/>
                  </a:ext>
                </a:extLst>
              </p:cNvPr>
              <p:cNvGrpSpPr/>
              <p:nvPr/>
            </p:nvGrpSpPr>
            <p:grpSpPr>
              <a:xfrm>
                <a:off x="903319" y="4284154"/>
                <a:ext cx="2390137" cy="1748316"/>
                <a:chOff x="6030872" y="4284154"/>
                <a:chExt cx="2390137" cy="1748316"/>
              </a:xfrm>
            </p:grpSpPr>
            <p:grpSp>
              <p:nvGrpSpPr>
                <p:cNvPr id="76" name="Group 75">
                  <a:extLst>
                    <a:ext uri="{FF2B5EF4-FFF2-40B4-BE49-F238E27FC236}">
                      <a16:creationId xmlns:a16="http://schemas.microsoft.com/office/drawing/2014/main" id="{0CCC6C2B-A8CE-4A65-AAE4-F3040CA29C5E}"/>
                    </a:ext>
                  </a:extLst>
                </p:cNvPr>
                <p:cNvGrpSpPr/>
                <p:nvPr/>
              </p:nvGrpSpPr>
              <p:grpSpPr>
                <a:xfrm>
                  <a:off x="6030872" y="4284154"/>
                  <a:ext cx="2264920" cy="1748316"/>
                  <a:chOff x="9334462" y="3266046"/>
                  <a:chExt cx="2017977" cy="1421614"/>
                </a:xfrm>
              </p:grpSpPr>
              <p:sp>
                <p:nvSpPr>
                  <p:cNvPr id="79" name="Rounded Rectangle 4">
                    <a:extLst>
                      <a:ext uri="{FF2B5EF4-FFF2-40B4-BE49-F238E27FC236}">
                        <a16:creationId xmlns:a16="http://schemas.microsoft.com/office/drawing/2014/main" id="{44353016-D055-4D9D-9B92-AEEA32653B46}"/>
                      </a:ext>
                    </a:extLst>
                  </p:cNvPr>
                  <p:cNvSpPr/>
                  <p:nvPr/>
                </p:nvSpPr>
                <p:spPr>
                  <a:xfrm>
                    <a:off x="9334462" y="3266046"/>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80" name="Right Arrow 6">
                    <a:extLst>
                      <a:ext uri="{FF2B5EF4-FFF2-40B4-BE49-F238E27FC236}">
                        <a16:creationId xmlns:a16="http://schemas.microsoft.com/office/drawing/2014/main" id="{6EDAD9BE-BC42-4146-818B-C7D64222BDC9}"/>
                      </a:ext>
                    </a:extLst>
                  </p:cNvPr>
                  <p:cNvSpPr/>
                  <p:nvPr/>
                </p:nvSpPr>
                <p:spPr>
                  <a:xfrm>
                    <a:off x="9334463" y="3300981"/>
                    <a:ext cx="668747" cy="356394"/>
                  </a:xfrm>
                  <a:prstGeom prst="rightArrow">
                    <a:avLst>
                      <a:gd name="adj1" fmla="val 65118"/>
                      <a:gd name="adj2" fmla="val 8362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dirty="0"/>
                      <a:t>05</a:t>
                    </a:r>
                    <a:endParaRPr lang="ko-KR" altLang="en-US" dirty="0"/>
                  </a:p>
                </p:txBody>
              </p:sp>
            </p:grpSp>
            <p:sp>
              <p:nvSpPr>
                <p:cNvPr id="77" name="TextBox 76">
                  <a:extLst>
                    <a:ext uri="{FF2B5EF4-FFF2-40B4-BE49-F238E27FC236}">
                      <a16:creationId xmlns:a16="http://schemas.microsoft.com/office/drawing/2014/main" id="{10AE1DEE-95BF-43D1-BDEF-2CFF6041762E}"/>
                    </a:ext>
                  </a:extLst>
                </p:cNvPr>
                <p:cNvSpPr txBox="1"/>
                <p:nvPr/>
              </p:nvSpPr>
              <p:spPr>
                <a:xfrm>
                  <a:off x="6623535" y="4307555"/>
                  <a:ext cx="1797474" cy="401193"/>
                </a:xfrm>
                <a:prstGeom prst="rect">
                  <a:avLst/>
                </a:prstGeom>
                <a:noFill/>
              </p:spPr>
              <p:txBody>
                <a:bodyPr wrap="square" rtlCol="0">
                  <a:spAutoFit/>
                </a:bodyPr>
                <a:lstStyle/>
                <a:p>
                  <a:r>
                    <a:rPr lang="en-US" sz="1600" b="1" dirty="0"/>
                    <a:t>Interactive </a:t>
                  </a:r>
                  <a:r>
                    <a:rPr lang="en-US" b="1" dirty="0"/>
                    <a:t>zone</a:t>
                  </a:r>
                  <a:endParaRPr lang="en-US" sz="2000" b="1" dirty="0"/>
                </a:p>
              </p:txBody>
            </p:sp>
          </p:grpSp>
        </p:grpSp>
        <p:pic>
          <p:nvPicPr>
            <p:cNvPr id="91" name="Picture 90">
              <a:extLst>
                <a:ext uri="{FF2B5EF4-FFF2-40B4-BE49-F238E27FC236}">
                  <a16:creationId xmlns:a16="http://schemas.microsoft.com/office/drawing/2014/main" id="{12F441FB-B9CD-4DB1-89B6-ADB827A79861}"/>
                </a:ext>
              </a:extLst>
            </p:cNvPr>
            <p:cNvPicPr>
              <a:picLocks noChangeAspect="1"/>
            </p:cNvPicPr>
            <p:nvPr/>
          </p:nvPicPr>
          <p:blipFill>
            <a:blip r:embed="rId6"/>
            <a:stretch>
              <a:fillRect/>
            </a:stretch>
          </p:blipFill>
          <p:spPr>
            <a:xfrm>
              <a:off x="745030" y="1145244"/>
              <a:ext cx="2208292" cy="1147883"/>
            </a:xfrm>
            <a:prstGeom prst="rect">
              <a:avLst/>
            </a:prstGeom>
          </p:spPr>
        </p:pic>
        <p:pic>
          <p:nvPicPr>
            <p:cNvPr id="92" name="Picture 91">
              <a:extLst>
                <a:ext uri="{FF2B5EF4-FFF2-40B4-BE49-F238E27FC236}">
                  <a16:creationId xmlns:a16="http://schemas.microsoft.com/office/drawing/2014/main" id="{D74F9C8B-619F-4CDD-9F99-E9D6E4DEEC39}"/>
                </a:ext>
              </a:extLst>
            </p:cNvPr>
            <p:cNvPicPr>
              <a:picLocks noChangeAspect="1"/>
            </p:cNvPicPr>
            <p:nvPr/>
          </p:nvPicPr>
          <p:blipFill>
            <a:blip r:embed="rId7"/>
            <a:stretch>
              <a:fillRect/>
            </a:stretch>
          </p:blipFill>
          <p:spPr>
            <a:xfrm>
              <a:off x="3373455" y="1176107"/>
              <a:ext cx="2198186" cy="1141612"/>
            </a:xfrm>
            <a:prstGeom prst="rect">
              <a:avLst/>
            </a:prstGeom>
          </p:spPr>
        </p:pic>
        <p:pic>
          <p:nvPicPr>
            <p:cNvPr id="93" name="Picture 92">
              <a:extLst>
                <a:ext uri="{FF2B5EF4-FFF2-40B4-BE49-F238E27FC236}">
                  <a16:creationId xmlns:a16="http://schemas.microsoft.com/office/drawing/2014/main" id="{A34F2332-F792-4801-BAA2-4458897A5301}"/>
                </a:ext>
              </a:extLst>
            </p:cNvPr>
            <p:cNvPicPr>
              <a:picLocks noChangeAspect="1"/>
            </p:cNvPicPr>
            <p:nvPr/>
          </p:nvPicPr>
          <p:blipFill>
            <a:blip r:embed="rId8"/>
            <a:stretch>
              <a:fillRect/>
            </a:stretch>
          </p:blipFill>
          <p:spPr>
            <a:xfrm>
              <a:off x="6067152" y="1152860"/>
              <a:ext cx="2202646" cy="1190398"/>
            </a:xfrm>
            <a:prstGeom prst="rect">
              <a:avLst/>
            </a:prstGeom>
          </p:spPr>
        </p:pic>
        <p:pic>
          <p:nvPicPr>
            <p:cNvPr id="94" name="Picture 93">
              <a:extLst>
                <a:ext uri="{FF2B5EF4-FFF2-40B4-BE49-F238E27FC236}">
                  <a16:creationId xmlns:a16="http://schemas.microsoft.com/office/drawing/2014/main" id="{7D4EBD9A-704C-4FED-BF8A-D7CEBC3B67C6}"/>
                </a:ext>
              </a:extLst>
            </p:cNvPr>
            <p:cNvPicPr>
              <a:picLocks noChangeAspect="1"/>
            </p:cNvPicPr>
            <p:nvPr/>
          </p:nvPicPr>
          <p:blipFill>
            <a:blip r:embed="rId9"/>
            <a:stretch>
              <a:fillRect/>
            </a:stretch>
          </p:blipFill>
          <p:spPr>
            <a:xfrm>
              <a:off x="8627709" y="1154911"/>
              <a:ext cx="2321310" cy="1192230"/>
            </a:xfrm>
            <a:prstGeom prst="rect">
              <a:avLst/>
            </a:prstGeom>
          </p:spPr>
        </p:pic>
        <p:pic>
          <p:nvPicPr>
            <p:cNvPr id="95" name="Picture 94">
              <a:extLst>
                <a:ext uri="{FF2B5EF4-FFF2-40B4-BE49-F238E27FC236}">
                  <a16:creationId xmlns:a16="http://schemas.microsoft.com/office/drawing/2014/main" id="{B0B5CA37-E5E9-48D2-9673-556F52343632}"/>
                </a:ext>
              </a:extLst>
            </p:cNvPr>
            <p:cNvPicPr>
              <a:picLocks noChangeAspect="1"/>
            </p:cNvPicPr>
            <p:nvPr/>
          </p:nvPicPr>
          <p:blipFill>
            <a:blip r:embed="rId10"/>
            <a:stretch>
              <a:fillRect/>
            </a:stretch>
          </p:blipFill>
          <p:spPr>
            <a:xfrm>
              <a:off x="737279" y="2956787"/>
              <a:ext cx="2239965" cy="1242627"/>
            </a:xfrm>
            <a:prstGeom prst="rect">
              <a:avLst/>
            </a:prstGeom>
          </p:spPr>
        </p:pic>
        <p:pic>
          <p:nvPicPr>
            <p:cNvPr id="96" name="Picture 95">
              <a:extLst>
                <a:ext uri="{FF2B5EF4-FFF2-40B4-BE49-F238E27FC236}">
                  <a16:creationId xmlns:a16="http://schemas.microsoft.com/office/drawing/2014/main" id="{740D0669-8ABD-44CC-9509-9018B8201191}"/>
                </a:ext>
              </a:extLst>
            </p:cNvPr>
            <p:cNvPicPr>
              <a:picLocks noChangeAspect="1"/>
            </p:cNvPicPr>
            <p:nvPr/>
          </p:nvPicPr>
          <p:blipFill>
            <a:blip r:embed="rId11"/>
            <a:stretch>
              <a:fillRect/>
            </a:stretch>
          </p:blipFill>
          <p:spPr>
            <a:xfrm>
              <a:off x="3364403" y="3018818"/>
              <a:ext cx="2265394" cy="1157873"/>
            </a:xfrm>
            <a:prstGeom prst="rect">
              <a:avLst/>
            </a:prstGeom>
          </p:spPr>
        </p:pic>
        <p:pic>
          <p:nvPicPr>
            <p:cNvPr id="97" name="Picture 96">
              <a:extLst>
                <a:ext uri="{FF2B5EF4-FFF2-40B4-BE49-F238E27FC236}">
                  <a16:creationId xmlns:a16="http://schemas.microsoft.com/office/drawing/2014/main" id="{DB04A408-C152-4CE4-A4FE-9DF3132A8D6A}"/>
                </a:ext>
              </a:extLst>
            </p:cNvPr>
            <p:cNvPicPr>
              <a:picLocks noChangeAspect="1"/>
            </p:cNvPicPr>
            <p:nvPr/>
          </p:nvPicPr>
          <p:blipFill>
            <a:blip r:embed="rId12"/>
            <a:stretch>
              <a:fillRect/>
            </a:stretch>
          </p:blipFill>
          <p:spPr>
            <a:xfrm>
              <a:off x="6067152" y="2927887"/>
              <a:ext cx="2227385" cy="1267535"/>
            </a:xfrm>
            <a:prstGeom prst="rect">
              <a:avLst/>
            </a:prstGeom>
          </p:spPr>
        </p:pic>
      </p:grpSp>
      <p:sp>
        <p:nvSpPr>
          <p:cNvPr id="99" name="TextBox 98">
            <a:extLst>
              <a:ext uri="{FF2B5EF4-FFF2-40B4-BE49-F238E27FC236}">
                <a16:creationId xmlns:a16="http://schemas.microsoft.com/office/drawing/2014/main" id="{7772514E-1EDB-40D6-882D-48D04A6AB0A0}"/>
              </a:ext>
            </a:extLst>
          </p:cNvPr>
          <p:cNvSpPr txBox="1"/>
          <p:nvPr/>
        </p:nvSpPr>
        <p:spPr>
          <a:xfrm>
            <a:off x="464895" y="663773"/>
            <a:ext cx="3242160" cy="369332"/>
          </a:xfrm>
          <a:prstGeom prst="rect">
            <a:avLst/>
          </a:prstGeom>
          <a:noFill/>
        </p:spPr>
        <p:txBody>
          <a:bodyPr wrap="square" rtlCol="0">
            <a:spAutoFit/>
          </a:bodyPr>
          <a:lstStyle/>
          <a:p>
            <a:r>
              <a:rPr lang="en-US" b="1" dirty="0"/>
              <a:t>7 properties of Cinema Media</a:t>
            </a:r>
          </a:p>
        </p:txBody>
      </p:sp>
      <p:sp>
        <p:nvSpPr>
          <p:cNvPr id="100" name="TextBox 99">
            <a:extLst>
              <a:ext uri="{FF2B5EF4-FFF2-40B4-BE49-F238E27FC236}">
                <a16:creationId xmlns:a16="http://schemas.microsoft.com/office/drawing/2014/main" id="{3F077F23-A2BC-4BF6-8767-A312B312C793}"/>
              </a:ext>
            </a:extLst>
          </p:cNvPr>
          <p:cNvSpPr txBox="1"/>
          <p:nvPr/>
        </p:nvSpPr>
        <p:spPr>
          <a:xfrm>
            <a:off x="398089" y="4502567"/>
            <a:ext cx="4088762" cy="369332"/>
          </a:xfrm>
          <a:prstGeom prst="rect">
            <a:avLst/>
          </a:prstGeom>
          <a:noFill/>
        </p:spPr>
        <p:txBody>
          <a:bodyPr wrap="square" rtlCol="0">
            <a:spAutoFit/>
          </a:bodyPr>
          <a:lstStyle/>
          <a:p>
            <a:r>
              <a:rPr lang="en-US" b="1" dirty="0"/>
              <a:t>4 properties of Digital-based media</a:t>
            </a:r>
          </a:p>
        </p:txBody>
      </p:sp>
      <p:grpSp>
        <p:nvGrpSpPr>
          <p:cNvPr id="102" name="Group 101">
            <a:extLst>
              <a:ext uri="{FF2B5EF4-FFF2-40B4-BE49-F238E27FC236}">
                <a16:creationId xmlns:a16="http://schemas.microsoft.com/office/drawing/2014/main" id="{BBBE8EC9-8DF6-4154-ADEB-3F9D71FADCE7}"/>
              </a:ext>
            </a:extLst>
          </p:cNvPr>
          <p:cNvGrpSpPr/>
          <p:nvPr/>
        </p:nvGrpSpPr>
        <p:grpSpPr>
          <a:xfrm>
            <a:off x="2085975" y="-6349"/>
            <a:ext cx="7732201" cy="671363"/>
            <a:chOff x="2336800" y="-6350"/>
            <a:chExt cx="7495821" cy="1374775"/>
          </a:xfrm>
        </p:grpSpPr>
        <p:sp>
          <p:nvSpPr>
            <p:cNvPr id="103" name="Freeform 7">
              <a:extLst>
                <a:ext uri="{FF2B5EF4-FFF2-40B4-BE49-F238E27FC236}">
                  <a16:creationId xmlns:a16="http://schemas.microsoft.com/office/drawing/2014/main" id="{9CCC4E01-8A58-4190-A1DE-A394768698DD}"/>
                </a:ext>
              </a:extLst>
            </p:cNvPr>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5">
              <a:extLst>
                <a:ext uri="{FF2B5EF4-FFF2-40B4-BE49-F238E27FC236}">
                  <a16:creationId xmlns:a16="http://schemas.microsoft.com/office/drawing/2014/main" id="{C4CC81AB-6895-4087-9A0F-8E8F9EDCF879}"/>
                </a:ext>
              </a:extLst>
            </p:cNvPr>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5" name="Freeform 6">
              <a:extLst>
                <a:ext uri="{FF2B5EF4-FFF2-40B4-BE49-F238E27FC236}">
                  <a16:creationId xmlns:a16="http://schemas.microsoft.com/office/drawing/2014/main" id="{26BBBF27-DCF0-4B45-B7A7-4837192A517D}"/>
                </a:ext>
              </a:extLst>
            </p:cNvPr>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106" name="Freeform 7">
              <a:extLst>
                <a:ext uri="{FF2B5EF4-FFF2-40B4-BE49-F238E27FC236}">
                  <a16:creationId xmlns:a16="http://schemas.microsoft.com/office/drawing/2014/main" id="{842EF4A8-D424-47A0-B53D-C14FA2661156}"/>
                </a:ext>
              </a:extLst>
            </p:cNvPr>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solidFill>
              <a:srgbClr val="24C3ED"/>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7" name="Rectangle 106">
            <a:extLst>
              <a:ext uri="{FF2B5EF4-FFF2-40B4-BE49-F238E27FC236}">
                <a16:creationId xmlns:a16="http://schemas.microsoft.com/office/drawing/2014/main" id="{366D6322-8F87-4D08-A21C-FF85E6941674}"/>
              </a:ext>
            </a:extLst>
          </p:cNvPr>
          <p:cNvSpPr/>
          <p:nvPr/>
        </p:nvSpPr>
        <p:spPr>
          <a:xfrm>
            <a:off x="4553782" y="35200"/>
            <a:ext cx="2805576" cy="523220"/>
          </a:xfrm>
          <a:prstGeom prst="rect">
            <a:avLst/>
          </a:prstGeom>
          <a:noFill/>
        </p:spPr>
        <p:txBody>
          <a:bodyPr wrap="none" lIns="91440" tIns="45720" rIns="91440" bIns="45720" anchor="ctr">
            <a:spAutoFit/>
          </a:bodyPr>
          <a:lstStyle/>
          <a:p>
            <a:r>
              <a:rPr lang="en-US" altLang="zh-CN" sz="2800" spc="200" dirty="0">
                <a:ln w="0">
                  <a:noFill/>
                </a:ln>
                <a:solidFill>
                  <a:schemeClr val="bg1"/>
                </a:solidFill>
                <a:latin typeface="Impact" panose="020B0806030902050204" pitchFamily="34" charset="0"/>
              </a:rPr>
              <a:t>Cineplex Media</a:t>
            </a:r>
          </a:p>
        </p:txBody>
      </p:sp>
    </p:spTree>
    <p:extLst>
      <p:ext uri="{BB962C8B-B14F-4D97-AF65-F5344CB8AC3E}">
        <p14:creationId xmlns:p14="http://schemas.microsoft.com/office/powerpoint/2010/main" val="2728734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17"/>
          <p:cNvSpPr>
            <a:spLocks/>
          </p:cNvSpPr>
          <p:nvPr/>
        </p:nvSpPr>
        <p:spPr bwMode="auto">
          <a:xfrm>
            <a:off x="1" y="364455"/>
            <a:ext cx="3775982" cy="1416879"/>
          </a:xfrm>
          <a:custGeom>
            <a:avLst/>
            <a:gdLst>
              <a:gd name="T0" fmla="*/ 1430 w 1430"/>
              <a:gd name="T1" fmla="*/ 0 h 660"/>
              <a:gd name="T2" fmla="*/ 1267 w 1430"/>
              <a:gd name="T3" fmla="*/ 334 h 660"/>
              <a:gd name="T4" fmla="*/ 1253 w 1430"/>
              <a:gd name="T5" fmla="*/ 358 h 660"/>
              <a:gd name="T6" fmla="*/ 1247 w 1430"/>
              <a:gd name="T7" fmla="*/ 367 h 660"/>
              <a:gd name="T8" fmla="*/ 1174 w 1430"/>
              <a:gd name="T9" fmla="*/ 422 h 660"/>
              <a:gd name="T10" fmla="*/ 1140 w 1430"/>
              <a:gd name="T11" fmla="*/ 427 h 660"/>
              <a:gd name="T12" fmla="*/ 1121 w 1430"/>
              <a:gd name="T13" fmla="*/ 427 h 660"/>
              <a:gd name="T14" fmla="*/ 141 w 1430"/>
              <a:gd name="T15" fmla="*/ 427 h 660"/>
              <a:gd name="T16" fmla="*/ 59 w 1430"/>
              <a:gd name="T17" fmla="*/ 470 h 660"/>
              <a:gd name="T18" fmla="*/ 24 w 1430"/>
              <a:gd name="T19" fmla="*/ 527 h 660"/>
              <a:gd name="T20" fmla="*/ 0 w 1430"/>
              <a:gd name="T21" fmla="*/ 660 h 660"/>
              <a:gd name="T22" fmla="*/ 0 w 1430"/>
              <a:gd name="T23" fmla="*/ 0 h 660"/>
              <a:gd name="T24" fmla="*/ 1430 w 1430"/>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0" h="660">
                <a:moveTo>
                  <a:pt x="1430" y="0"/>
                </a:moveTo>
                <a:cubicBezTo>
                  <a:pt x="1267" y="334"/>
                  <a:pt x="1267" y="334"/>
                  <a:pt x="1267" y="334"/>
                </a:cubicBezTo>
                <a:cubicBezTo>
                  <a:pt x="1262" y="343"/>
                  <a:pt x="1258" y="351"/>
                  <a:pt x="1253" y="358"/>
                </a:cubicBezTo>
                <a:cubicBezTo>
                  <a:pt x="1251" y="361"/>
                  <a:pt x="1249" y="364"/>
                  <a:pt x="1247" y="367"/>
                </a:cubicBezTo>
                <a:cubicBezTo>
                  <a:pt x="1227" y="394"/>
                  <a:pt x="1202" y="413"/>
                  <a:pt x="1174" y="422"/>
                </a:cubicBezTo>
                <a:cubicBezTo>
                  <a:pt x="1163" y="426"/>
                  <a:pt x="1151" y="427"/>
                  <a:pt x="1140" y="427"/>
                </a:cubicBezTo>
                <a:cubicBezTo>
                  <a:pt x="1140" y="427"/>
                  <a:pt x="1133" y="427"/>
                  <a:pt x="1121" y="427"/>
                </a:cubicBezTo>
                <a:cubicBezTo>
                  <a:pt x="141" y="427"/>
                  <a:pt x="141" y="427"/>
                  <a:pt x="141" y="427"/>
                </a:cubicBezTo>
                <a:cubicBezTo>
                  <a:pt x="114" y="427"/>
                  <a:pt x="84" y="441"/>
                  <a:pt x="59" y="470"/>
                </a:cubicBezTo>
                <a:cubicBezTo>
                  <a:pt x="46" y="485"/>
                  <a:pt x="33" y="504"/>
                  <a:pt x="24" y="527"/>
                </a:cubicBezTo>
                <a:cubicBezTo>
                  <a:pt x="9" y="562"/>
                  <a:pt x="0" y="606"/>
                  <a:pt x="0" y="660"/>
                </a:cubicBezTo>
                <a:cubicBezTo>
                  <a:pt x="0" y="0"/>
                  <a:pt x="0" y="0"/>
                  <a:pt x="0" y="0"/>
                </a:cubicBezTo>
                <a:lnTo>
                  <a:pt x="1430" y="0"/>
                </a:lnTo>
                <a:close/>
              </a:path>
            </a:pathLst>
          </a:custGeom>
          <a:gradFill>
            <a:gsLst>
              <a:gs pos="0">
                <a:srgbClr val="5E9EFF">
                  <a:alpha val="38000"/>
                </a:srgbClr>
              </a:gs>
              <a:gs pos="39999">
                <a:srgbClr val="85C2FF"/>
              </a:gs>
              <a:gs pos="70000">
                <a:srgbClr val="C4D6EB"/>
              </a:gs>
              <a:gs pos="100000">
                <a:srgbClr val="FFEBFA"/>
              </a:gs>
            </a:gsLst>
            <a:lin ang="189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0" y="165530"/>
            <a:ext cx="4376057" cy="1453674"/>
          </a:xfrm>
          <a:custGeom>
            <a:avLst/>
            <a:gdLst>
              <a:gd name="T0" fmla="*/ 1471 w 1471"/>
              <a:gd name="T1" fmla="*/ 0 h 660"/>
              <a:gd name="T2" fmla="*/ 1303 w 1471"/>
              <a:gd name="T3" fmla="*/ 335 h 660"/>
              <a:gd name="T4" fmla="*/ 1289 w 1471"/>
              <a:gd name="T5" fmla="*/ 359 h 660"/>
              <a:gd name="T6" fmla="*/ 1282 w 1471"/>
              <a:gd name="T7" fmla="*/ 367 h 660"/>
              <a:gd name="T8" fmla="*/ 1208 w 1471"/>
              <a:gd name="T9" fmla="*/ 422 h 660"/>
              <a:gd name="T10" fmla="*/ 1172 w 1471"/>
              <a:gd name="T11" fmla="*/ 428 h 660"/>
              <a:gd name="T12" fmla="*/ 1153 w 1471"/>
              <a:gd name="T13" fmla="*/ 428 h 660"/>
              <a:gd name="T14" fmla="*/ 145 w 1471"/>
              <a:gd name="T15" fmla="*/ 428 h 660"/>
              <a:gd name="T16" fmla="*/ 61 w 1471"/>
              <a:gd name="T17" fmla="*/ 470 h 660"/>
              <a:gd name="T18" fmla="*/ 24 w 1471"/>
              <a:gd name="T19" fmla="*/ 528 h 660"/>
              <a:gd name="T20" fmla="*/ 0 w 1471"/>
              <a:gd name="T21" fmla="*/ 660 h 660"/>
              <a:gd name="T22" fmla="*/ 0 w 1471"/>
              <a:gd name="T23" fmla="*/ 0 h 660"/>
              <a:gd name="T24" fmla="*/ 1471 w 1471"/>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1" h="660">
                <a:moveTo>
                  <a:pt x="1471" y="0"/>
                </a:moveTo>
                <a:cubicBezTo>
                  <a:pt x="1303" y="335"/>
                  <a:pt x="1303" y="335"/>
                  <a:pt x="1303" y="335"/>
                </a:cubicBezTo>
                <a:cubicBezTo>
                  <a:pt x="1299" y="343"/>
                  <a:pt x="1294" y="351"/>
                  <a:pt x="1289" y="359"/>
                </a:cubicBezTo>
                <a:cubicBezTo>
                  <a:pt x="1287" y="362"/>
                  <a:pt x="1285" y="365"/>
                  <a:pt x="1282" y="367"/>
                </a:cubicBezTo>
                <a:cubicBezTo>
                  <a:pt x="1262" y="395"/>
                  <a:pt x="1236" y="414"/>
                  <a:pt x="1208" y="422"/>
                </a:cubicBezTo>
                <a:cubicBezTo>
                  <a:pt x="1197" y="426"/>
                  <a:pt x="1185" y="428"/>
                  <a:pt x="1172" y="428"/>
                </a:cubicBezTo>
                <a:cubicBezTo>
                  <a:pt x="1172" y="428"/>
                  <a:pt x="1166" y="428"/>
                  <a:pt x="1153" y="428"/>
                </a:cubicBezTo>
                <a:cubicBezTo>
                  <a:pt x="145" y="428"/>
                  <a:pt x="145" y="428"/>
                  <a:pt x="145" y="428"/>
                </a:cubicBezTo>
                <a:cubicBezTo>
                  <a:pt x="117" y="428"/>
                  <a:pt x="87" y="442"/>
                  <a:pt x="61" y="470"/>
                </a:cubicBezTo>
                <a:cubicBezTo>
                  <a:pt x="47" y="485"/>
                  <a:pt x="34" y="505"/>
                  <a:pt x="24" y="528"/>
                </a:cubicBezTo>
                <a:cubicBezTo>
                  <a:pt x="9" y="563"/>
                  <a:pt x="0" y="607"/>
                  <a:pt x="0" y="660"/>
                </a:cubicBezTo>
                <a:cubicBezTo>
                  <a:pt x="0" y="0"/>
                  <a:pt x="0" y="0"/>
                  <a:pt x="0" y="0"/>
                </a:cubicBezTo>
                <a:lnTo>
                  <a:pt x="1471" y="0"/>
                </a:lnTo>
                <a:close/>
              </a:path>
            </a:pathLst>
          </a:custGeom>
          <a:gradFill>
            <a:gsLst>
              <a:gs pos="100000">
                <a:schemeClr val="bg1"/>
              </a:gs>
              <a:gs pos="15000">
                <a:srgbClr val="EBFCFF"/>
              </a:gs>
            </a:gsLst>
            <a:lin ang="0" scaled="1"/>
          </a:gradFill>
          <a:ln>
            <a:noFill/>
          </a:ln>
          <a:effectLst>
            <a:outerShdw blurRad="203200" dist="38100" dir="2700000" algn="tl" rotWithShape="0">
              <a:prstClr val="black">
                <a:alpha val="10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p:nvSpPr>
        <p:spPr bwMode="auto">
          <a:xfrm>
            <a:off x="2" y="1"/>
            <a:ext cx="4827886" cy="1453674"/>
          </a:xfrm>
          <a:custGeom>
            <a:avLst/>
            <a:gdLst>
              <a:gd name="T0" fmla="*/ 1504 w 1504"/>
              <a:gd name="T1" fmla="*/ 0 h 660"/>
              <a:gd name="T2" fmla="*/ 1333 w 1504"/>
              <a:gd name="T3" fmla="*/ 335 h 660"/>
              <a:gd name="T4" fmla="*/ 1318 w 1504"/>
              <a:gd name="T5" fmla="*/ 359 h 660"/>
              <a:gd name="T6" fmla="*/ 1312 w 1504"/>
              <a:gd name="T7" fmla="*/ 367 h 660"/>
              <a:gd name="T8" fmla="*/ 1236 w 1504"/>
              <a:gd name="T9" fmla="*/ 422 h 660"/>
              <a:gd name="T10" fmla="*/ 1199 w 1504"/>
              <a:gd name="T11" fmla="*/ 428 h 660"/>
              <a:gd name="T12" fmla="*/ 1180 w 1504"/>
              <a:gd name="T13" fmla="*/ 428 h 660"/>
              <a:gd name="T14" fmla="*/ 148 w 1504"/>
              <a:gd name="T15" fmla="*/ 428 h 660"/>
              <a:gd name="T16" fmla="*/ 62 w 1504"/>
              <a:gd name="T17" fmla="*/ 470 h 660"/>
              <a:gd name="T18" fmla="*/ 25 w 1504"/>
              <a:gd name="T19" fmla="*/ 528 h 660"/>
              <a:gd name="T20" fmla="*/ 0 w 1504"/>
              <a:gd name="T21" fmla="*/ 660 h 660"/>
              <a:gd name="T22" fmla="*/ 0 w 1504"/>
              <a:gd name="T23" fmla="*/ 0 h 660"/>
              <a:gd name="T24" fmla="*/ 1504 w 1504"/>
              <a:gd name="T25" fmla="*/ 0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4" h="660">
                <a:moveTo>
                  <a:pt x="1504" y="0"/>
                </a:moveTo>
                <a:cubicBezTo>
                  <a:pt x="1333" y="335"/>
                  <a:pt x="1333" y="335"/>
                  <a:pt x="1333" y="335"/>
                </a:cubicBezTo>
                <a:cubicBezTo>
                  <a:pt x="1328" y="343"/>
                  <a:pt x="1323" y="351"/>
                  <a:pt x="1318" y="359"/>
                </a:cubicBezTo>
                <a:cubicBezTo>
                  <a:pt x="1316" y="362"/>
                  <a:pt x="1314" y="365"/>
                  <a:pt x="1312" y="367"/>
                </a:cubicBezTo>
                <a:cubicBezTo>
                  <a:pt x="1291" y="395"/>
                  <a:pt x="1264" y="414"/>
                  <a:pt x="1236" y="422"/>
                </a:cubicBezTo>
                <a:cubicBezTo>
                  <a:pt x="1224" y="426"/>
                  <a:pt x="1212" y="428"/>
                  <a:pt x="1199" y="428"/>
                </a:cubicBezTo>
                <a:cubicBezTo>
                  <a:pt x="1199" y="428"/>
                  <a:pt x="1192" y="428"/>
                  <a:pt x="1180" y="428"/>
                </a:cubicBezTo>
                <a:cubicBezTo>
                  <a:pt x="148" y="428"/>
                  <a:pt x="148" y="428"/>
                  <a:pt x="148" y="428"/>
                </a:cubicBezTo>
                <a:cubicBezTo>
                  <a:pt x="120" y="428"/>
                  <a:pt x="89" y="442"/>
                  <a:pt x="62" y="470"/>
                </a:cubicBezTo>
                <a:cubicBezTo>
                  <a:pt x="48" y="485"/>
                  <a:pt x="35" y="505"/>
                  <a:pt x="25" y="528"/>
                </a:cubicBezTo>
                <a:cubicBezTo>
                  <a:pt x="10" y="563"/>
                  <a:pt x="0" y="607"/>
                  <a:pt x="0" y="660"/>
                </a:cubicBezTo>
                <a:cubicBezTo>
                  <a:pt x="0" y="0"/>
                  <a:pt x="0" y="0"/>
                  <a:pt x="0" y="0"/>
                </a:cubicBezTo>
                <a:lnTo>
                  <a:pt x="1504" y="0"/>
                </a:lnTo>
                <a:close/>
              </a:path>
            </a:pathLst>
          </a:custGeom>
          <a:solidFill>
            <a:srgbClr val="00B0F0">
              <a:alpha val="73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13"/>
          <p:cNvSpPr/>
          <p:nvPr/>
        </p:nvSpPr>
        <p:spPr>
          <a:xfrm>
            <a:off x="928211" y="137025"/>
            <a:ext cx="2563522" cy="707886"/>
          </a:xfrm>
          <a:prstGeom prst="rect">
            <a:avLst/>
          </a:prstGeom>
          <a:noFill/>
        </p:spPr>
        <p:txBody>
          <a:bodyPr wrap="none" lIns="91440" tIns="45720" rIns="91440" bIns="45720">
            <a:spAutoFit/>
          </a:bodyPr>
          <a:lstStyle/>
          <a:p>
            <a:pPr algn="ctr"/>
            <a:r>
              <a:rPr lang="en-CA" sz="2400" spc="200" dirty="0">
                <a:ln w="0">
                  <a:noFill/>
                </a:ln>
                <a:solidFill>
                  <a:schemeClr val="bg1"/>
                </a:solidFill>
                <a:latin typeface="Impact" panose="020B0806030902050204" pitchFamily="34" charset="0"/>
              </a:rPr>
              <a:t>Insights in Data</a:t>
            </a:r>
          </a:p>
          <a:p>
            <a:pPr algn="ctr"/>
            <a:r>
              <a:rPr lang="en-CA" sz="1600" spc="200" dirty="0">
                <a:ln w="0">
                  <a:noFill/>
                </a:ln>
                <a:solidFill>
                  <a:schemeClr val="bg1"/>
                </a:solidFill>
                <a:latin typeface="Impact" panose="020B0806030902050204" pitchFamily="34" charset="0"/>
              </a:rPr>
              <a:t>Uncle Bill’s Advice</a:t>
            </a:r>
          </a:p>
        </p:txBody>
      </p:sp>
      <p:sp>
        <p:nvSpPr>
          <p:cNvPr id="28" name="TextBox 27"/>
          <p:cNvSpPr txBox="1"/>
          <p:nvPr/>
        </p:nvSpPr>
        <p:spPr>
          <a:xfrm>
            <a:off x="5533151" y="250570"/>
            <a:ext cx="5926237" cy="646331"/>
          </a:xfrm>
          <a:prstGeom prst="rect">
            <a:avLst/>
          </a:prstGeom>
          <a:noFill/>
        </p:spPr>
        <p:txBody>
          <a:bodyPr wrap="square" rtlCol="0">
            <a:spAutoFit/>
          </a:bodyPr>
          <a:lstStyle/>
          <a:p>
            <a:br>
              <a:rPr lang="en-CA" altLang="zh-CN" dirty="0"/>
            </a:br>
            <a:endParaRPr lang="zh-CN" altLang="en-US" dirty="0"/>
          </a:p>
        </p:txBody>
      </p:sp>
      <p:pic>
        <p:nvPicPr>
          <p:cNvPr id="2" name="Picture 1">
            <a:extLst>
              <a:ext uri="{FF2B5EF4-FFF2-40B4-BE49-F238E27FC236}">
                <a16:creationId xmlns:a16="http://schemas.microsoft.com/office/drawing/2014/main" id="{3BCED427-0C7D-4C22-A92B-FFED05FC64AE}"/>
              </a:ext>
            </a:extLst>
          </p:cNvPr>
          <p:cNvPicPr>
            <a:picLocks noChangeAspect="1"/>
          </p:cNvPicPr>
          <p:nvPr/>
        </p:nvPicPr>
        <p:blipFill>
          <a:blip r:embed="rId2"/>
          <a:stretch>
            <a:fillRect/>
          </a:stretch>
        </p:blipFill>
        <p:spPr>
          <a:xfrm>
            <a:off x="4511976" y="908767"/>
            <a:ext cx="5294631" cy="2655441"/>
          </a:xfrm>
          <a:prstGeom prst="rect">
            <a:avLst/>
          </a:prstGeom>
        </p:spPr>
      </p:pic>
      <p:grpSp>
        <p:nvGrpSpPr>
          <p:cNvPr id="6" name="Group 5">
            <a:extLst>
              <a:ext uri="{FF2B5EF4-FFF2-40B4-BE49-F238E27FC236}">
                <a16:creationId xmlns:a16="http://schemas.microsoft.com/office/drawing/2014/main" id="{D2F47BCF-5B96-44B1-B4EE-C1E9BE900DF5}"/>
              </a:ext>
            </a:extLst>
          </p:cNvPr>
          <p:cNvGrpSpPr/>
          <p:nvPr/>
        </p:nvGrpSpPr>
        <p:grpSpPr>
          <a:xfrm>
            <a:off x="7620476" y="4568338"/>
            <a:ext cx="2017977" cy="1421614"/>
            <a:chOff x="9334463" y="1317504"/>
            <a:chExt cx="2017977" cy="1421614"/>
          </a:xfrm>
        </p:grpSpPr>
        <p:sp>
          <p:nvSpPr>
            <p:cNvPr id="8" name="Rounded Rectangle 4">
              <a:extLst>
                <a:ext uri="{FF2B5EF4-FFF2-40B4-BE49-F238E27FC236}">
                  <a16:creationId xmlns:a16="http://schemas.microsoft.com/office/drawing/2014/main" id="{3C1945F9-EC1A-4DC6-94BC-B32747B005FE}"/>
                </a:ext>
              </a:extLst>
            </p:cNvPr>
            <p:cNvSpPr/>
            <p:nvPr/>
          </p:nvSpPr>
          <p:spPr>
            <a:xfrm>
              <a:off x="9334463" y="1317504"/>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dirty="0"/>
            </a:p>
          </p:txBody>
        </p:sp>
        <p:sp>
          <p:nvSpPr>
            <p:cNvPr id="12" name="Right Arrow 6">
              <a:extLst>
                <a:ext uri="{FF2B5EF4-FFF2-40B4-BE49-F238E27FC236}">
                  <a16:creationId xmlns:a16="http://schemas.microsoft.com/office/drawing/2014/main" id="{DF92240F-9426-4459-961B-946E9397F0BD}"/>
                </a:ext>
              </a:extLst>
            </p:cNvPr>
            <p:cNvSpPr/>
            <p:nvPr/>
          </p:nvSpPr>
          <p:spPr>
            <a:xfrm>
              <a:off x="9334463" y="1317504"/>
              <a:ext cx="940291" cy="517114"/>
            </a:xfrm>
            <a:prstGeom prst="rightArrow">
              <a:avLst>
                <a:gd name="adj1" fmla="val 65118"/>
                <a:gd name="adj2" fmla="val 83626"/>
              </a:avLst>
            </a:prstGeom>
            <a:solidFill>
              <a:srgbClr val="1CB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sz="2700" dirty="0"/>
                <a:t>01</a:t>
              </a:r>
              <a:endParaRPr lang="ko-KR" altLang="en-US" sz="2700" dirty="0"/>
            </a:p>
          </p:txBody>
        </p:sp>
      </p:grpSp>
      <p:grpSp>
        <p:nvGrpSpPr>
          <p:cNvPr id="5" name="Group 4">
            <a:extLst>
              <a:ext uri="{FF2B5EF4-FFF2-40B4-BE49-F238E27FC236}">
                <a16:creationId xmlns:a16="http://schemas.microsoft.com/office/drawing/2014/main" id="{B6CEE86C-D445-4416-BB6A-D664C6479A2F}"/>
              </a:ext>
            </a:extLst>
          </p:cNvPr>
          <p:cNvGrpSpPr/>
          <p:nvPr/>
        </p:nvGrpSpPr>
        <p:grpSpPr>
          <a:xfrm>
            <a:off x="9780815" y="4153525"/>
            <a:ext cx="2017977" cy="1421614"/>
            <a:chOff x="9334462" y="3266046"/>
            <a:chExt cx="2017977" cy="1421614"/>
          </a:xfrm>
        </p:grpSpPr>
        <p:sp>
          <p:nvSpPr>
            <p:cNvPr id="15" name="Rounded Rectangle 4">
              <a:extLst>
                <a:ext uri="{FF2B5EF4-FFF2-40B4-BE49-F238E27FC236}">
                  <a16:creationId xmlns:a16="http://schemas.microsoft.com/office/drawing/2014/main" id="{02AB0C80-E70A-4DAE-BB80-41529D11828D}"/>
                </a:ext>
              </a:extLst>
            </p:cNvPr>
            <p:cNvSpPr/>
            <p:nvPr/>
          </p:nvSpPr>
          <p:spPr>
            <a:xfrm>
              <a:off x="9334462" y="3266046"/>
              <a:ext cx="2017977" cy="1421614"/>
            </a:xfrm>
            <a:prstGeom prst="roundRect">
              <a:avLst>
                <a:gd name="adj" fmla="val 7734"/>
              </a:avLst>
            </a:prstGeom>
            <a:solidFill>
              <a:schemeClr val="bg1"/>
            </a:solidFill>
            <a:ln w="25400">
              <a:solidFill>
                <a:schemeClr val="accent1"/>
              </a:solidFill>
            </a:ln>
            <a:effectLst/>
          </p:spPr>
          <p:txBody>
            <a:bodyPr vert="horz" wrap="square" lIns="91440" tIns="45720" rIns="91440" bIns="45720" numCol="1" anchor="t" anchorCtr="0" compatLnSpc="1">
              <a:prstTxWarp prst="textNoShape">
                <a:avLst/>
              </a:prstTxWarp>
            </a:bodyPr>
            <a:ls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a:lstStyle>
            <a:p>
              <a:endParaRPr lang="ko-KR" altLang="en-US" sz="2700"/>
            </a:p>
          </p:txBody>
        </p:sp>
        <p:sp>
          <p:nvSpPr>
            <p:cNvPr id="16" name="Right Arrow 6">
              <a:extLst>
                <a:ext uri="{FF2B5EF4-FFF2-40B4-BE49-F238E27FC236}">
                  <a16:creationId xmlns:a16="http://schemas.microsoft.com/office/drawing/2014/main" id="{EF4D4D2C-A72E-43D9-A25E-F18DA7E11504}"/>
                </a:ext>
              </a:extLst>
            </p:cNvPr>
            <p:cNvSpPr/>
            <p:nvPr/>
          </p:nvSpPr>
          <p:spPr>
            <a:xfrm>
              <a:off x="9334462" y="3266046"/>
              <a:ext cx="940291" cy="517114"/>
            </a:xfrm>
            <a:prstGeom prst="rightArrow">
              <a:avLst>
                <a:gd name="adj1" fmla="val 65118"/>
                <a:gd name="adj2" fmla="val 8362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r>
                <a:rPr lang="en-US" altLang="ko-KR" sz="2700" dirty="0"/>
                <a:t>02</a:t>
              </a:r>
              <a:endParaRPr lang="ko-KR" altLang="en-US" sz="2700" dirty="0"/>
            </a:p>
          </p:txBody>
        </p:sp>
      </p:grpSp>
      <p:sp>
        <p:nvSpPr>
          <p:cNvPr id="7" name="Rectangle 6">
            <a:extLst>
              <a:ext uri="{FF2B5EF4-FFF2-40B4-BE49-F238E27FC236}">
                <a16:creationId xmlns:a16="http://schemas.microsoft.com/office/drawing/2014/main" id="{F5D5AA4E-783A-4990-BA1E-056C61568E06}"/>
              </a:ext>
            </a:extLst>
          </p:cNvPr>
          <p:cNvSpPr/>
          <p:nvPr/>
        </p:nvSpPr>
        <p:spPr>
          <a:xfrm>
            <a:off x="7669904" y="5121846"/>
            <a:ext cx="1919120" cy="584775"/>
          </a:xfrm>
          <a:prstGeom prst="rect">
            <a:avLst/>
          </a:prstGeom>
        </p:spPr>
        <p:txBody>
          <a:bodyPr wrap="square">
            <a:spAutoFit/>
          </a:bodyPr>
          <a:lstStyle/>
          <a:p>
            <a:pPr algn="ctr"/>
            <a:r>
              <a:rPr lang="en-US" sz="1600" b="1" dirty="0">
                <a:solidFill>
                  <a:srgbClr val="000000"/>
                </a:solidFill>
                <a:latin typeface="Calibri" panose="020F0502020204030204" pitchFamily="34" charset="0"/>
                <a:ea typeface="DengXian" panose="02010600030101010101" pitchFamily="2" charset="-122"/>
              </a:rPr>
              <a:t>Creative promotion solutions</a:t>
            </a:r>
            <a:endParaRPr lang="en-US" sz="1600" dirty="0"/>
          </a:p>
        </p:txBody>
      </p:sp>
      <p:sp>
        <p:nvSpPr>
          <p:cNvPr id="25" name="Rectangle 24">
            <a:extLst>
              <a:ext uri="{FF2B5EF4-FFF2-40B4-BE49-F238E27FC236}">
                <a16:creationId xmlns:a16="http://schemas.microsoft.com/office/drawing/2014/main" id="{3566A509-CBA4-4D8B-88DB-1D0666043005}"/>
              </a:ext>
            </a:extLst>
          </p:cNvPr>
          <p:cNvSpPr/>
          <p:nvPr/>
        </p:nvSpPr>
        <p:spPr>
          <a:xfrm>
            <a:off x="9830243" y="4694370"/>
            <a:ext cx="1919120" cy="584775"/>
          </a:xfrm>
          <a:prstGeom prst="rect">
            <a:avLst/>
          </a:prstGeom>
        </p:spPr>
        <p:txBody>
          <a:bodyPr wrap="square">
            <a:spAutoFit/>
          </a:bodyPr>
          <a:lstStyle/>
          <a:p>
            <a:pPr algn="ctr"/>
            <a:r>
              <a:rPr lang="en-US" sz="1600" b="1" dirty="0"/>
              <a:t>Maximizing AD effectiveness</a:t>
            </a:r>
            <a:r>
              <a:rPr lang="en-US" sz="1600" dirty="0"/>
              <a:t> </a:t>
            </a:r>
          </a:p>
        </p:txBody>
      </p:sp>
      <p:pic>
        <p:nvPicPr>
          <p:cNvPr id="10" name="Picture 9">
            <a:extLst>
              <a:ext uri="{FF2B5EF4-FFF2-40B4-BE49-F238E27FC236}">
                <a16:creationId xmlns:a16="http://schemas.microsoft.com/office/drawing/2014/main" id="{4DFD5E41-E689-4E06-AD3D-1E629DEC4DC7}"/>
              </a:ext>
            </a:extLst>
          </p:cNvPr>
          <p:cNvPicPr>
            <a:picLocks noChangeAspect="1"/>
          </p:cNvPicPr>
          <p:nvPr/>
        </p:nvPicPr>
        <p:blipFill>
          <a:blip r:embed="rId3"/>
          <a:stretch>
            <a:fillRect/>
          </a:stretch>
        </p:blipFill>
        <p:spPr>
          <a:xfrm>
            <a:off x="301462" y="2588785"/>
            <a:ext cx="3346444" cy="2829604"/>
          </a:xfrm>
          <a:prstGeom prst="rect">
            <a:avLst/>
          </a:prstGeom>
        </p:spPr>
      </p:pic>
      <p:pic>
        <p:nvPicPr>
          <p:cNvPr id="11" name="Picture 10">
            <a:extLst>
              <a:ext uri="{FF2B5EF4-FFF2-40B4-BE49-F238E27FC236}">
                <a16:creationId xmlns:a16="http://schemas.microsoft.com/office/drawing/2014/main" id="{54CF3E6B-71EF-4589-8DDD-8666A859AE17}"/>
              </a:ext>
            </a:extLst>
          </p:cNvPr>
          <p:cNvPicPr>
            <a:picLocks noChangeAspect="1"/>
          </p:cNvPicPr>
          <p:nvPr/>
        </p:nvPicPr>
        <p:blipFill>
          <a:blip r:embed="rId4"/>
          <a:stretch>
            <a:fillRect/>
          </a:stretch>
        </p:blipFill>
        <p:spPr>
          <a:xfrm>
            <a:off x="3885410" y="4036719"/>
            <a:ext cx="3401550" cy="2388574"/>
          </a:xfrm>
          <a:prstGeom prst="rect">
            <a:avLst/>
          </a:prstGeom>
        </p:spPr>
      </p:pic>
      <p:sp>
        <p:nvSpPr>
          <p:cNvPr id="17" name="Rectangle 16">
            <a:extLst>
              <a:ext uri="{FF2B5EF4-FFF2-40B4-BE49-F238E27FC236}">
                <a16:creationId xmlns:a16="http://schemas.microsoft.com/office/drawing/2014/main" id="{9008171D-90F0-4C4F-AD44-07F81866C8C0}"/>
              </a:ext>
            </a:extLst>
          </p:cNvPr>
          <p:cNvSpPr/>
          <p:nvPr/>
        </p:nvSpPr>
        <p:spPr>
          <a:xfrm>
            <a:off x="4212307" y="3694621"/>
            <a:ext cx="2797176" cy="276999"/>
          </a:xfrm>
          <a:prstGeom prst="rect">
            <a:avLst/>
          </a:prstGeom>
        </p:spPr>
        <p:txBody>
          <a:bodyPr wrap="none">
            <a:spAutoFit/>
          </a:bodyPr>
          <a:lstStyle/>
          <a:p>
            <a:r>
              <a:rPr lang="en-US" sz="1200" b="1" dirty="0">
                <a:solidFill>
                  <a:srgbClr val="000000"/>
                </a:solidFill>
                <a:latin typeface="Calibri" panose="020F0502020204030204" pitchFamily="34" charset="0"/>
                <a:ea typeface="DengXian" panose="02010600030101010101" pitchFamily="2" charset="-122"/>
              </a:rPr>
              <a:t>2. Implementation feasibility assessment</a:t>
            </a:r>
            <a:endParaRPr lang="en-US" sz="1200" b="1" dirty="0"/>
          </a:p>
        </p:txBody>
      </p:sp>
      <p:sp>
        <p:nvSpPr>
          <p:cNvPr id="29" name="Rectangle 28">
            <a:extLst>
              <a:ext uri="{FF2B5EF4-FFF2-40B4-BE49-F238E27FC236}">
                <a16:creationId xmlns:a16="http://schemas.microsoft.com/office/drawing/2014/main" id="{4F1BC3EB-6829-4AFE-8C4A-5C20F78F9036}"/>
              </a:ext>
            </a:extLst>
          </p:cNvPr>
          <p:cNvSpPr/>
          <p:nvPr/>
        </p:nvSpPr>
        <p:spPr>
          <a:xfrm>
            <a:off x="610198" y="2296198"/>
            <a:ext cx="2617320" cy="276999"/>
          </a:xfrm>
          <a:prstGeom prst="rect">
            <a:avLst/>
          </a:prstGeom>
        </p:spPr>
        <p:txBody>
          <a:bodyPr wrap="none">
            <a:spAutoFit/>
          </a:bodyPr>
          <a:lstStyle/>
          <a:p>
            <a:r>
              <a:rPr lang="en-US" sz="1200" b="1" dirty="0"/>
              <a:t>1. Assess the potential business value </a:t>
            </a:r>
          </a:p>
        </p:txBody>
      </p:sp>
      <p:sp>
        <p:nvSpPr>
          <p:cNvPr id="30" name="Rectangle 29">
            <a:extLst>
              <a:ext uri="{FF2B5EF4-FFF2-40B4-BE49-F238E27FC236}">
                <a16:creationId xmlns:a16="http://schemas.microsoft.com/office/drawing/2014/main" id="{7B1A1F1A-2612-4D0B-B438-E266E744547D}"/>
              </a:ext>
            </a:extLst>
          </p:cNvPr>
          <p:cNvSpPr/>
          <p:nvPr/>
        </p:nvSpPr>
        <p:spPr>
          <a:xfrm>
            <a:off x="6423786" y="626337"/>
            <a:ext cx="1669111" cy="276999"/>
          </a:xfrm>
          <a:prstGeom prst="rect">
            <a:avLst/>
          </a:prstGeom>
        </p:spPr>
        <p:txBody>
          <a:bodyPr wrap="none">
            <a:spAutoFit/>
          </a:bodyPr>
          <a:lstStyle/>
          <a:p>
            <a:r>
              <a:rPr lang="en-US" sz="1200" b="1" dirty="0"/>
              <a:t>3. Prioritization Matrix </a:t>
            </a:r>
          </a:p>
        </p:txBody>
      </p:sp>
      <p:pic>
        <p:nvPicPr>
          <p:cNvPr id="24" name="Picture 23">
            <a:extLst>
              <a:ext uri="{FF2B5EF4-FFF2-40B4-BE49-F238E27FC236}">
                <a16:creationId xmlns:a16="http://schemas.microsoft.com/office/drawing/2014/main" id="{486B4D01-221A-4D33-BF66-16D101776290}"/>
              </a:ext>
            </a:extLst>
          </p:cNvPr>
          <p:cNvPicPr>
            <a:picLocks noChangeAspect="1"/>
          </p:cNvPicPr>
          <p:nvPr/>
        </p:nvPicPr>
        <p:blipFill>
          <a:blip r:embed="rId5"/>
          <a:stretch>
            <a:fillRect/>
          </a:stretch>
        </p:blipFill>
        <p:spPr>
          <a:xfrm>
            <a:off x="9806607" y="1014572"/>
            <a:ext cx="2291044" cy="1288712"/>
          </a:xfrm>
          <a:prstGeom prst="rect">
            <a:avLst/>
          </a:prstGeom>
        </p:spPr>
      </p:pic>
      <p:sp>
        <p:nvSpPr>
          <p:cNvPr id="3" name="TextBox 2">
            <a:extLst>
              <a:ext uri="{FF2B5EF4-FFF2-40B4-BE49-F238E27FC236}">
                <a16:creationId xmlns:a16="http://schemas.microsoft.com/office/drawing/2014/main" id="{9BB7F38E-D671-4389-97A4-3900AAEF4D99}"/>
              </a:ext>
            </a:extLst>
          </p:cNvPr>
          <p:cNvSpPr txBox="1"/>
          <p:nvPr/>
        </p:nvSpPr>
        <p:spPr>
          <a:xfrm rot="16200000">
            <a:off x="3505123" y="2029461"/>
            <a:ext cx="2477861" cy="246221"/>
          </a:xfrm>
          <a:prstGeom prst="rect">
            <a:avLst/>
          </a:prstGeom>
          <a:noFill/>
        </p:spPr>
        <p:txBody>
          <a:bodyPr wrap="square" rtlCol="0">
            <a:spAutoFit/>
          </a:bodyPr>
          <a:lstStyle/>
          <a:p>
            <a:r>
              <a:rPr lang="en-US" sz="1000" dirty="0"/>
              <a:t>                         Business   Value</a:t>
            </a:r>
          </a:p>
        </p:txBody>
      </p:sp>
      <p:sp>
        <p:nvSpPr>
          <p:cNvPr id="4" name="TextBox 3">
            <a:extLst>
              <a:ext uri="{FF2B5EF4-FFF2-40B4-BE49-F238E27FC236}">
                <a16:creationId xmlns:a16="http://schemas.microsoft.com/office/drawing/2014/main" id="{0E3167FE-7255-48EC-BE4E-AAC4999840B5}"/>
              </a:ext>
            </a:extLst>
          </p:cNvPr>
          <p:cNvSpPr txBox="1"/>
          <p:nvPr/>
        </p:nvSpPr>
        <p:spPr>
          <a:xfrm>
            <a:off x="8139793" y="4069612"/>
            <a:ext cx="1608364" cy="338554"/>
          </a:xfrm>
          <a:prstGeom prst="rect">
            <a:avLst/>
          </a:prstGeom>
          <a:noFill/>
        </p:spPr>
        <p:txBody>
          <a:bodyPr wrap="square" rtlCol="0">
            <a:spAutoFit/>
          </a:bodyPr>
          <a:lstStyle/>
          <a:p>
            <a:r>
              <a:rPr lang="en-US" sz="1600" b="1" dirty="0"/>
              <a:t>Our strategies</a:t>
            </a:r>
          </a:p>
        </p:txBody>
      </p:sp>
    </p:spTree>
    <p:extLst>
      <p:ext uri="{BB962C8B-B14F-4D97-AF65-F5344CB8AC3E}">
        <p14:creationId xmlns:p14="http://schemas.microsoft.com/office/powerpoint/2010/main" val="3429197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flipV="1">
            <a:off x="1694602" y="2962664"/>
            <a:ext cx="9144960" cy="1862146"/>
          </a:xfrm>
          <a:prstGeom prst="rect">
            <a:avLst/>
          </a:prstGeom>
          <a:gradFill rotWithShape="1">
            <a:gsLst>
              <a:gs pos="61000">
                <a:sysClr val="window" lastClr="FFFFFF">
                  <a:alpha val="0"/>
                </a:sysClr>
              </a:gs>
              <a:gs pos="100000">
                <a:sysClr val="window" lastClr="FFFFFF">
                  <a:lumMod val="85000"/>
                </a:sysClr>
              </a:gs>
            </a:gsLst>
            <a:lin ang="16200000" scaled="0"/>
          </a:gradFill>
          <a:ln w="9525" cap="flat" cmpd="sng" algn="ctr">
            <a:noFill/>
            <a:prstDash val="solid"/>
          </a:ln>
          <a:effectLst/>
        </p:spPr>
        <p:txBody>
          <a:bodyPr anchor="ctr"/>
          <a:lstStyle/>
          <a:p>
            <a:pPr algn="ctr" defTabSz="829544">
              <a:defRPr/>
            </a:pPr>
            <a:endParaRPr lang="en-US" sz="1633" kern="0">
              <a:solidFill>
                <a:sysClr val="window" lastClr="FFFFFF"/>
              </a:solidFill>
              <a:latin typeface="Calibri"/>
            </a:endParaRPr>
          </a:p>
        </p:txBody>
      </p:sp>
      <p:sp>
        <p:nvSpPr>
          <p:cNvPr id="21" name="Rectangle 20"/>
          <p:cNvSpPr/>
          <p:nvPr/>
        </p:nvSpPr>
        <p:spPr bwMode="auto">
          <a:xfrm>
            <a:off x="1919666" y="3577170"/>
            <a:ext cx="2750315" cy="1597565"/>
          </a:xfrm>
          <a:prstGeom prst="rect">
            <a:avLst/>
          </a:prstGeom>
          <a:gradFill flip="none" rotWithShape="1">
            <a:gsLst>
              <a:gs pos="100000">
                <a:srgbClr val="64D011"/>
              </a:gs>
              <a:gs pos="0">
                <a:srgbClr val="AFE87E"/>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charset="0"/>
              <a:buNone/>
              <a:defRPr/>
            </a:pPr>
            <a:endParaRPr lang="en-US" sz="1633"/>
          </a:p>
        </p:txBody>
      </p:sp>
      <p:sp>
        <p:nvSpPr>
          <p:cNvPr id="3" name="Rectangle 2"/>
          <p:cNvSpPr/>
          <p:nvPr/>
        </p:nvSpPr>
        <p:spPr bwMode="auto">
          <a:xfrm>
            <a:off x="6267081" y="1994882"/>
            <a:ext cx="1597099" cy="1597565"/>
          </a:xfrm>
          <a:prstGeom prst="rect">
            <a:avLst/>
          </a:prstGeom>
          <a:gradFill flip="none" rotWithShape="1">
            <a:gsLst>
              <a:gs pos="0">
                <a:schemeClr val="bg1">
                  <a:lumMod val="75000"/>
                </a:schemeClr>
              </a:gs>
              <a:gs pos="100000">
                <a:schemeClr val="tx1">
                  <a:lumMod val="65000"/>
                  <a:lumOff val="35000"/>
                </a:schemeClr>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pitchFamily="16" charset="0"/>
              <a:buNone/>
              <a:defRPr/>
            </a:pPr>
            <a:endParaRPr lang="en-US" sz="1633"/>
          </a:p>
        </p:txBody>
      </p:sp>
      <p:sp>
        <p:nvSpPr>
          <p:cNvPr id="4" name="Rectangle 3"/>
          <p:cNvSpPr/>
          <p:nvPr/>
        </p:nvSpPr>
        <p:spPr bwMode="auto">
          <a:xfrm>
            <a:off x="6272228" y="3584809"/>
            <a:ext cx="1597099" cy="1597565"/>
          </a:xfrm>
          <a:prstGeom prst="rect">
            <a:avLst/>
          </a:prstGeom>
          <a:gradFill flip="none" rotWithShape="1">
            <a:gsLst>
              <a:gs pos="0">
                <a:schemeClr val="bg1">
                  <a:lumMod val="85000"/>
                </a:schemeClr>
              </a:gs>
              <a:gs pos="100000">
                <a:schemeClr val="bg1">
                  <a:lumMod val="50000"/>
                </a:schemeClr>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pitchFamily="16" charset="0"/>
              <a:buNone/>
              <a:defRPr/>
            </a:pPr>
            <a:endParaRPr lang="en-US" sz="1633"/>
          </a:p>
        </p:txBody>
      </p:sp>
      <p:sp>
        <p:nvSpPr>
          <p:cNvPr id="5" name="Rectangle 4"/>
          <p:cNvSpPr/>
          <p:nvPr/>
        </p:nvSpPr>
        <p:spPr bwMode="auto">
          <a:xfrm>
            <a:off x="4669982" y="1994883"/>
            <a:ext cx="1597099" cy="1597565"/>
          </a:xfrm>
          <a:prstGeom prst="rect">
            <a:avLst/>
          </a:prstGeom>
          <a:gradFill flip="none" rotWithShape="1">
            <a:gsLst>
              <a:gs pos="0">
                <a:srgbClr val="00B0F0"/>
              </a:gs>
              <a:gs pos="100000">
                <a:srgbClr val="004C84"/>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pitchFamily="16" charset="0"/>
              <a:buNone/>
              <a:defRPr/>
            </a:pPr>
            <a:endParaRPr lang="en-US" sz="1633"/>
          </a:p>
        </p:txBody>
      </p:sp>
      <p:sp>
        <p:nvSpPr>
          <p:cNvPr id="8" name="TextBox 7"/>
          <p:cNvSpPr txBox="1"/>
          <p:nvPr/>
        </p:nvSpPr>
        <p:spPr>
          <a:xfrm>
            <a:off x="5082487" y="2234965"/>
            <a:ext cx="1081139" cy="1013804"/>
          </a:xfrm>
          <a:prstGeom prst="rect">
            <a:avLst/>
          </a:prstGeom>
          <a:noFill/>
        </p:spPr>
        <p:txBody>
          <a:bodyPr>
            <a:spAutoFit/>
          </a:bodyPr>
          <a:lstStyle/>
          <a:p>
            <a:pPr>
              <a:buFont typeface="Times New Roman" pitchFamily="16" charset="0"/>
              <a:buNone/>
              <a:defRPr/>
            </a:pPr>
            <a:r>
              <a:rPr lang="en-US" sz="5988" b="1" dirty="0">
                <a:solidFill>
                  <a:schemeClr val="tx1">
                    <a:lumMod val="75000"/>
                    <a:lumOff val="25000"/>
                  </a:schemeClr>
                </a:solidFill>
                <a:effectLst>
                  <a:innerShdw blurRad="63500" dist="76200" dir="13500000">
                    <a:prstClr val="black">
                      <a:alpha val="38000"/>
                    </a:prstClr>
                  </a:innerShdw>
                </a:effectLst>
                <a:latin typeface="Verdana" pitchFamily="34" charset="0"/>
              </a:rPr>
              <a:t>S</a:t>
            </a:r>
          </a:p>
        </p:txBody>
      </p:sp>
      <p:sp>
        <p:nvSpPr>
          <p:cNvPr id="10" name="TextBox 9"/>
          <p:cNvSpPr txBox="1"/>
          <p:nvPr/>
        </p:nvSpPr>
        <p:spPr>
          <a:xfrm>
            <a:off x="6571620" y="2299615"/>
            <a:ext cx="1081139" cy="1013804"/>
          </a:xfrm>
          <a:prstGeom prst="rect">
            <a:avLst/>
          </a:prstGeom>
          <a:noFill/>
        </p:spPr>
        <p:txBody>
          <a:bodyPr>
            <a:spAutoFit/>
          </a:bodyPr>
          <a:lstStyle/>
          <a:p>
            <a:pPr>
              <a:buFont typeface="Times New Roman" pitchFamily="16" charset="0"/>
              <a:buNone/>
              <a:defRPr/>
            </a:pPr>
            <a:r>
              <a:rPr lang="en-US" sz="5988" b="1" dirty="0">
                <a:solidFill>
                  <a:schemeClr val="tx1">
                    <a:lumMod val="75000"/>
                    <a:lumOff val="25000"/>
                  </a:schemeClr>
                </a:solidFill>
                <a:effectLst>
                  <a:innerShdw blurRad="63500" dist="76200" dir="13500000">
                    <a:prstClr val="black">
                      <a:alpha val="38000"/>
                    </a:prstClr>
                  </a:innerShdw>
                </a:effectLst>
                <a:latin typeface="Verdana" pitchFamily="34" charset="0"/>
              </a:rPr>
              <a:t>W</a:t>
            </a:r>
          </a:p>
        </p:txBody>
      </p:sp>
      <p:sp>
        <p:nvSpPr>
          <p:cNvPr id="11" name="TextBox 10"/>
          <p:cNvSpPr txBox="1"/>
          <p:nvPr/>
        </p:nvSpPr>
        <p:spPr>
          <a:xfrm>
            <a:off x="6655712" y="3893679"/>
            <a:ext cx="1081139" cy="1013804"/>
          </a:xfrm>
          <a:prstGeom prst="rect">
            <a:avLst/>
          </a:prstGeom>
          <a:noFill/>
        </p:spPr>
        <p:txBody>
          <a:bodyPr>
            <a:spAutoFit/>
          </a:bodyPr>
          <a:lstStyle/>
          <a:p>
            <a:pPr>
              <a:buFont typeface="Times New Roman" pitchFamily="16" charset="0"/>
              <a:buNone/>
              <a:defRPr/>
            </a:pPr>
            <a:r>
              <a:rPr lang="en-US" sz="5988" b="1" dirty="0">
                <a:solidFill>
                  <a:schemeClr val="tx1">
                    <a:lumMod val="75000"/>
                    <a:lumOff val="25000"/>
                  </a:schemeClr>
                </a:solidFill>
                <a:effectLst>
                  <a:innerShdw blurRad="63500" dist="76200" dir="13500000">
                    <a:prstClr val="black">
                      <a:alpha val="38000"/>
                    </a:prstClr>
                  </a:innerShdw>
                </a:effectLst>
                <a:latin typeface="Verdana" pitchFamily="34" charset="0"/>
              </a:rPr>
              <a:t>T</a:t>
            </a:r>
          </a:p>
        </p:txBody>
      </p:sp>
      <p:sp>
        <p:nvSpPr>
          <p:cNvPr id="24" name="Rectangle 23"/>
          <p:cNvSpPr/>
          <p:nvPr/>
        </p:nvSpPr>
        <p:spPr bwMode="auto">
          <a:xfrm>
            <a:off x="1919666" y="1987244"/>
            <a:ext cx="2750315" cy="1597565"/>
          </a:xfrm>
          <a:prstGeom prst="rect">
            <a:avLst/>
          </a:prstGeom>
          <a:gradFill flip="none" rotWithShape="1">
            <a:gsLst>
              <a:gs pos="0">
                <a:srgbClr val="A5D8F9"/>
              </a:gs>
              <a:gs pos="100000">
                <a:srgbClr val="0070C0"/>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pitchFamily="16" charset="0"/>
              <a:buNone/>
              <a:defRPr/>
            </a:pPr>
            <a:endParaRPr lang="en-US" sz="1633"/>
          </a:p>
        </p:txBody>
      </p:sp>
      <p:sp>
        <p:nvSpPr>
          <p:cNvPr id="26" name="Rectangle 25"/>
          <p:cNvSpPr/>
          <p:nvPr/>
        </p:nvSpPr>
        <p:spPr bwMode="auto">
          <a:xfrm>
            <a:off x="7864181" y="1994882"/>
            <a:ext cx="2750315" cy="1597565"/>
          </a:xfrm>
          <a:prstGeom prst="rect">
            <a:avLst/>
          </a:prstGeom>
          <a:gradFill flip="none" rotWithShape="1">
            <a:gsLst>
              <a:gs pos="0">
                <a:schemeClr val="bg1">
                  <a:lumMod val="85000"/>
                </a:schemeClr>
              </a:gs>
              <a:gs pos="100000">
                <a:schemeClr val="bg1">
                  <a:lumMod val="65000"/>
                </a:schemeClr>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charset="0"/>
              <a:buNone/>
              <a:defRPr/>
            </a:pPr>
            <a:endParaRPr lang="en-US" sz="1633"/>
          </a:p>
        </p:txBody>
      </p:sp>
      <p:sp>
        <p:nvSpPr>
          <p:cNvPr id="27" name="Rectangle 26"/>
          <p:cNvSpPr/>
          <p:nvPr/>
        </p:nvSpPr>
        <p:spPr bwMode="auto">
          <a:xfrm>
            <a:off x="7857008" y="3584809"/>
            <a:ext cx="2750315" cy="1597565"/>
          </a:xfrm>
          <a:prstGeom prst="rect">
            <a:avLst/>
          </a:prstGeom>
          <a:gradFill flip="none" rotWithShape="1">
            <a:gsLst>
              <a:gs pos="0">
                <a:schemeClr val="bg1">
                  <a:lumMod val="95000"/>
                </a:schemeClr>
              </a:gs>
              <a:gs pos="100000">
                <a:schemeClr val="bg1">
                  <a:lumMod val="75000"/>
                </a:schemeClr>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charset="0"/>
              <a:buNone/>
              <a:defRPr/>
            </a:pPr>
            <a:endParaRPr lang="en-US" sz="1633"/>
          </a:p>
        </p:txBody>
      </p:sp>
      <p:sp>
        <p:nvSpPr>
          <p:cNvPr id="3101" name="TextBox 16"/>
          <p:cNvSpPr txBox="1">
            <a:spLocks noChangeArrowheads="1"/>
          </p:cNvSpPr>
          <p:nvPr/>
        </p:nvSpPr>
        <p:spPr bwMode="auto">
          <a:xfrm>
            <a:off x="2377802" y="2417471"/>
            <a:ext cx="2625396" cy="752385"/>
          </a:xfrm>
          <a:prstGeom prst="rect">
            <a:avLst/>
          </a:prstGeom>
          <a:noFill/>
          <a:ln w="9525">
            <a:noFill/>
            <a:miter lim="800000"/>
            <a:headEnd/>
            <a:tailEnd/>
          </a:ln>
        </p:spPr>
        <p:txBody>
          <a:bodyPr>
            <a:spAutoFit/>
          </a:bodyPr>
          <a:lstStyle/>
          <a:p>
            <a:r>
              <a:rPr lang="en-US" sz="3200" b="1" dirty="0"/>
              <a:t>Strengths</a:t>
            </a:r>
          </a:p>
          <a:p>
            <a:endParaRPr lang="en-US" sz="1089" dirty="0"/>
          </a:p>
        </p:txBody>
      </p:sp>
      <p:sp>
        <p:nvSpPr>
          <p:cNvPr id="3102" name="TextBox 16"/>
          <p:cNvSpPr txBox="1">
            <a:spLocks noChangeArrowheads="1"/>
          </p:cNvSpPr>
          <p:nvPr/>
        </p:nvSpPr>
        <p:spPr bwMode="auto">
          <a:xfrm>
            <a:off x="2006344" y="3920849"/>
            <a:ext cx="2819706" cy="752385"/>
          </a:xfrm>
          <a:prstGeom prst="rect">
            <a:avLst/>
          </a:prstGeom>
          <a:noFill/>
          <a:ln w="9525">
            <a:noFill/>
            <a:miter lim="800000"/>
            <a:headEnd/>
            <a:tailEnd/>
          </a:ln>
        </p:spPr>
        <p:txBody>
          <a:bodyPr wrap="square">
            <a:spAutoFit/>
          </a:bodyPr>
          <a:lstStyle/>
          <a:p>
            <a:r>
              <a:rPr lang="en-US" sz="3200" b="1" dirty="0"/>
              <a:t>Opportunities</a:t>
            </a:r>
          </a:p>
          <a:p>
            <a:endParaRPr lang="en-US" sz="1089" dirty="0"/>
          </a:p>
        </p:txBody>
      </p:sp>
      <p:sp>
        <p:nvSpPr>
          <p:cNvPr id="3103" name="TextBox 16"/>
          <p:cNvSpPr txBox="1">
            <a:spLocks noChangeArrowheads="1"/>
          </p:cNvSpPr>
          <p:nvPr/>
        </p:nvSpPr>
        <p:spPr bwMode="auto">
          <a:xfrm>
            <a:off x="8430189" y="4099136"/>
            <a:ext cx="2409373" cy="584775"/>
          </a:xfrm>
          <a:prstGeom prst="rect">
            <a:avLst/>
          </a:prstGeom>
          <a:noFill/>
          <a:ln w="9525">
            <a:noFill/>
            <a:miter lim="800000"/>
            <a:headEnd/>
            <a:tailEnd/>
          </a:ln>
        </p:spPr>
        <p:txBody>
          <a:bodyPr>
            <a:spAutoFit/>
          </a:bodyPr>
          <a:lstStyle/>
          <a:p>
            <a:r>
              <a:rPr lang="en-US" sz="3200" b="1" dirty="0"/>
              <a:t>Threats</a:t>
            </a:r>
          </a:p>
        </p:txBody>
      </p:sp>
      <p:sp>
        <p:nvSpPr>
          <p:cNvPr id="19" name="Rectangle 18"/>
          <p:cNvSpPr/>
          <p:nvPr/>
        </p:nvSpPr>
        <p:spPr bwMode="auto">
          <a:xfrm>
            <a:off x="4669981" y="3584809"/>
            <a:ext cx="1597099" cy="1597565"/>
          </a:xfrm>
          <a:prstGeom prst="rect">
            <a:avLst/>
          </a:prstGeom>
          <a:gradFill flip="none" rotWithShape="1">
            <a:gsLst>
              <a:gs pos="0">
                <a:srgbClr val="64D011"/>
              </a:gs>
              <a:gs pos="100000">
                <a:srgbClr val="326609"/>
              </a:gs>
            </a:gsLst>
            <a:lin ang="5400000" scaled="0"/>
            <a:tileRect/>
          </a:gradFill>
          <a:ln w="9525" cap="flat" cmpd="sng" algn="ctr">
            <a:noFill/>
            <a:prstDash val="solid"/>
            <a:round/>
            <a:headEnd type="none" w="med" len="med"/>
            <a:tailEnd type="none" w="med" len="med"/>
          </a:ln>
          <a:effectLst/>
          <a:scene3d>
            <a:camera prst="orthographicFront"/>
            <a:lightRig rig="threePt" dir="t"/>
          </a:scene3d>
          <a:sp3d extrusionH="1003300"/>
        </p:spPr>
        <p:txBody>
          <a:bodyPr/>
          <a:lstStyle/>
          <a:p>
            <a:pPr>
              <a:buFont typeface="Times New Roman" pitchFamily="16" charset="0"/>
              <a:buNone/>
              <a:defRPr/>
            </a:pPr>
            <a:endParaRPr lang="en-US" sz="1633"/>
          </a:p>
        </p:txBody>
      </p:sp>
      <p:sp>
        <p:nvSpPr>
          <p:cNvPr id="20" name="TextBox 19"/>
          <p:cNvSpPr txBox="1"/>
          <p:nvPr/>
        </p:nvSpPr>
        <p:spPr>
          <a:xfrm>
            <a:off x="4905682" y="3897069"/>
            <a:ext cx="1081139" cy="1013804"/>
          </a:xfrm>
          <a:prstGeom prst="rect">
            <a:avLst/>
          </a:prstGeom>
          <a:noFill/>
        </p:spPr>
        <p:txBody>
          <a:bodyPr>
            <a:spAutoFit/>
          </a:bodyPr>
          <a:lstStyle/>
          <a:p>
            <a:pPr algn="ctr">
              <a:buFont typeface="Times New Roman" pitchFamily="16" charset="0"/>
              <a:buNone/>
              <a:defRPr/>
            </a:pPr>
            <a:r>
              <a:rPr lang="en-US" sz="5988" b="1" dirty="0">
                <a:solidFill>
                  <a:schemeClr val="tx1">
                    <a:lumMod val="75000"/>
                    <a:lumOff val="25000"/>
                  </a:schemeClr>
                </a:solidFill>
                <a:effectLst>
                  <a:innerShdw blurRad="63500" dist="76200" dir="13500000">
                    <a:prstClr val="black">
                      <a:alpha val="38000"/>
                    </a:prstClr>
                  </a:innerShdw>
                </a:effectLst>
                <a:latin typeface="Verdana" pitchFamily="34" charset="0"/>
              </a:rPr>
              <a:t>O</a:t>
            </a:r>
          </a:p>
        </p:txBody>
      </p:sp>
      <p:sp>
        <p:nvSpPr>
          <p:cNvPr id="3108" name="TextBox 16"/>
          <p:cNvSpPr txBox="1">
            <a:spLocks noChangeArrowheads="1"/>
          </p:cNvSpPr>
          <p:nvPr/>
        </p:nvSpPr>
        <p:spPr bwMode="auto">
          <a:xfrm>
            <a:off x="8101633" y="2489314"/>
            <a:ext cx="2625396" cy="752385"/>
          </a:xfrm>
          <a:prstGeom prst="rect">
            <a:avLst/>
          </a:prstGeom>
          <a:noFill/>
          <a:ln w="9525">
            <a:noFill/>
            <a:miter lim="800000"/>
            <a:headEnd/>
            <a:tailEnd/>
          </a:ln>
        </p:spPr>
        <p:txBody>
          <a:bodyPr>
            <a:spAutoFit/>
          </a:bodyPr>
          <a:lstStyle/>
          <a:p>
            <a:r>
              <a:rPr lang="en-US" sz="3200" b="1" dirty="0"/>
              <a:t>Weaknesses</a:t>
            </a:r>
          </a:p>
          <a:p>
            <a:endParaRPr lang="en-US" sz="1089" dirty="0"/>
          </a:p>
        </p:txBody>
      </p:sp>
      <p:grpSp>
        <p:nvGrpSpPr>
          <p:cNvPr id="30" name="Group 100">
            <a:extLst>
              <a:ext uri="{FF2B5EF4-FFF2-40B4-BE49-F238E27FC236}">
                <a16:creationId xmlns:a16="http://schemas.microsoft.com/office/drawing/2014/main" id="{5EC27318-3478-4806-BD1D-F78226FA989E}"/>
              </a:ext>
            </a:extLst>
          </p:cNvPr>
          <p:cNvGrpSpPr/>
          <p:nvPr/>
        </p:nvGrpSpPr>
        <p:grpSpPr>
          <a:xfrm>
            <a:off x="2085975" y="-6349"/>
            <a:ext cx="8020050" cy="1202154"/>
            <a:chOff x="2336800" y="-6350"/>
            <a:chExt cx="7495821" cy="1374775"/>
          </a:xfrm>
        </p:grpSpPr>
        <p:sp>
          <p:nvSpPr>
            <p:cNvPr id="33" name="Freeform 7">
              <a:extLst>
                <a:ext uri="{FF2B5EF4-FFF2-40B4-BE49-F238E27FC236}">
                  <a16:creationId xmlns:a16="http://schemas.microsoft.com/office/drawing/2014/main" id="{EBC4F6F4-BC2E-41EB-B2B2-463EFF7C5F4B}"/>
                </a:ext>
              </a:extLst>
            </p:cNvPr>
            <p:cNvSpPr>
              <a:spLocks/>
            </p:cNvSpPr>
            <p:nvPr/>
          </p:nvSpPr>
          <p:spPr bwMode="auto">
            <a:xfrm>
              <a:off x="2336800" y="1"/>
              <a:ext cx="7495821" cy="1282700"/>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flip="none" rotWithShape="1">
              <a:gsLst>
                <a:gs pos="0">
                  <a:srgbClr val="3EDCFC"/>
                </a:gs>
                <a:gs pos="63000">
                  <a:srgbClr val="01A0D9"/>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6CE3DEE3-6AE6-417F-ADFB-05D6B2F2EC97}"/>
                </a:ext>
              </a:extLst>
            </p:cNvPr>
            <p:cNvSpPr>
              <a:spLocks/>
            </p:cNvSpPr>
            <p:nvPr/>
          </p:nvSpPr>
          <p:spPr bwMode="auto">
            <a:xfrm>
              <a:off x="2798763" y="-6350"/>
              <a:ext cx="1447800" cy="1282700"/>
            </a:xfrm>
            <a:custGeom>
              <a:avLst/>
              <a:gdLst>
                <a:gd name="T0" fmla="*/ 492 w 492"/>
                <a:gd name="T1" fmla="*/ 434 h 434"/>
                <a:gd name="T2" fmla="*/ 360 w 492"/>
                <a:gd name="T3" fmla="*/ 330 h 434"/>
                <a:gd name="T4" fmla="*/ 217 w 492"/>
                <a:gd name="T5" fmla="*/ 139 h 434"/>
                <a:gd name="T6" fmla="*/ 132 w 492"/>
                <a:gd name="T7" fmla="*/ 56 h 434"/>
                <a:gd name="T8" fmla="*/ 41 w 492"/>
                <a:gd name="T9" fmla="*/ 11 h 434"/>
                <a:gd name="T10" fmla="*/ 0 w 492"/>
                <a:gd name="T11" fmla="*/ 2 h 434"/>
                <a:gd name="T12" fmla="*/ 151 w 492"/>
                <a:gd name="T13" fmla="*/ 22 h 434"/>
                <a:gd name="T14" fmla="*/ 237 w 492"/>
                <a:gd name="T15" fmla="*/ 74 h 434"/>
                <a:gd name="T16" fmla="*/ 314 w 492"/>
                <a:gd name="T17" fmla="*/ 164 h 434"/>
                <a:gd name="T18" fmla="*/ 439 w 492"/>
                <a:gd name="T19" fmla="*/ 365 h 434"/>
                <a:gd name="T20" fmla="*/ 492 w 492"/>
                <a:gd name="T21" fmla="*/ 434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4">
                  <a:moveTo>
                    <a:pt x="492" y="434"/>
                  </a:moveTo>
                  <a:cubicBezTo>
                    <a:pt x="438" y="414"/>
                    <a:pt x="391" y="378"/>
                    <a:pt x="360" y="330"/>
                  </a:cubicBezTo>
                  <a:cubicBezTo>
                    <a:pt x="320" y="267"/>
                    <a:pt x="270" y="207"/>
                    <a:pt x="217" y="139"/>
                  </a:cubicBezTo>
                  <a:cubicBezTo>
                    <a:pt x="193" y="108"/>
                    <a:pt x="169" y="82"/>
                    <a:pt x="132" y="56"/>
                  </a:cubicBezTo>
                  <a:cubicBezTo>
                    <a:pt x="106" y="38"/>
                    <a:pt x="71" y="22"/>
                    <a:pt x="41" y="11"/>
                  </a:cubicBezTo>
                  <a:cubicBezTo>
                    <a:pt x="30" y="7"/>
                    <a:pt x="15" y="4"/>
                    <a:pt x="0" y="2"/>
                  </a:cubicBezTo>
                  <a:cubicBezTo>
                    <a:pt x="70" y="0"/>
                    <a:pt x="119" y="7"/>
                    <a:pt x="151" y="22"/>
                  </a:cubicBezTo>
                  <a:cubicBezTo>
                    <a:pt x="179" y="36"/>
                    <a:pt x="213" y="55"/>
                    <a:pt x="237" y="74"/>
                  </a:cubicBezTo>
                  <a:cubicBezTo>
                    <a:pt x="271" y="103"/>
                    <a:pt x="293" y="131"/>
                    <a:pt x="314" y="164"/>
                  </a:cubicBezTo>
                  <a:cubicBezTo>
                    <a:pt x="361" y="236"/>
                    <a:pt x="405" y="300"/>
                    <a:pt x="439" y="365"/>
                  </a:cubicBezTo>
                  <a:cubicBezTo>
                    <a:pt x="453" y="391"/>
                    <a:pt x="471" y="414"/>
                    <a:pt x="492" y="434"/>
                  </a:cubicBezTo>
                  <a:close/>
                </a:path>
              </a:pathLst>
            </a:custGeom>
            <a:solidFill>
              <a:schemeClr val="bg1"/>
            </a:solidFill>
            <a:ln>
              <a:noFill/>
            </a:ln>
            <a:effectLst>
              <a:outerShdw blurRad="1397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5" name="Freeform 6">
              <a:extLst>
                <a:ext uri="{FF2B5EF4-FFF2-40B4-BE49-F238E27FC236}">
                  <a16:creationId xmlns:a16="http://schemas.microsoft.com/office/drawing/2014/main" id="{FF3EC999-E594-449F-A9B3-3353386B17F3}"/>
                </a:ext>
              </a:extLst>
            </p:cNvPr>
            <p:cNvSpPr>
              <a:spLocks/>
            </p:cNvSpPr>
            <p:nvPr/>
          </p:nvSpPr>
          <p:spPr bwMode="auto">
            <a:xfrm>
              <a:off x="7948613" y="0"/>
              <a:ext cx="1447800" cy="1276350"/>
            </a:xfrm>
            <a:custGeom>
              <a:avLst/>
              <a:gdLst>
                <a:gd name="T0" fmla="*/ 0 w 492"/>
                <a:gd name="T1" fmla="*/ 432 h 432"/>
                <a:gd name="T2" fmla="*/ 132 w 492"/>
                <a:gd name="T3" fmla="*/ 328 h 432"/>
                <a:gd name="T4" fmla="*/ 275 w 492"/>
                <a:gd name="T5" fmla="*/ 137 h 432"/>
                <a:gd name="T6" fmla="*/ 360 w 492"/>
                <a:gd name="T7" fmla="*/ 54 h 432"/>
                <a:gd name="T8" fmla="*/ 450 w 492"/>
                <a:gd name="T9" fmla="*/ 9 h 432"/>
                <a:gd name="T10" fmla="*/ 492 w 492"/>
                <a:gd name="T11" fmla="*/ 0 h 432"/>
                <a:gd name="T12" fmla="*/ 341 w 492"/>
                <a:gd name="T13" fmla="*/ 20 h 432"/>
                <a:gd name="T14" fmla="*/ 255 w 492"/>
                <a:gd name="T15" fmla="*/ 72 h 432"/>
                <a:gd name="T16" fmla="*/ 178 w 492"/>
                <a:gd name="T17" fmla="*/ 162 h 432"/>
                <a:gd name="T18" fmla="*/ 52 w 492"/>
                <a:gd name="T19" fmla="*/ 363 h 432"/>
                <a:gd name="T20" fmla="*/ 0 w 492"/>
                <a:gd name="T2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2" h="432">
                  <a:moveTo>
                    <a:pt x="0" y="432"/>
                  </a:moveTo>
                  <a:cubicBezTo>
                    <a:pt x="54" y="412"/>
                    <a:pt x="101" y="376"/>
                    <a:pt x="132" y="328"/>
                  </a:cubicBezTo>
                  <a:cubicBezTo>
                    <a:pt x="171" y="265"/>
                    <a:pt x="221" y="205"/>
                    <a:pt x="275" y="137"/>
                  </a:cubicBezTo>
                  <a:cubicBezTo>
                    <a:pt x="299" y="106"/>
                    <a:pt x="323" y="80"/>
                    <a:pt x="360" y="54"/>
                  </a:cubicBezTo>
                  <a:cubicBezTo>
                    <a:pt x="385" y="36"/>
                    <a:pt x="421" y="20"/>
                    <a:pt x="450" y="9"/>
                  </a:cubicBezTo>
                  <a:cubicBezTo>
                    <a:pt x="462" y="5"/>
                    <a:pt x="476" y="2"/>
                    <a:pt x="492" y="0"/>
                  </a:cubicBezTo>
                  <a:cubicBezTo>
                    <a:pt x="428" y="0"/>
                    <a:pt x="373" y="5"/>
                    <a:pt x="341" y="20"/>
                  </a:cubicBezTo>
                  <a:cubicBezTo>
                    <a:pt x="313" y="34"/>
                    <a:pt x="279" y="53"/>
                    <a:pt x="255" y="72"/>
                  </a:cubicBezTo>
                  <a:cubicBezTo>
                    <a:pt x="221" y="101"/>
                    <a:pt x="199" y="129"/>
                    <a:pt x="178" y="162"/>
                  </a:cubicBezTo>
                  <a:cubicBezTo>
                    <a:pt x="131" y="234"/>
                    <a:pt x="86" y="298"/>
                    <a:pt x="52" y="363"/>
                  </a:cubicBezTo>
                  <a:cubicBezTo>
                    <a:pt x="39" y="389"/>
                    <a:pt x="21" y="412"/>
                    <a:pt x="0" y="432"/>
                  </a:cubicBezTo>
                  <a:close/>
                </a:path>
              </a:pathLst>
            </a:custGeom>
            <a:solidFill>
              <a:schemeClr val="bg1"/>
            </a:solidFill>
            <a:ln>
              <a:noFill/>
            </a:ln>
            <a:effectLst>
              <a:outerShdw blurRad="152400" dist="38100" dir="2700000" algn="tl" rotWithShape="0">
                <a:prstClr val="black">
                  <a:alpha val="14000"/>
                </a:prstClr>
              </a:outerShdw>
            </a:effectLst>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20859C20-3D36-487B-9EB8-F1063D46AEFD}"/>
                </a:ext>
              </a:extLst>
            </p:cNvPr>
            <p:cNvSpPr>
              <a:spLocks/>
            </p:cNvSpPr>
            <p:nvPr/>
          </p:nvSpPr>
          <p:spPr bwMode="auto">
            <a:xfrm>
              <a:off x="2819401" y="0"/>
              <a:ext cx="6565900" cy="1368425"/>
            </a:xfrm>
            <a:custGeom>
              <a:avLst/>
              <a:gdLst>
                <a:gd name="T0" fmla="*/ 2232 w 2232"/>
                <a:gd name="T1" fmla="*/ 0 h 463"/>
                <a:gd name="T2" fmla="*/ 2103 w 2232"/>
                <a:gd name="T3" fmla="*/ 19 h 463"/>
                <a:gd name="T4" fmla="*/ 2025 w 2232"/>
                <a:gd name="T5" fmla="*/ 67 h 463"/>
                <a:gd name="T6" fmla="*/ 1955 w 2232"/>
                <a:gd name="T7" fmla="*/ 149 h 463"/>
                <a:gd name="T8" fmla="*/ 1842 w 2232"/>
                <a:gd name="T9" fmla="*/ 334 h 463"/>
                <a:gd name="T10" fmla="*/ 1626 w 2232"/>
                <a:gd name="T11" fmla="*/ 463 h 463"/>
                <a:gd name="T12" fmla="*/ 606 w 2232"/>
                <a:gd name="T13" fmla="*/ 463 h 463"/>
                <a:gd name="T14" fmla="*/ 390 w 2232"/>
                <a:gd name="T15" fmla="*/ 334 h 463"/>
                <a:gd name="T16" fmla="*/ 277 w 2232"/>
                <a:gd name="T17" fmla="*/ 149 h 463"/>
                <a:gd name="T18" fmla="*/ 207 w 2232"/>
                <a:gd name="T19" fmla="*/ 67 h 463"/>
                <a:gd name="T20" fmla="*/ 129 w 2232"/>
                <a:gd name="T21" fmla="*/ 19 h 463"/>
                <a:gd name="T22" fmla="*/ 0 w 2232"/>
                <a:gd name="T23"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32" h="463">
                  <a:moveTo>
                    <a:pt x="2232" y="0"/>
                  </a:moveTo>
                  <a:cubicBezTo>
                    <a:pt x="2232" y="0"/>
                    <a:pt x="2142" y="0"/>
                    <a:pt x="2103" y="19"/>
                  </a:cubicBezTo>
                  <a:cubicBezTo>
                    <a:pt x="2077" y="31"/>
                    <a:pt x="2047" y="48"/>
                    <a:pt x="2025" y="67"/>
                  </a:cubicBezTo>
                  <a:cubicBezTo>
                    <a:pt x="1994" y="93"/>
                    <a:pt x="1974" y="119"/>
                    <a:pt x="1955" y="149"/>
                  </a:cubicBezTo>
                  <a:cubicBezTo>
                    <a:pt x="1913" y="216"/>
                    <a:pt x="1872" y="274"/>
                    <a:pt x="1842" y="334"/>
                  </a:cubicBezTo>
                  <a:cubicBezTo>
                    <a:pt x="1802" y="413"/>
                    <a:pt x="1718" y="463"/>
                    <a:pt x="1626" y="463"/>
                  </a:cubicBezTo>
                  <a:cubicBezTo>
                    <a:pt x="606" y="463"/>
                    <a:pt x="606" y="463"/>
                    <a:pt x="606" y="463"/>
                  </a:cubicBezTo>
                  <a:cubicBezTo>
                    <a:pt x="514" y="463"/>
                    <a:pt x="430" y="413"/>
                    <a:pt x="390" y="334"/>
                  </a:cubicBezTo>
                  <a:cubicBezTo>
                    <a:pt x="360" y="274"/>
                    <a:pt x="319" y="216"/>
                    <a:pt x="277" y="149"/>
                  </a:cubicBezTo>
                  <a:cubicBezTo>
                    <a:pt x="258" y="119"/>
                    <a:pt x="238" y="93"/>
                    <a:pt x="207" y="67"/>
                  </a:cubicBezTo>
                  <a:cubicBezTo>
                    <a:pt x="185" y="48"/>
                    <a:pt x="155" y="31"/>
                    <a:pt x="129" y="19"/>
                  </a:cubicBezTo>
                  <a:cubicBezTo>
                    <a:pt x="90" y="0"/>
                    <a:pt x="0" y="0"/>
                    <a:pt x="0" y="0"/>
                  </a:cubicBezTo>
                </a:path>
              </a:pathLst>
            </a:custGeom>
            <a:gradFill>
              <a:gsLst>
                <a:gs pos="100000">
                  <a:srgbClr val="3EDCFC"/>
                </a:gs>
                <a:gs pos="0">
                  <a:srgbClr val="01A0D9"/>
                </a:gs>
              </a:gsLst>
              <a:lin ang="4200000" scaled="0"/>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a:extLst>
              <a:ext uri="{FF2B5EF4-FFF2-40B4-BE49-F238E27FC236}">
                <a16:creationId xmlns:a16="http://schemas.microsoft.com/office/drawing/2014/main" id="{C7EF1E51-014F-4A98-9A90-6F57952F20A9}"/>
              </a:ext>
            </a:extLst>
          </p:cNvPr>
          <p:cNvSpPr/>
          <p:nvPr/>
        </p:nvSpPr>
        <p:spPr>
          <a:xfrm>
            <a:off x="4814238" y="196809"/>
            <a:ext cx="2563522" cy="677108"/>
          </a:xfrm>
          <a:prstGeom prst="rect">
            <a:avLst/>
          </a:prstGeom>
        </p:spPr>
        <p:txBody>
          <a:bodyPr wrap="none">
            <a:spAutoFit/>
          </a:bodyPr>
          <a:lstStyle/>
          <a:p>
            <a:pPr algn="ctr"/>
            <a:r>
              <a:rPr lang="en-CA" sz="2400" spc="200" dirty="0">
                <a:ln w="0">
                  <a:noFill/>
                </a:ln>
                <a:solidFill>
                  <a:schemeClr val="bg1"/>
                </a:solidFill>
                <a:latin typeface="Impact" panose="020B0806030902050204" pitchFamily="34" charset="0"/>
              </a:rPr>
              <a:t>Insights in Data</a:t>
            </a:r>
          </a:p>
          <a:p>
            <a:pPr algn="ctr"/>
            <a:r>
              <a:rPr lang="en-CA" sz="1400" spc="200" dirty="0">
                <a:ln w="0">
                  <a:noFill/>
                </a:ln>
                <a:solidFill>
                  <a:schemeClr val="bg1"/>
                </a:solidFill>
                <a:latin typeface="Impact" panose="020B0806030902050204" pitchFamily="34" charset="0"/>
              </a:rPr>
              <a:t>SWOT analysis</a:t>
            </a:r>
            <a:endParaRPr lang="en-US" sz="1400" spc="200" dirty="0">
              <a:ln w="0">
                <a:noFill/>
              </a:ln>
              <a:solidFill>
                <a:schemeClr val="bg1"/>
              </a:solidFill>
              <a:latin typeface="Impact" panose="020B0806030902050204" pitchFamily="34" charset="0"/>
            </a:endParaRPr>
          </a:p>
        </p:txBody>
      </p:sp>
      <p:sp>
        <p:nvSpPr>
          <p:cNvPr id="6" name="TextBox 5">
            <a:extLst>
              <a:ext uri="{FF2B5EF4-FFF2-40B4-BE49-F238E27FC236}">
                <a16:creationId xmlns:a16="http://schemas.microsoft.com/office/drawing/2014/main" id="{902C841D-D59A-4392-9BC2-91D87E71F38A}"/>
              </a:ext>
            </a:extLst>
          </p:cNvPr>
          <p:cNvSpPr txBox="1"/>
          <p:nvPr/>
        </p:nvSpPr>
        <p:spPr>
          <a:xfrm>
            <a:off x="2710543" y="2119982"/>
            <a:ext cx="1012371" cy="307777"/>
          </a:xfrm>
          <a:prstGeom prst="rect">
            <a:avLst/>
          </a:prstGeom>
          <a:noFill/>
        </p:spPr>
        <p:txBody>
          <a:bodyPr wrap="square" rtlCol="0">
            <a:spAutoFit/>
          </a:bodyPr>
          <a:lstStyle/>
          <a:p>
            <a:r>
              <a:rPr lang="en-US" sz="1400" spc="200" dirty="0">
                <a:ln w="0">
                  <a:noFill/>
                </a:ln>
                <a:solidFill>
                  <a:schemeClr val="bg1"/>
                </a:solidFill>
                <a:latin typeface="Impact" panose="020B0806030902050204" pitchFamily="34" charset="0"/>
              </a:rPr>
              <a:t>Internal</a:t>
            </a:r>
          </a:p>
        </p:txBody>
      </p:sp>
      <p:sp>
        <p:nvSpPr>
          <p:cNvPr id="37" name="TextBox 36">
            <a:extLst>
              <a:ext uri="{FF2B5EF4-FFF2-40B4-BE49-F238E27FC236}">
                <a16:creationId xmlns:a16="http://schemas.microsoft.com/office/drawing/2014/main" id="{A1F139E6-39DD-4DDF-A047-396BB7859406}"/>
              </a:ext>
            </a:extLst>
          </p:cNvPr>
          <p:cNvSpPr txBox="1"/>
          <p:nvPr/>
        </p:nvSpPr>
        <p:spPr>
          <a:xfrm>
            <a:off x="8696326" y="2174461"/>
            <a:ext cx="1012371" cy="307777"/>
          </a:xfrm>
          <a:prstGeom prst="rect">
            <a:avLst/>
          </a:prstGeom>
          <a:noFill/>
        </p:spPr>
        <p:txBody>
          <a:bodyPr wrap="square" rtlCol="0">
            <a:spAutoFit/>
          </a:bodyPr>
          <a:lstStyle/>
          <a:p>
            <a:r>
              <a:rPr lang="en-US" sz="1400" spc="200" dirty="0">
                <a:ln w="0">
                  <a:noFill/>
                </a:ln>
                <a:latin typeface="Impact" panose="020B0806030902050204" pitchFamily="34" charset="0"/>
              </a:rPr>
              <a:t>Internal</a:t>
            </a:r>
          </a:p>
        </p:txBody>
      </p:sp>
      <p:sp>
        <p:nvSpPr>
          <p:cNvPr id="38" name="TextBox 37">
            <a:extLst>
              <a:ext uri="{FF2B5EF4-FFF2-40B4-BE49-F238E27FC236}">
                <a16:creationId xmlns:a16="http://schemas.microsoft.com/office/drawing/2014/main" id="{547FB4DC-1374-4AE0-B3A7-BEA7966474BA}"/>
              </a:ext>
            </a:extLst>
          </p:cNvPr>
          <p:cNvSpPr txBox="1"/>
          <p:nvPr/>
        </p:nvSpPr>
        <p:spPr>
          <a:xfrm>
            <a:off x="2758984" y="3715375"/>
            <a:ext cx="1012371" cy="307777"/>
          </a:xfrm>
          <a:prstGeom prst="rect">
            <a:avLst/>
          </a:prstGeom>
          <a:noFill/>
        </p:spPr>
        <p:txBody>
          <a:bodyPr wrap="square" rtlCol="0">
            <a:spAutoFit/>
          </a:bodyPr>
          <a:lstStyle/>
          <a:p>
            <a:r>
              <a:rPr lang="en-US" sz="1400" spc="200" dirty="0">
                <a:ln w="0">
                  <a:noFill/>
                </a:ln>
                <a:solidFill>
                  <a:schemeClr val="bg1"/>
                </a:solidFill>
                <a:latin typeface="Impact" panose="020B0806030902050204" pitchFamily="34" charset="0"/>
              </a:rPr>
              <a:t>External</a:t>
            </a:r>
          </a:p>
        </p:txBody>
      </p:sp>
      <p:sp>
        <p:nvSpPr>
          <p:cNvPr id="39" name="TextBox 38">
            <a:extLst>
              <a:ext uri="{FF2B5EF4-FFF2-40B4-BE49-F238E27FC236}">
                <a16:creationId xmlns:a16="http://schemas.microsoft.com/office/drawing/2014/main" id="{AA45D4CD-D5C4-4BD5-B439-94F525BA52FF}"/>
              </a:ext>
            </a:extLst>
          </p:cNvPr>
          <p:cNvSpPr txBox="1"/>
          <p:nvPr/>
        </p:nvSpPr>
        <p:spPr>
          <a:xfrm>
            <a:off x="8696326" y="3859184"/>
            <a:ext cx="1012371" cy="307777"/>
          </a:xfrm>
          <a:prstGeom prst="rect">
            <a:avLst/>
          </a:prstGeom>
          <a:noFill/>
        </p:spPr>
        <p:txBody>
          <a:bodyPr wrap="square" rtlCol="0">
            <a:spAutoFit/>
          </a:bodyPr>
          <a:lstStyle/>
          <a:p>
            <a:r>
              <a:rPr lang="en-US" sz="1400" spc="200" dirty="0">
                <a:ln w="0">
                  <a:noFill/>
                </a:ln>
                <a:latin typeface="Impact" panose="020B0806030902050204" pitchFamily="34" charset="0"/>
              </a:rPr>
              <a:t>External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9-Business plan">
    <a:dk1>
      <a:sysClr val="windowText" lastClr="000000"/>
    </a:dk1>
    <a:lt1>
      <a:sysClr val="window" lastClr="FFFFFF"/>
    </a:lt1>
    <a:dk2>
      <a:srgbClr val="44546A"/>
    </a:dk2>
    <a:lt2>
      <a:srgbClr val="E7E6E6"/>
    </a:lt2>
    <a:accent1>
      <a:srgbClr val="5EBEE4"/>
    </a:accent1>
    <a:accent2>
      <a:srgbClr val="4CD6B0"/>
    </a:accent2>
    <a:accent3>
      <a:srgbClr val="98DC56"/>
    </a:accent3>
    <a:accent4>
      <a:srgbClr val="5EBEE4"/>
    </a:accent4>
    <a:accent5>
      <a:srgbClr val="4CD6B0"/>
    </a:accent5>
    <a:accent6>
      <a:srgbClr val="98DC56"/>
    </a:accent6>
    <a:hlink>
      <a:srgbClr val="BFBFBF"/>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3250</TotalTime>
  <Words>2029</Words>
  <Application>Microsoft Office PowerPoint</Application>
  <PresentationFormat>Widescreen</PresentationFormat>
  <Paragraphs>308</Paragraphs>
  <Slides>26</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Open Sans</vt:lpstr>
      <vt:lpstr>Arial</vt:lpstr>
      <vt:lpstr>Calibri</vt:lpstr>
      <vt:lpstr>Calibri Light</vt:lpstr>
      <vt:lpstr>Cambria</vt:lpstr>
      <vt:lpstr>Impact</vt:lpstr>
      <vt:lpstr>Times New Roman</vt:lpstr>
      <vt:lpstr>Verdana</vt:lpstr>
      <vt:lpstr>Office Theme</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SlideModel.com</dc:title>
  <dc:creator>Julian</dc:creator>
  <cp:lastModifiedBy>Rebecca</cp:lastModifiedBy>
  <cp:revision>221</cp:revision>
  <dcterms:created xsi:type="dcterms:W3CDTF">2018-07-11T09:37:00Z</dcterms:created>
  <dcterms:modified xsi:type="dcterms:W3CDTF">2019-08-24T22:22:21Z</dcterms:modified>
</cp:coreProperties>
</file>